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8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F5FE6-0669-4BC8-9406-F5BC42266387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49B0F-4D64-443A-B683-3D8B8D114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0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9B0F-4D64-443A-B683-3D8B8D114C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4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08CE-49EC-4FB0-96DA-4C008BEB54E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21BB-3B94-4781-B5DF-E30244F4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5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08CE-49EC-4FB0-96DA-4C008BEB54E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21BB-3B94-4781-B5DF-E30244F4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4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08CE-49EC-4FB0-96DA-4C008BEB54E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21BB-3B94-4781-B5DF-E30244F4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8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08CE-49EC-4FB0-96DA-4C008BEB54E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21BB-3B94-4781-B5DF-E30244F4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65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08CE-49EC-4FB0-96DA-4C008BEB54E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21BB-3B94-4781-B5DF-E30244F4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1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08CE-49EC-4FB0-96DA-4C008BEB54E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21BB-3B94-4781-B5DF-E30244F4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4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08CE-49EC-4FB0-96DA-4C008BEB54E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21BB-3B94-4781-B5DF-E30244F4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08CE-49EC-4FB0-96DA-4C008BEB54E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21BB-3B94-4781-B5DF-E30244F4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08CE-49EC-4FB0-96DA-4C008BEB54E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21BB-3B94-4781-B5DF-E30244F4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4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08CE-49EC-4FB0-96DA-4C008BEB54E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21BB-3B94-4781-B5DF-E30244F4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4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08CE-49EC-4FB0-96DA-4C008BEB54E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21BB-3B94-4781-B5DF-E30244F4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9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508CE-49EC-4FB0-96DA-4C008BEB54E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21BB-3B94-4781-B5DF-E30244F4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5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96044"/>
            <a:ext cx="8933411" cy="30757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МОЯ МАЛАЯ РОДИНА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ОРЕНБУРГСКАЯ  ОБЛАСТЬ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4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94" y="2667000"/>
            <a:ext cx="3553506" cy="4191000"/>
          </a:xfrm>
        </p:spPr>
      </p:pic>
    </p:spTree>
    <p:extLst>
      <p:ext uri="{BB962C8B-B14F-4D97-AF65-F5344CB8AC3E}">
        <p14:creationId xmlns:p14="http://schemas.microsoft.com/office/powerpoint/2010/main" val="281610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2742003"/>
            <a:ext cx="4597400" cy="41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1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3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55812"/>
            <a:ext cx="3505199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0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25399"/>
            <a:ext cx="484958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07" y="-25400"/>
            <a:ext cx="4849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32625"/>
            <a:ext cx="4838700" cy="6725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624"/>
            <a:ext cx="5257800" cy="67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3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1" y="1831347"/>
            <a:ext cx="3327400" cy="48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8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61" y="1690689"/>
            <a:ext cx="3395832" cy="51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0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</Words>
  <Application>Microsoft Office PowerPoint</Application>
  <PresentationFormat>Широкоэкранный</PresentationFormat>
  <Paragraphs>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        МОЯ МАЛАЯ РОДИНА ОРЕНБУРГСКАЯ 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 Оренбургская область</dc:title>
  <dc:creator>Дом</dc:creator>
  <cp:lastModifiedBy>Дом</cp:lastModifiedBy>
  <cp:revision>4</cp:revision>
  <dcterms:created xsi:type="dcterms:W3CDTF">2024-02-18T07:14:38Z</dcterms:created>
  <dcterms:modified xsi:type="dcterms:W3CDTF">2024-02-18T07:44:44Z</dcterms:modified>
</cp:coreProperties>
</file>