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70" r:id="rId6"/>
    <p:sldId id="271" r:id="rId7"/>
    <p:sldId id="269" r:id="rId8"/>
    <p:sldId id="259" r:id="rId9"/>
    <p:sldId id="260" r:id="rId10"/>
    <p:sldId id="261" r:id="rId11"/>
    <p:sldId id="272" r:id="rId12"/>
    <p:sldId id="262" r:id="rId13"/>
    <p:sldId id="263" r:id="rId14"/>
    <p:sldId id="264" r:id="rId15"/>
    <p:sldId id="268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B7DD-7446-4521-981F-2FA25328A17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E93D-CCC4-4D8E-B6A5-E75723634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20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B7DD-7446-4521-981F-2FA25328A17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E93D-CCC4-4D8E-B6A5-E75723634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47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B7DD-7446-4521-981F-2FA25328A17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E93D-CCC4-4D8E-B6A5-E75723634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13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B7DD-7446-4521-981F-2FA25328A17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E93D-CCC4-4D8E-B6A5-E75723634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66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B7DD-7446-4521-981F-2FA25328A17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E93D-CCC4-4D8E-B6A5-E75723634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15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B7DD-7446-4521-981F-2FA25328A17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E93D-CCC4-4D8E-B6A5-E75723634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78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B7DD-7446-4521-981F-2FA25328A17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E93D-CCC4-4D8E-B6A5-E75723634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7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B7DD-7446-4521-981F-2FA25328A17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E93D-CCC4-4D8E-B6A5-E75723634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98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B7DD-7446-4521-981F-2FA25328A17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E93D-CCC4-4D8E-B6A5-E75723634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91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B7DD-7446-4521-981F-2FA25328A17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E93D-CCC4-4D8E-B6A5-E75723634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22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B7DD-7446-4521-981F-2FA25328A17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E93D-CCC4-4D8E-B6A5-E75723634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599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CB7DD-7446-4521-981F-2FA25328A17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E93D-CCC4-4D8E-B6A5-E75723634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712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179763"/>
            <a:ext cx="9144000" cy="2387600"/>
          </a:xfrm>
        </p:spPr>
        <p:txBody>
          <a:bodyPr>
            <a:noAutofit/>
          </a:bodyPr>
          <a:lstStyle/>
          <a:p>
            <a:r>
              <a:rPr lang="ru-RU" sz="19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  <a:endParaRPr lang="ru-RU" sz="19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59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328012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флаг австр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84" y="188913"/>
            <a:ext cx="441748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4" descr="флаг россии.jpg"/>
          <p:cNvPicPr>
            <a:picLocks noChangeAspect="1"/>
          </p:cNvPicPr>
          <p:nvPr/>
        </p:nvPicPr>
        <p:blipFill>
          <a:blip r:embed="rId3" cstate="print"/>
          <a:srcRect l="8040" r="16380"/>
          <a:stretch>
            <a:fillRect/>
          </a:stretch>
        </p:blipFill>
        <p:spPr bwMode="auto">
          <a:xfrm>
            <a:off x="3888318" y="2349501"/>
            <a:ext cx="451273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5" descr="флаг китая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5034" y="404814"/>
            <a:ext cx="41021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6" descr="флаг японии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667" y="2565400"/>
            <a:ext cx="3380317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7" descr="флаг англии.jpg"/>
          <p:cNvPicPr>
            <a:picLocks noChangeAspect="1"/>
          </p:cNvPicPr>
          <p:nvPr/>
        </p:nvPicPr>
        <p:blipFill>
          <a:blip r:embed="rId6" cstate="print"/>
          <a:srcRect t="10213"/>
          <a:stretch>
            <a:fillRect/>
          </a:stretch>
        </p:blipFill>
        <p:spPr bwMode="auto">
          <a:xfrm>
            <a:off x="7247467" y="4581526"/>
            <a:ext cx="4658784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8" descr="флаг шотландии.jpg"/>
          <p:cNvPicPr>
            <a:picLocks noChangeAspect="1"/>
          </p:cNvPicPr>
          <p:nvPr/>
        </p:nvPicPr>
        <p:blipFill>
          <a:blip r:embed="rId7" cstate="print"/>
          <a:srcRect l="7565" r="8176"/>
          <a:stretch>
            <a:fillRect/>
          </a:stretch>
        </p:blipFill>
        <p:spPr bwMode="auto">
          <a:xfrm>
            <a:off x="8496300" y="2492376"/>
            <a:ext cx="345651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9" descr="флаг ирландии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6367" y="4652964"/>
            <a:ext cx="43307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4496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7595" y="212725"/>
            <a:ext cx="4268046" cy="3871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92214" y="1690688"/>
            <a:ext cx="4099560" cy="4099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92197" y="3063240"/>
            <a:ext cx="3046015" cy="361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721115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08960" y="176054"/>
            <a:ext cx="6534309" cy="6534309"/>
          </a:xfrm>
        </p:spPr>
      </p:pic>
    </p:spTree>
    <p:extLst>
      <p:ext uri="{BB962C8B-B14F-4D97-AF65-F5344CB8AC3E}">
        <p14:creationId xmlns:p14="http://schemas.microsoft.com/office/powerpoint/2010/main" xmlns="" val="277107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10119360" y="426720"/>
            <a:ext cx="609600" cy="94488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10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5081" y="3182969"/>
            <a:ext cx="5480960" cy="3415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437" y="320040"/>
            <a:ext cx="5520689" cy="3660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77949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Политико-административная карта России. Административно-политическая карта  Российской Федерации с городами | Raster Maps | Карты всего мира в одном  мес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олитико-административная карта России. Административно-политическая карта  Российской Федерации с городами | Raster Maps | Карты всего мира в одном  мес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</a:t>
            </a:r>
            <a:endParaRPr lang="ru-RU" sz="9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ду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8317" y="1700213"/>
            <a:ext cx="506306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4" descr="берез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85" y="188914"/>
            <a:ext cx="42291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5" descr="ель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8918" y="260351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6" descr="сосн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434" y="3429000"/>
            <a:ext cx="4512733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7" descr="пихт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6300" y="3500438"/>
            <a:ext cx="345651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дерев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268" y="476251"/>
            <a:ext cx="8640233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Политико-административная карта России. Административно-политическая карта  Российской Федерации с городами | Raster Maps | Карты всего мира в одном  мес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олитико-административная карта России. Административно-политическая карта  Российской Федерации с городами | Raster Maps | Карты всего мира в одном  мес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C:\Users\Артемий\Pictures\1675358206_foni-club-p-fon-dereva-berezi-dlya-detei-2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33338"/>
            <a:ext cx="6619875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02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7586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</Words>
  <Application>Microsoft Office PowerPoint</Application>
  <PresentationFormat>Произвольный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РОССИЯ</vt:lpstr>
      <vt:lpstr>Слайд 2</vt:lpstr>
      <vt:lpstr>Слайд 3</vt:lpstr>
      <vt:lpstr>Лес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</dc:title>
  <dc:creator>ACER</dc:creator>
  <cp:lastModifiedBy>Артемий</cp:lastModifiedBy>
  <cp:revision>22</cp:revision>
  <dcterms:created xsi:type="dcterms:W3CDTF">2018-08-17T09:47:50Z</dcterms:created>
  <dcterms:modified xsi:type="dcterms:W3CDTF">2023-12-04T17:29:28Z</dcterms:modified>
</cp:coreProperties>
</file>