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Default Extension="jpeg" ContentType="image/jpe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handoutMasterIdLst>
    <p:handoutMasterId r:id="rId14"/>
  </p:handoutMasterIdLst>
  <p:sldIdLst>
    <p:sldId id="289" r:id="rId4"/>
    <p:sldId id="323" r:id="rId5"/>
    <p:sldId id="288" r:id="rId6"/>
    <p:sldId id="324" r:id="rId7"/>
    <p:sldId id="327" r:id="rId8"/>
    <p:sldId id="325" r:id="rId9"/>
    <p:sldId id="291" r:id="rId10"/>
    <p:sldId id="328" r:id="rId11"/>
    <p:sldId id="329" r:id="rId12"/>
    <p:sldId id="330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550D2016-518B-4E2F-AF77-CD8EBC24F2C8}">
          <p14:sldIdLst>
            <p14:sldId id="289"/>
          </p14:sldIdLst>
        </p14:section>
        <p14:section name="Раздел без заголовка" id="{342E4DD6-F71B-46B3-A979-4DB44D4D2440}">
          <p14:sldIdLst>
            <p14:sldId id="323"/>
            <p14:sldId id="288"/>
            <p14:sldId id="324"/>
            <p14:sldId id="327"/>
            <p14:sldId id="325"/>
            <p14:sldId id="291"/>
            <p14:sldId id="328"/>
            <p14:sldId id="329"/>
            <p14:sldId id="330"/>
          </p14:sldIdLst>
        </p14:section>
      </p14:sectionLst>
    </p:ex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Rg st="1" end="21"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60066"/>
    <a:srgbClr val="FEF7DA"/>
    <a:srgbClr val="FFCC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12C8C85-51F0-491E-9774-3900AFEF0FD7}" styleName="Светлый стиль 2 - акцент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72833802-FEF1-4C79-8D5D-14CF1EAF98D9}" styleName="Светлый стиль 2 - акцент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F2DE63D5-997A-4646-A377-4702673A728D}" styleName="Светлый стиль 2 - акцент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10A1B5D5-9B99-4C35-A422-299274C87663}" styleName="Средний стиль 1 -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3108" autoAdjust="0"/>
    <p:restoredTop sz="94671" autoAdjust="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9" d="100"/>
          <a:sy n="59" d="100"/>
        </p:scale>
        <p:origin x="-2556" y="-90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presProps" Target="pres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2E7D2A-076E-4ABF-A5B6-56E3D032A904}" type="datetimeFigureOut">
              <a:rPr lang="ru-RU" smtClean="0"/>
              <a:pPr/>
              <a:t>15.02.2023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F96B72-36DF-4632-A7BB-E7188C33C27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002530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24240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64837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08991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286262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68455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858017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242232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7585285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1032167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995825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57419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532606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86848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711354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820688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D039B4-C6C9-4014-983E-700A81EF04D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4D528A-13F1-4C46-80B6-D667B8A30BE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81990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B773A-858B-4ACA-997D-B254E956228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01C146-BA75-4B7B-86BB-71441EB82E5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5128379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9253386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013715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2308940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696960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9752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B9DAFD-1D76-42C4-857E-A7DE42CCB81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A0668C-9557-4892-BC2C-42735A645FA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09347098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3722992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105699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F9F7F-5352-40D1-BD8E-9BA614EAEF0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B9D75-5F4A-4397-B546-220AD97F79BF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14881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BA8855-9A38-465B-8435-939E589A421F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72D64-D744-4C39-9201-9AD5484F536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046137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9D4239-3145-4FE3-9BF4-6D02C901604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5385EA-A441-4493-BEC5-677137EACE6B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95424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A360F8-2D34-45AE-9C30-B2BC02A8A8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B466D-0730-4723-A816-856EBD3CB1D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1874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5A5BF8-CEFF-4498-9E5B-0659B1BEA14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6411B1-DBE8-4504-9E58-03DE57CD9BB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870206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2A29-64BE-47EC-A752-C8237B6688A4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7791E-071A-435A-9D78-115F50E04F6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322829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0AE6D3-526A-4EA5-9047-E4221578B1B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3A9D2F-F98D-4F0F-8F02-8D6D8CF8A86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58763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59C37D-6148-4073-A707-89C011CF42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F4AC6-615E-4D93-8FB4-7688C78EC8A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6560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582684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35053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A9B792C-5FB1-435C-9C95-B405F1DDDF5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15.02.2023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1530D3-511C-4B54-ADD1-26E4A84C043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2411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е 3"/>
          <p:cNvSpPr txBox="1"/>
          <p:nvPr/>
        </p:nvSpPr>
        <p:spPr>
          <a:xfrm>
            <a:off x="697416" y="4357694"/>
            <a:ext cx="8127355" cy="206210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Воспитатели: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Швейкерт Людмила Ивановна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3200" b="1" i="1" dirty="0">
                <a:solidFill>
                  <a:srgbClr val="002060"/>
                </a:solidFill>
                <a:latin typeface="Monotype Corsiva" pitchFamily="66" charset="0"/>
              </a:rPr>
              <a:t>Чабаненко Олеся Леонидовна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3200" b="1" i="1" dirty="0">
              <a:solidFill>
                <a:srgbClr val="002060"/>
              </a:solidFill>
              <a:latin typeface="Verdana" pitchFamily="34" charset="0"/>
            </a:endParaRPr>
          </a:p>
        </p:txBody>
      </p:sp>
      <p:sp>
        <p:nvSpPr>
          <p:cNvPr id="3" name="Поле 2"/>
          <p:cNvSpPr txBox="1"/>
          <p:nvPr/>
        </p:nvSpPr>
        <p:spPr>
          <a:xfrm>
            <a:off x="1115616" y="3142592"/>
            <a:ext cx="7920880" cy="1218603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300" dirty="0">
                <a:ln w="24498" cap="flat" cmpd="dbl" algn="ctr">
                  <a:solidFill>
                    <a:srgbClr val="D02E29"/>
                  </a:solidFill>
                  <a:prstDash val="solid"/>
                  <a:miter lim="0"/>
                </a:ln>
                <a:solidFill>
                  <a:srgbClr val="FF0000"/>
                </a:soli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Bookman Old Style" panose="02050604050505020204" pitchFamily="18" charset="0"/>
                <a:ea typeface="Batang" panose="02030600000101010101" pitchFamily="18" charset="-127"/>
                <a:cs typeface="Times New Roman"/>
              </a:rPr>
              <a:t>«Воспитание  семейных ценностей- сохранение семейных традиций»</a:t>
            </a:r>
            <a:endParaRPr lang="ru-RU" sz="3300" dirty="0">
              <a:solidFill>
                <a:srgbClr val="FF0000"/>
              </a:solidFill>
              <a:effectLst/>
              <a:latin typeface="Bookman Old Style" panose="02050604050505020204" pitchFamily="18" charset="0"/>
              <a:ea typeface="Batang" panose="02030600000101010101" pitchFamily="18" charset="-127"/>
              <a:cs typeface="Times New Roman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139951" y="44624"/>
            <a:ext cx="4789767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Муниципальное дошкольное образовательное автономное учреждение </a:t>
            </a:r>
          </a:p>
          <a:p>
            <a:pPr algn="ctr"/>
            <a:r>
              <a:rPr lang="ru-RU" sz="2000" b="1" i="1" dirty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«Детский сад №53  «Огонек» комбинированно вида» г. </a:t>
            </a:r>
            <a:r>
              <a:rPr lang="ru-RU" sz="2000" b="1" i="1" dirty="0" smtClean="0">
                <a:solidFill>
                  <a:srgbClr val="FF0000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Орска</a:t>
            </a:r>
            <a:endParaRPr lang="ru-RU" sz="2000" b="1" i="1" dirty="0">
              <a:solidFill>
                <a:srgbClr val="FF0000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957337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>
            <a:extLst>
              <a:ext uri="{FF2B5EF4-FFF2-40B4-BE49-F238E27FC236}">
                <a16:creationId xmlns:a16="http://schemas.microsoft.com/office/drawing/2014/main" xmlns="" id="{0267869C-4CBF-41CF-815C-2C8D3F9C9C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204864"/>
            <a:ext cx="9144000" cy="3921299"/>
          </a:xfrm>
        </p:spPr>
        <p:txBody>
          <a:bodyPr/>
          <a:lstStyle/>
          <a:p>
            <a:pPr marL="0" indent="0" algn="ctr">
              <a:buNone/>
            </a:pPr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  </a:t>
            </a:r>
          </a:p>
          <a:p>
            <a:pPr marL="0" indent="0" algn="ctr">
              <a:buNone/>
            </a:pPr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</a:p>
          <a:p>
            <a:pPr marL="0" indent="0" algn="ctr">
              <a:buNone/>
            </a:pPr>
            <a:r>
              <a:rPr lang="ru-RU" sz="8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ВНИМАНИЕ!</a:t>
            </a:r>
          </a:p>
        </p:txBody>
      </p:sp>
    </p:spTree>
    <p:extLst>
      <p:ext uri="{BB962C8B-B14F-4D97-AF65-F5344CB8AC3E}">
        <p14:creationId xmlns:p14="http://schemas.microsoft.com/office/powerpoint/2010/main" xmlns="" val="57259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404664"/>
            <a:ext cx="698477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семьи.. В них мудрость наших предков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семьи… В них время и печать!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Традиции семьи- прекрасное наследие. 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Его мы удем детям завещать!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E983DBCC-542A-485D-865F-40AB97E24B21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5720" y="2000240"/>
            <a:ext cx="6500858" cy="471266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69685344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ле 9"/>
          <p:cNvSpPr txBox="1"/>
          <p:nvPr/>
        </p:nvSpPr>
        <p:spPr>
          <a:xfrm>
            <a:off x="45840" y="3284984"/>
            <a:ext cx="9098160" cy="3456384"/>
          </a:xfrm>
          <a:prstGeom prst="rect">
            <a:avLst/>
          </a:prstGeom>
          <a:noFill/>
          <a:ln>
            <a:noFill/>
          </a:ln>
          <a:effectLst/>
        </p:spPr>
        <p:txBody>
          <a:bodyPr rot="0" spcFirstLastPara="0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2800" b="1" i="1" u="sng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Задачи:</a:t>
            </a:r>
          </a:p>
          <a:p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*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Повышение значимости у детей положительного отношения к семье, семейным традициям и ценностям;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*Создавать условия для эффективного взаимодействия детского сада и семьи по ознакомлению дошкольников с миром семейных традиций и ценностей;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*Вызвать интерес у детей и родителей к истории своей семьи;</a:t>
            </a:r>
          </a:p>
          <a:p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*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Развивать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интерес </a:t>
            </a:r>
            <a:r>
              <a:rPr lang="ru-RU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ea typeface="Batang" panose="02030600000101010101" pitchFamily="18" charset="-127"/>
                <a:cs typeface="Times New Roman" panose="02020603050405020304" pitchFamily="18" charset="0"/>
              </a:rPr>
              <a:t>к совместному творчеству родителей с детьми.</a:t>
            </a:r>
            <a:endParaRPr lang="ru-RU" sz="2400" b="1" i="1" dirty="0"/>
          </a:p>
          <a:p>
            <a:r>
              <a:rPr lang="ru-RU" sz="2000" dirty="0"/>
              <a:t>          </a:t>
            </a: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457200" y="44624"/>
            <a:ext cx="8229600" cy="78641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sz="36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336C3BF2-5431-4C38-A01F-93E7C6825B6C}"/>
              </a:ext>
            </a:extLst>
          </p:cNvPr>
          <p:cNvSpPr/>
          <p:nvPr/>
        </p:nvSpPr>
        <p:spPr>
          <a:xfrm>
            <a:off x="0" y="1857364"/>
            <a:ext cx="90523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Цель- 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взаимодействие с родителями,  привлечение  их к участи в воспитательном процессе, распространении семейного опыта и  сохранении семейных традиций из поколения в поколение. </a:t>
            </a:r>
          </a:p>
        </p:txBody>
      </p:sp>
    </p:spTree>
    <p:extLst>
      <p:ext uri="{BB962C8B-B14F-4D97-AF65-F5344CB8AC3E}">
        <p14:creationId xmlns:p14="http://schemas.microsoft.com/office/powerpoint/2010/main" xmlns="" val="189746922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5987008" cy="648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Лепбук</a:t>
            </a:r>
            <a:r>
              <a:rPr lang="ru-RU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 «Моя семья»</a:t>
            </a:r>
            <a:endParaRPr lang="ru-RU" sz="40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Рисунок 2" descr="C:\Users\User\AppData\Local\Temp\Rar$DIa0.462\20230209_11153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500306"/>
            <a:ext cx="3929090" cy="3594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User\AppData\Local\Temp\Rar$DIa0.252\20230209_11161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48" y="1785926"/>
            <a:ext cx="4643470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6609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457200" y="44624"/>
            <a:ext cx="5987008" cy="648072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Семья  </a:t>
            </a:r>
            <a:r>
              <a:rPr lang="ru-RU" sz="4000" b="1" dirty="0" err="1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Шенеман</a:t>
            </a:r>
            <a:r>
              <a:rPr lang="ru-RU" sz="4000" b="1" dirty="0">
                <a:solidFill>
                  <a:srgbClr val="FF0000"/>
                </a:solidFill>
                <a:latin typeface="+mn-lt"/>
                <a:cs typeface="Arial" panose="020B0604020202020204" pitchFamily="34" charset="0"/>
              </a:rPr>
              <a:t>.</a:t>
            </a:r>
          </a:p>
          <a:p>
            <a:endParaRPr lang="ru-RU" sz="4000" dirty="0">
              <a:solidFill>
                <a:srgbClr val="FF0000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0" y="1928802"/>
            <a:ext cx="45720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Семья творческая, спортивная, очень активная. Мама Мария Геннадьевна и папа  Юрий Анатольевич;   старший сын Глеб 13 лет уже 6 год занимается борьбой,  а младший шестилетка Степан увлекается шахматами, имеет множество наград и грамот. Все вместе они много путешествуют, проводят время интересно и весело, но имеет одну традицию- самые важные события и  праздники отмечать  дома в п. Первомайском.</a:t>
            </a:r>
          </a:p>
          <a:p>
            <a:r>
              <a:rPr lang="ru-RU" sz="2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Деви семьи: «Главное вместе! Главное дружно!»</a:t>
            </a:r>
          </a:p>
        </p:txBody>
      </p:sp>
      <p:pic>
        <p:nvPicPr>
          <p:cNvPr id="4" name="Рисунок 3" descr="C:\Users\User\AppData\Local\Temp\Rar$DIa0.715\20230213_111214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76872"/>
            <a:ext cx="4464496" cy="439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4066092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1"/>
          <p:cNvSpPr txBox="1">
            <a:spLocks/>
          </p:cNvSpPr>
          <p:nvPr/>
        </p:nvSpPr>
        <p:spPr>
          <a:xfrm>
            <a:off x="457200" y="44624"/>
            <a:ext cx="6043626" cy="576064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200" b="1" dirty="0">
                <a:solidFill>
                  <a:srgbClr val="FF0000"/>
                </a:solidFill>
                <a:latin typeface="+mn-lt"/>
              </a:rPr>
              <a:t>Семейная газета «Наша семья»</a:t>
            </a:r>
            <a:endParaRPr lang="ru-RU" sz="3200" dirty="0">
              <a:solidFill>
                <a:srgbClr val="FF0000"/>
              </a:solidFill>
              <a:latin typeface="+mn-lt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D4D33007-3BC1-4D4D-B111-12518082632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2101416" y="-184584"/>
            <a:ext cx="4941168" cy="9144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9517620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4680520" cy="720080"/>
          </a:xfrm>
        </p:spPr>
        <p:txBody>
          <a:bodyPr/>
          <a:lstStyle/>
          <a:p>
            <a:pPr algn="l"/>
            <a:r>
              <a:rPr lang="ru-RU" sz="3600" b="1" dirty="0">
                <a:solidFill>
                  <a:srgbClr val="FF0000"/>
                </a:solidFill>
                <a:latin typeface="+mn-lt"/>
              </a:rPr>
              <a:t>Семья Шмелёвых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7A3AF2-3517-4DF8-9C1F-D8E4964E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772816"/>
            <a:ext cx="4680520" cy="4353347"/>
          </a:xfrm>
        </p:spPr>
        <p:txBody>
          <a:bodyPr/>
          <a:lstStyle/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Борисовна и Дмитрий Александрович воспитывают дочь Ульяну  в соответствии с традициям принятыми в семье.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Прививают ей с пелёнок любовь  к Родине, к малой Родине – городу Орску, любовь и уважение к самым близким и родным людям.</a:t>
            </a:r>
          </a:p>
          <a:p>
            <a:pPr marL="0" indent="0">
              <a:buNone/>
            </a:pP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Девиз семьи: «Живем, любовь свою храня, мы сможем все -ведь мы семья!»</a:t>
            </a:r>
          </a:p>
        </p:txBody>
      </p:sp>
      <p:pic>
        <p:nvPicPr>
          <p:cNvPr id="1026" name="Picture 2" descr="C:\Users\User\Downloads\20230213_11193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06" y="1928802"/>
            <a:ext cx="4500594" cy="478634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69229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504" y="116632"/>
            <a:ext cx="8928992" cy="576064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+mn-lt"/>
              </a:rPr>
              <a:t>Семейная газета «Традиция нашей семьи»</a:t>
            </a:r>
          </a:p>
        </p:txBody>
      </p:sp>
      <p:pic>
        <p:nvPicPr>
          <p:cNvPr id="4" name="Объект 3">
            <a:extLst>
              <a:ext uri="{FF2B5EF4-FFF2-40B4-BE49-F238E27FC236}">
                <a16:creationId xmlns:a16="http://schemas.microsoft.com/office/drawing/2014/main" xmlns="" id="{37D643DE-9AFA-445A-BD76-2478830B5A9A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44824"/>
            <a:ext cx="8568952" cy="489654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1005503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xfrm>
            <a:off x="107504" y="-27384"/>
            <a:ext cx="6192688" cy="720080"/>
          </a:xfrm>
        </p:spPr>
        <p:txBody>
          <a:bodyPr/>
          <a:lstStyle/>
          <a:p>
            <a:r>
              <a:rPr lang="ru-RU" sz="3600" b="1" dirty="0">
                <a:solidFill>
                  <a:srgbClr val="FF0000"/>
                </a:solidFill>
                <a:latin typeface="+mn-lt"/>
              </a:rPr>
              <a:t>Семья </a:t>
            </a:r>
            <a:r>
              <a:rPr lang="ru-RU" sz="3600" b="1" dirty="0" err="1">
                <a:solidFill>
                  <a:srgbClr val="FF0000"/>
                </a:solidFill>
                <a:latin typeface="+mn-lt"/>
              </a:rPr>
              <a:t>Ренчиковых</a:t>
            </a:r>
            <a:endParaRPr lang="ru-RU" sz="3600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667A3AF2-3517-4DF8-9C1F-D8E4964E8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844824"/>
            <a:ext cx="4176464" cy="4281339"/>
          </a:xfrm>
        </p:spPr>
        <p:txBody>
          <a:bodyPr/>
          <a:lstStyle/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Большая многодетная семья. Мама Виктория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Сереевна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пятеро детишек (два мальчика и 3 девочки). Мама воспитывает своих детей приучая их с детства к активному, спортивному, здоровому образу жизни.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Самая главная семейная традиция у </a:t>
            </a:r>
            <a:r>
              <a:rPr lang="ru-RU" sz="24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Ренчиковых</a:t>
            </a: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0" indent="0">
              <a:buNone/>
            </a:pPr>
            <a:r>
              <a:rPr lang="ru-RU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«Каждую свободную минуту провести вместе и с пользой для здоровья!»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D73366F5-9459-4A9B-AE06-21F55A763FD7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988840"/>
            <a:ext cx="4698405" cy="460534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919904603"/>
      </p:ext>
    </p:extLst>
  </p:cSld>
  <p:clrMapOvr>
    <a:masterClrMapping/>
  </p:clrMapOvr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2056</TotalTime>
  <Words>370</Words>
  <Application>Microsoft Office PowerPoint</Application>
  <PresentationFormat>Экран (4:3)</PresentationFormat>
  <Paragraphs>34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3</vt:i4>
      </vt:variant>
      <vt:variant>
        <vt:lpstr>Заголовки слайдов</vt:lpstr>
      </vt:variant>
      <vt:variant>
        <vt:i4>10</vt:i4>
      </vt:variant>
    </vt:vector>
  </HeadingPairs>
  <TitlesOfParts>
    <vt:vector size="13" baseType="lpstr">
      <vt:lpstr>Шаблон 2</vt:lpstr>
      <vt:lpstr>1_Шаблон 2</vt:lpstr>
      <vt:lpstr>2_Шаблон 2</vt:lpstr>
      <vt:lpstr>Слайд 1</vt:lpstr>
      <vt:lpstr>Слайд 2</vt:lpstr>
      <vt:lpstr>Слайд 3</vt:lpstr>
      <vt:lpstr>Слайд 4</vt:lpstr>
      <vt:lpstr>Слайд 5</vt:lpstr>
      <vt:lpstr>Слайд 6</vt:lpstr>
      <vt:lpstr>Семья Шмелёвых</vt:lpstr>
      <vt:lpstr>Семейная газета «Традиция нашей семьи»</vt:lpstr>
      <vt:lpstr>Семья Ренчиковых</vt:lpstr>
      <vt:lpstr>Слайд 10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186</cp:revision>
  <cp:lastPrinted>2014-01-12T15:07:22Z</cp:lastPrinted>
  <dcterms:created xsi:type="dcterms:W3CDTF">2013-01-31T10:08:31Z</dcterms:created>
  <dcterms:modified xsi:type="dcterms:W3CDTF">2023-02-15T08:57:00Z</dcterms:modified>
</cp:coreProperties>
</file>