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5" r:id="rId5"/>
    <p:sldId id="277" r:id="rId6"/>
    <p:sldId id="27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1F393-6E2D-4F49-A271-29641415BCC2}" type="datetimeFigureOut">
              <a:rPr lang="ru-RU"/>
              <a:pPr>
                <a:defRPr/>
              </a:pPr>
              <a:t>16.02.2024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17A3F-979B-4B1C-A336-CB6F8B0283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403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7D4A-2A4C-4F34-A632-06C6A9EDF2A6}" type="datetimeFigureOut">
              <a:rPr lang="ru-RU"/>
              <a:pPr>
                <a:defRPr/>
              </a:pPr>
              <a:t>16.02.2024</a:t>
            </a:fld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05161-C858-456F-8E02-0C1DFE6CF6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525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5127F-9AFD-4FE3-9290-1814229F492C}" type="datetimeFigureOut">
              <a:rPr lang="ru-RU"/>
              <a:pPr>
                <a:defRPr/>
              </a:pPr>
              <a:t>16.02.2024</a:t>
            </a:fld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1EB2-6CD8-4BC0-B94C-350BBD2617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369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E6A7-B465-470E-BF85-D9CAD0DA51E0}" type="datetimeFigureOut">
              <a:rPr lang="ru-RU"/>
              <a:pPr>
                <a:defRPr/>
              </a:pPr>
              <a:t>16.02.2024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FD70-4B07-41F6-933B-AD164A095D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195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28DB-5059-4958-B5F7-1E857345FDE2}" type="datetimeFigureOut">
              <a:rPr lang="ru-RU"/>
              <a:pPr>
                <a:defRPr/>
              </a:pPr>
              <a:t>16.02.2024</a:t>
            </a:fld>
            <a:endParaRPr lang="ru-RU" dirty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559F-1C46-4858-B0A8-605B923E2D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238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FA1DCF-CD99-4DCC-B24C-D5A6463E1890}" type="datetimeFigureOut">
              <a:rPr lang="ru-RU"/>
              <a:pPr>
                <a:defRPr/>
              </a:pPr>
              <a:t>16.02.2024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A0A7F7-D9C6-4571-8D6A-9FF9D6BF7D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692150"/>
            <a:ext cx="84248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88" y="260649"/>
            <a:ext cx="8497192" cy="551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Franklin Gothic Demi" pitchFamily="34" charset="0"/>
              <a:ea typeface="Batang" pitchFamily="18" charset="-127"/>
              <a:cs typeface="+mj-cs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Mongolian Baiti" panose="03000500000000000000" pitchFamily="66" charset="0"/>
              </a:rPr>
              <a:t>Альбом для ознакомления дошкольников 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Mongolian Baiti" panose="03000500000000000000" pitchFamily="66" charset="0"/>
              </a:rPr>
              <a:t>с народным творчеством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Mongolian Baiti" panose="03000500000000000000" pitchFamily="66" charset="0"/>
              </a:rPr>
              <a:t>«Русское народное ремесло»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ru-RU" sz="3200" b="1" dirty="0">
              <a:solidFill>
                <a:schemeClr val="accent3">
                  <a:lumMod val="75000"/>
                </a:schemeClr>
              </a:solidFill>
              <a:latin typeface="Calibri"/>
              <a:cs typeface="Mongolian Baiti" panose="03000500000000000000" pitchFamily="66" charset="0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МДОАУ «Детский сад № 53» г. Орска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Воспитатель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I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квалификационной категории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Чабаненко Олеся Леонидовна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kern="0" dirty="0">
              <a:solidFill>
                <a:schemeClr val="accent5"/>
              </a:solidFill>
              <a:latin typeface="Franklin Gothic Demi" pitchFamily="34" charset="0"/>
              <a:ea typeface="Batang" pitchFamily="18" charset="-127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Franklin Gothic Demi" pitchFamily="34" charset="0"/>
              <a:ea typeface="Batang" pitchFamily="18" charset="-127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E8592A0-E818-4510-BD58-ECCEED5C4958}"/>
              </a:ext>
            </a:extLst>
          </p:cNvPr>
          <p:cNvSpPr/>
          <p:nvPr/>
        </p:nvSpPr>
        <p:spPr>
          <a:xfrm>
            <a:off x="683568" y="620688"/>
            <a:ext cx="8460432" cy="4057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Возрастная группа: 5-7 лет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продолжить знакомить детей  с народными ремёслами, развивать чувство гордости за русскую землю, славящуюся мастерами, которые создавали и создают своими руками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сказочную красоту.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детям представление об общности народных ремесел и их различиях;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расширить знания детей  об истории народны ремесел;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чить выделять характерные особенности;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помочь детям развивать воображение, эстетическое восприятие, расширить         кругозор детей;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- прививать любовь  к русскому народному творчеству.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E59B1F-588E-4A19-9AE8-4859ED0E4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4032448" cy="41119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82F3ED-B381-42A1-BBA8-136E5BEFD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76672"/>
            <a:ext cx="4248472" cy="566463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370DB93-0AD5-4D03-973E-D7A9B562DC6E}"/>
              </a:ext>
            </a:extLst>
          </p:cNvPr>
          <p:cNvSpPr/>
          <p:nvPr/>
        </p:nvSpPr>
        <p:spPr>
          <a:xfrm>
            <a:off x="2267744" y="4444618"/>
            <a:ext cx="2304256" cy="184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Альбом на    липучках</a:t>
            </a:r>
            <a:endParaRPr lang="ru-RU" sz="36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51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D496E19-9E9B-48E8-BF65-3697D8EE98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1079"/>
            <a:ext cx="5184576" cy="29890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F41B7E-FDC3-47C7-B6E1-030E8C756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263706"/>
            <a:ext cx="5443034" cy="298901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97F8919-13E2-4B0E-B1E6-E1EB7853841D}"/>
              </a:ext>
            </a:extLst>
          </p:cNvPr>
          <p:cNvSpPr/>
          <p:nvPr/>
        </p:nvSpPr>
        <p:spPr>
          <a:xfrm>
            <a:off x="5364088" y="548681"/>
            <a:ext cx="3600400" cy="2739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данном альбоме представлены различные виды ремесел от вышивки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вязания,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лепки и гончарства. История их  происхождения. Русские народные ремесла не только интересны для изучения , но и востребованы в современном мире.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6B5E447-9BE0-4588-81D0-B9C931AD21DA}"/>
              </a:ext>
            </a:extLst>
          </p:cNvPr>
          <p:cNvSpPr/>
          <p:nvPr/>
        </p:nvSpPr>
        <p:spPr>
          <a:xfrm>
            <a:off x="65071" y="3273882"/>
            <a:ext cx="3786849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использования пособия: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образовательной деятельности индивидуально и в группе.                    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49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7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kern="50" dirty="0">
              <a:solidFill>
                <a:schemeClr val="accent5"/>
              </a:solidFill>
              <a:latin typeface="Times New Roman"/>
              <a:ea typeface="Times New Roman"/>
            </a:endParaRPr>
          </a:p>
          <a:p>
            <a:pPr algn="ctr"/>
            <a:endParaRPr lang="ru-RU" sz="3600" b="1" kern="50" dirty="0">
              <a:solidFill>
                <a:schemeClr val="accent5"/>
              </a:solidFill>
              <a:latin typeface="Times New Roman"/>
              <a:ea typeface="Times New Roman"/>
            </a:endParaRPr>
          </a:p>
          <a:p>
            <a:pPr algn="ctr"/>
            <a:endParaRPr lang="ru-RU" sz="3600" b="1" kern="50" dirty="0">
              <a:solidFill>
                <a:schemeClr val="accent5"/>
              </a:solidFill>
              <a:latin typeface="Times New Roman"/>
              <a:ea typeface="Times New Roman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E6B678E-DA89-4147-8B6A-361A5CF53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0650" y="2420888"/>
            <a:ext cx="4842700" cy="405350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8F084A2-20FA-4CC3-ADFF-6340C165B84F}"/>
              </a:ext>
            </a:extLst>
          </p:cNvPr>
          <p:cNvSpPr/>
          <p:nvPr/>
        </p:nvSpPr>
        <p:spPr>
          <a:xfrm>
            <a:off x="107504" y="0"/>
            <a:ext cx="9036496" cy="235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Альбом собран из распечатанных на бумаге картинок, ламинированных с двух сторон.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альбом многофункционален, оригинален и безопасен в использование. Интересен детям  своей яркостью и наличием липучек.  Способствует развитию мелкой моторике рук, а так же психических процессов таких как память, речь и мышление.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89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7"/>
            <a:ext cx="79928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kern="50" dirty="0">
              <a:solidFill>
                <a:schemeClr val="accent5"/>
              </a:solidFill>
              <a:latin typeface="Times New Roman"/>
              <a:ea typeface="Times New Roman"/>
            </a:endParaRPr>
          </a:p>
          <a:p>
            <a:pPr algn="ctr"/>
            <a:endParaRPr lang="ru-RU" sz="3600" b="1" kern="50" dirty="0">
              <a:solidFill>
                <a:schemeClr val="accent5"/>
              </a:solidFill>
              <a:latin typeface="Times New Roman"/>
              <a:ea typeface="Times New Roman"/>
            </a:endParaRPr>
          </a:p>
          <a:p>
            <a:pPr algn="ctr"/>
            <a:endParaRPr lang="ru-RU" sz="3600" b="1" kern="50" dirty="0">
              <a:solidFill>
                <a:schemeClr val="accent5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4800" b="1" kern="50" dirty="0">
                <a:solidFill>
                  <a:schemeClr val="accent5"/>
                </a:solidFill>
                <a:latin typeface="Times New Roman"/>
                <a:ea typeface="Times New Roman"/>
              </a:rPr>
              <a:t>Спасибо за внимание!</a:t>
            </a:r>
            <a:endParaRPr lang="ru-RU" sz="4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646419"/>
      </p:ext>
    </p:extLst>
  </p:cSld>
  <p:clrMapOvr>
    <a:masterClrMapping/>
  </p:clrMapOvr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611</TotalTime>
  <Words>218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43335_shk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32</cp:revision>
  <dcterms:created xsi:type="dcterms:W3CDTF">2015-01-16T05:34:59Z</dcterms:created>
  <dcterms:modified xsi:type="dcterms:W3CDTF">2024-02-16T04:09:05Z</dcterms:modified>
</cp:coreProperties>
</file>