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59" r:id="rId4"/>
    <p:sldId id="274" r:id="rId5"/>
    <p:sldId id="272" r:id="rId6"/>
    <p:sldId id="261" r:id="rId7"/>
    <p:sldId id="262" r:id="rId8"/>
    <p:sldId id="263" r:id="rId9"/>
    <p:sldId id="267" r:id="rId10"/>
    <p:sldId id="260" r:id="rId11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660"/>
  </p:normalViewPr>
  <p:slideViewPr>
    <p:cSldViewPr>
      <p:cViewPr>
        <p:scale>
          <a:sx n="62" d="100"/>
          <a:sy n="62" d="100"/>
        </p:scale>
        <p:origin x="-1194" y="-126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033AB-BD68-460A-899F-AD7B342FDEB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F03EF-4DC5-4465-B9BA-CB434AF92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F03EF-4DC5-4465-B9BA-CB434AF929F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548188"/>
            <a:ext cx="47609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699" y="4890467"/>
            <a:ext cx="4032330" cy="199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A603AB">
                <a:alpha val="18000"/>
              </a:srgbClr>
            </a:gs>
            <a:gs pos="21001">
              <a:srgbClr val="0819FB">
                <a:alpha val="35000"/>
              </a:srgbClr>
            </a:gs>
            <a:gs pos="35001">
              <a:srgbClr val="1A8D48">
                <a:alpha val="36000"/>
              </a:srgbClr>
            </a:gs>
            <a:gs pos="52000">
              <a:srgbClr val="FFFF00">
                <a:alpha val="22000"/>
              </a:srgbClr>
            </a:gs>
            <a:gs pos="73000">
              <a:srgbClr val="EE3F17">
                <a:alpha val="40000"/>
              </a:srgbClr>
            </a:gs>
            <a:gs pos="88000">
              <a:srgbClr val="E81766">
                <a:alpha val="18000"/>
              </a:srgbClr>
            </a:gs>
            <a:gs pos="100000">
              <a:srgbClr val="A603AB">
                <a:alpha val="25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542075" y="-305214"/>
            <a:ext cx="11774939" cy="722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240" y="4894319"/>
            <a:ext cx="9857714" cy="20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7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92163" y="392788"/>
            <a:ext cx="9217024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A54200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Calibri" pitchFamily="34" charset="0"/>
                <a:ea typeface="+mn-ea"/>
                <a:cs typeface="+mn-cs"/>
              </a:rPr>
              <a:t>                  презентация логопедической игры 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A54200"/>
                </a:solidFill>
                <a:latin typeface="Calibri" pitchFamily="34" charset="0"/>
              </a:rPr>
              <a:t>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Calibri" pitchFamily="34" charset="0"/>
                <a:ea typeface="+mn-ea"/>
                <a:cs typeface="+mn-cs"/>
              </a:rPr>
              <a:t>развитие речевого дыхания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A542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A542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Calibri" pitchFamily="34" charset="0"/>
                <a:ea typeface="+mn-ea"/>
                <a:cs typeface="+mn-cs"/>
              </a:rPr>
              <a:t>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Calibri" pitchFamily="34" charset="0"/>
                <a:ea typeface="+mn-ea"/>
                <a:cs typeface="+mn-cs"/>
              </a:rPr>
              <a:t>«Прожорливые фрукты»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A54200"/>
              </a:solidFill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A542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A542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Calibri" pitchFamily="34" charset="0"/>
                <a:ea typeface="+mn-ea"/>
                <a:cs typeface="+mn-cs"/>
              </a:rPr>
              <a:t>                                                                  Воспитатель  1квалификационной категории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Calibri" pitchFamily="34" charset="0"/>
                <a:ea typeface="+mn-ea"/>
                <a:cs typeface="+mn-cs"/>
              </a:rPr>
              <a:t>                                                                                                                Смоленская О.В.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Calibri" pitchFamily="34" charset="0"/>
                <a:ea typeface="+mn-ea"/>
                <a:cs typeface="+mn-cs"/>
              </a:rPr>
              <a:t>                                                                           МДОАУ «Детский сад №53»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Calibri" pitchFamily="34" charset="0"/>
                <a:ea typeface="+mn-ea"/>
                <a:cs typeface="+mn-cs"/>
              </a:rPr>
              <a:t>г.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A54200"/>
                </a:solidFill>
                <a:effectLst/>
                <a:latin typeface="Calibri" pitchFamily="34" charset="0"/>
                <a:ea typeface="+mn-ea"/>
                <a:cs typeface="+mn-cs"/>
              </a:rPr>
              <a:t>Орска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97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6299" y="2492896"/>
            <a:ext cx="6552728" cy="100811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186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659" y="1196752"/>
            <a:ext cx="5004624" cy="2376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Логопедическая игра «Прожорливые фрукты»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0675" y="1052737"/>
            <a:ext cx="4860608" cy="507342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080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Логопедическая игра «Задувалочки»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Рисунок 2" descr="IMG_4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171" y="1412776"/>
            <a:ext cx="4536504" cy="358786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667125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/>
              <a:t>             Развитие речевого дыхания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524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6179" y="1772816"/>
            <a:ext cx="9325104" cy="43533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Сформировать у детей сильный плавный ротовой выдох. </a:t>
            </a:r>
          </a:p>
          <a:p>
            <a:r>
              <a:rPr lang="ru-RU" dirty="0" smtClean="0"/>
              <a:t>Научить ребёнка контролировать время выдоха, расходовать воздух экономно. </a:t>
            </a:r>
          </a:p>
          <a:p>
            <a:r>
              <a:rPr lang="ru-RU" dirty="0" smtClean="0"/>
              <a:t>Развивать способность направлять воздушную струю в нужном направлении.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IMG_4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211" y="980728"/>
            <a:ext cx="4968552" cy="3456384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895600"/>
            <a:ext cx="108013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08787" y="1052736"/>
            <a:ext cx="3672408" cy="22322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Комплектация:</a:t>
            </a:r>
            <a:endParaRPr lang="ru-RU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768827" y="1427806"/>
            <a:ext cx="3096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Доска с объёмными фруктами (груша и яблоко),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коктейльные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трубочки, мягкие шарики, пластиковые крышки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6179" y="1916832"/>
            <a:ext cx="9325104" cy="42093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 время проведения игры необходим постоянный  контроль  за правильностью дыхания.</a:t>
            </a:r>
          </a:p>
          <a:p>
            <a:pPr>
              <a:buNone/>
            </a:pPr>
            <a:r>
              <a:rPr lang="ru-RU" dirty="0" smtClean="0"/>
              <a:t>Надо знать и запомнить параметры правильного</a:t>
            </a:r>
          </a:p>
          <a:p>
            <a:pPr>
              <a:buNone/>
            </a:pPr>
            <a:r>
              <a:rPr lang="ru-RU" dirty="0" smtClean="0"/>
              <a:t>                           ротового выдоха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Параметры правильного ротового выдоха: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163" y="1340768"/>
            <a:ext cx="9145016" cy="34563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выдоху предшествует сильный вдох через нос - « набираем полную грудь воздуха»;</a:t>
            </a:r>
          </a:p>
          <a:p>
            <a:r>
              <a:rPr lang="ru-RU" dirty="0" smtClean="0"/>
              <a:t>-выдох происходит плавно , а не толчками;</a:t>
            </a:r>
          </a:p>
          <a:p>
            <a:r>
              <a:rPr lang="ru-RU" dirty="0" smtClean="0"/>
              <a:t>-во время выдоха губы складываются трубочкой, не следует сжимать губы, надувать щеки;</a:t>
            </a:r>
          </a:p>
          <a:p>
            <a:r>
              <a:rPr lang="ru-RU" dirty="0" smtClean="0"/>
              <a:t>- во время выдоха воздух  выходит через рот, нельзя допускать выхода воздуха  через нос (если ребёнок выдыхает через нос ,  можно зажать ему ноздри, чтобы он ощутил, как должен выходить воздух);</a:t>
            </a:r>
          </a:p>
          <a:p>
            <a:r>
              <a:rPr lang="ru-RU" dirty="0" smtClean="0"/>
              <a:t>- выдыхать следует, пока не закончится воздух.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 знать!!!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155" y="1412776"/>
            <a:ext cx="9073008" cy="38884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При проведении игр, направленных на развитие у ребёнка дыхания , необходимо иметь в виду, что дыхательные упражнения быстро утомляют ребёнка , даже могут вызвать головокружение. Поэтому такие игры необходимо ограничивать во времени (можно использовать песочные часы)  и обязательно чередовать с другими упражнениями.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В игру можно играть, как индивидуально, так и подгруппой детей . Можно устраивать соревнования- кто больше попадёт ( накормит фрукты).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293</Words>
  <Application>Microsoft Office PowerPoint</Application>
  <PresentationFormat>Произвольный</PresentationFormat>
  <Paragraphs>45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Логопедическая игра «Прожорливые фрукты»</vt:lpstr>
      <vt:lpstr>Цель игры:</vt:lpstr>
      <vt:lpstr>Задачи:</vt:lpstr>
      <vt:lpstr>Доска с объёмными фруктами (груша и яблоко), коктейльные трубочки, мягкие шарики, пластиковые крышки</vt:lpstr>
      <vt:lpstr>Важно!!!!</vt:lpstr>
      <vt:lpstr>Параметры правильного ротового выдоха:</vt:lpstr>
      <vt:lpstr>Необходимо знать!!!</vt:lpstr>
      <vt:lpstr>Ход игры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2021</dc:creator>
  <cp:lastModifiedBy>User</cp:lastModifiedBy>
  <cp:revision>56</cp:revision>
  <dcterms:created xsi:type="dcterms:W3CDTF">2023-06-27T12:30:03Z</dcterms:created>
  <dcterms:modified xsi:type="dcterms:W3CDTF">2024-11-05T08:54:27Z</dcterms:modified>
</cp:coreProperties>
</file>