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2" r:id="rId3"/>
    <p:sldId id="295" r:id="rId4"/>
    <p:sldId id="298" r:id="rId5"/>
    <p:sldId id="299" r:id="rId6"/>
    <p:sldId id="300" r:id="rId7"/>
    <p:sldId id="297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6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1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3568" y="1052736"/>
            <a:ext cx="7772400" cy="1470025"/>
          </a:xfrm>
        </p:spPr>
        <p:txBody>
          <a:bodyPr/>
          <a:lstStyle>
            <a:lvl1pPr>
              <a:defRPr b="1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МЫ ЗА ЗДОРОВЫЙ </a:t>
            </a:r>
            <a:br>
              <a:rPr lang="ru-RU" dirty="0"/>
            </a:br>
            <a:r>
              <a:rPr lang="ru-RU" dirty="0"/>
              <a:t>ОБРАЗ ЖИЗНИ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811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72200" y="6492875"/>
            <a:ext cx="2771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©Рассохина Г.В.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http://pedsovet.su/</a:t>
            </a: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2665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>
                <a:solidFill>
                  <a:prstClr val="black"/>
                </a:solidFill>
              </a:rPr>
              <a:pPr/>
              <a:t>15.02.2024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906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>
                <a:solidFill>
                  <a:prstClr val="black"/>
                </a:solidFill>
              </a:rPr>
              <a:pPr/>
              <a:t>15.02.2024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0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 descr="4bb97ff07cc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79739" y="927100"/>
            <a:ext cx="2664261" cy="533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700" y="1587500"/>
            <a:ext cx="8229600" cy="45259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8459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5110753ae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7978"/>
            <a:ext cx="9144000" cy="6802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299" y="4508500"/>
            <a:ext cx="7110413" cy="1260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3499" y="3111500"/>
            <a:ext cx="7161213" cy="1295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9615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rgbClr val="FFFFCC"/>
          </a:solidFill>
          <a:ln w="7620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Рисунок 8" descr="banner_alar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1852464" cy="18524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5863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0" name="Рисунок 9" descr="animashki-deti-709_thumb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06468" y="4533900"/>
            <a:ext cx="1697782" cy="1890712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04801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6553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>
                <a:solidFill>
                  <a:prstClr val="black"/>
                </a:solidFill>
              </a:rPr>
              <a:pPr/>
              <a:t>15.02.2024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6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>
                <a:solidFill>
                  <a:prstClr val="black"/>
                </a:solidFill>
              </a:rPr>
              <a:pPr/>
              <a:t>15.02.2024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191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>
                <a:solidFill>
                  <a:prstClr val="black"/>
                </a:solidFill>
              </a:rPr>
              <a:pPr/>
              <a:t>15.02.2024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5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>
                <a:solidFill>
                  <a:prstClr val="black"/>
                </a:solidFill>
              </a:rPr>
              <a:pPr/>
              <a:t>15.02.2024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 Образец текста</a:t>
            </a:r>
          </a:p>
          <a:p>
            <a:pPr lvl="1"/>
            <a:r>
              <a:rPr lang="ru-RU" dirty="0"/>
              <a:t> Второй уровень</a:t>
            </a:r>
          </a:p>
          <a:p>
            <a:pPr lvl="2"/>
            <a:r>
              <a:rPr lang="ru-RU" dirty="0"/>
              <a:t> 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361856" y="6500367"/>
            <a:ext cx="2746648" cy="313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©Рассохина Г.В.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http://pedsovet.su/</a:t>
            </a: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72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rgbClr val="0000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v"/>
        <a:defRPr sz="28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24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3499" y="2996952"/>
            <a:ext cx="7198941" cy="2736304"/>
          </a:xfrm>
        </p:spPr>
        <p:txBody>
          <a:bodyPr>
            <a:normAutofit fontScale="25000" lnSpcReduction="20000"/>
          </a:bodyPr>
          <a:lstStyle/>
          <a:p>
            <a:pPr lvl="0" algn="ctr"/>
            <a:endParaRPr lang="ru-RU" sz="16000" b="1" dirty="0">
              <a:solidFill>
                <a:srgbClr val="0070C0"/>
              </a:solidFill>
              <a:latin typeface="Calibri"/>
              <a:cs typeface="+mn-cs"/>
            </a:endParaRPr>
          </a:p>
          <a:p>
            <a:pPr lvl="0" algn="ctr"/>
            <a:endParaRPr lang="ru-RU" sz="16000" b="1" dirty="0">
              <a:solidFill>
                <a:srgbClr val="0070C0"/>
              </a:solidFill>
              <a:latin typeface="Calibri"/>
              <a:cs typeface="+mn-cs"/>
            </a:endParaRPr>
          </a:p>
          <a:p>
            <a:pPr lvl="0" algn="ctr"/>
            <a:endParaRPr lang="ru-RU" sz="16000" b="1" dirty="0">
              <a:solidFill>
                <a:srgbClr val="0070C0"/>
              </a:solidFill>
              <a:latin typeface="Calibri"/>
              <a:cs typeface="+mn-cs"/>
            </a:endParaRPr>
          </a:p>
          <a:p>
            <a:pPr lvl="0" algn="ctr"/>
            <a:endParaRPr lang="ru-RU" sz="16000" b="1" dirty="0">
              <a:solidFill>
                <a:srgbClr val="0070C0"/>
              </a:solidFill>
              <a:latin typeface="Calibri"/>
              <a:cs typeface="+mn-cs"/>
            </a:endParaRPr>
          </a:p>
          <a:p>
            <a:pPr lvl="0" algn="ctr"/>
            <a:endParaRPr lang="ru-RU" sz="16000" b="1" dirty="0">
              <a:solidFill>
                <a:srgbClr val="0070C0"/>
              </a:solidFill>
              <a:latin typeface="Calibri"/>
              <a:cs typeface="+mn-cs"/>
            </a:endParaRPr>
          </a:p>
          <a:p>
            <a:pPr lvl="0" algn="ctr"/>
            <a:endParaRPr lang="ru-RU" sz="16000" b="1" dirty="0">
              <a:solidFill>
                <a:srgbClr val="0070C0"/>
              </a:solidFill>
              <a:latin typeface="Calibri"/>
              <a:cs typeface="+mn-cs"/>
            </a:endParaRPr>
          </a:p>
          <a:p>
            <a:pPr lvl="0" algn="ctr"/>
            <a:endParaRPr lang="ru-RU" sz="16000" b="1" dirty="0">
              <a:solidFill>
                <a:srgbClr val="0070C0"/>
              </a:solidFill>
              <a:latin typeface="Calibri"/>
              <a:cs typeface="+mn-cs"/>
            </a:endParaRPr>
          </a:p>
          <a:p>
            <a:pPr lvl="0" algn="ctr"/>
            <a:r>
              <a:rPr lang="ru-RU" sz="19200" b="1" dirty="0">
                <a:solidFill>
                  <a:srgbClr val="0070C0"/>
                </a:solidFill>
                <a:latin typeface="Calibri"/>
                <a:cs typeface="+mn-cs"/>
              </a:rPr>
              <a:t>Дидактическая игра по финансовой грамотности: «Семейный бюджет»</a:t>
            </a:r>
            <a:endParaRPr lang="ru-RU" sz="12000" b="1" dirty="0">
              <a:solidFill>
                <a:srgbClr val="0070C0"/>
              </a:solidFill>
              <a:latin typeface="Calibri"/>
              <a:cs typeface="+mn-cs"/>
            </a:endParaRPr>
          </a:p>
          <a:p>
            <a:pPr lvl="0" algn="ctr"/>
            <a:r>
              <a:rPr lang="ru-RU" sz="9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МДОАУ «Детский сад № 53» г. Орска</a:t>
            </a:r>
          </a:p>
          <a:p>
            <a:pPr lvl="0" algn="ctr"/>
            <a:r>
              <a:rPr lang="ru-RU" sz="9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Подготовила воспитатель в. кв. к.: Швейкерт Л.И.</a:t>
            </a:r>
          </a:p>
        </p:txBody>
      </p:sp>
    </p:spTree>
    <p:extLst>
      <p:ext uri="{BB962C8B-B14F-4D97-AF65-F5344CB8AC3E}">
        <p14:creationId xmlns:p14="http://schemas.microsoft.com/office/powerpoint/2010/main" val="2365742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548680"/>
            <a:ext cx="6859612" cy="568863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/>
              <a:t>Игра предназначена для детей 5 – 7 лет.</a:t>
            </a:r>
          </a:p>
          <a:p>
            <a:pPr marL="0" indent="0">
              <a:buNone/>
            </a:pPr>
            <a:r>
              <a:rPr lang="ru-RU" sz="2600" dirty="0"/>
              <a:t>Цель: Формирование знаний детей о расходах семьи. </a:t>
            </a:r>
          </a:p>
          <a:p>
            <a:pPr marL="0" indent="0">
              <a:buNone/>
            </a:pPr>
            <a:r>
              <a:rPr lang="ru-RU" sz="2600" dirty="0"/>
              <a:t>Задачи: Познакомить детей с многообразием потребностей человека, научить определять разницу между «хочу» и «надо» развивать у детей кругозор и познавательный интерес, воспитывать социально-нравственные качества: бережливость, рачительность, смекалку, трудолюбие. </a:t>
            </a:r>
          </a:p>
          <a:p>
            <a:pPr marL="0" indent="0">
              <a:buNone/>
            </a:pPr>
            <a:r>
              <a:rPr lang="ru-RU" sz="2600" dirty="0"/>
              <a:t>Атрибуты: 4 большие карточки и 12 маленьких карточек.</a:t>
            </a:r>
          </a:p>
        </p:txBody>
      </p:sp>
    </p:spTree>
    <p:extLst>
      <p:ext uri="{BB962C8B-B14F-4D97-AF65-F5344CB8AC3E}">
        <p14:creationId xmlns:p14="http://schemas.microsoft.com/office/powerpoint/2010/main" val="858083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C2CD6A42-2124-41EE-B55F-BAB467B114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966717"/>
              </p:ext>
            </p:extLst>
          </p:nvPr>
        </p:nvGraphicFramePr>
        <p:xfrm>
          <a:off x="520700" y="345430"/>
          <a:ext cx="7147644" cy="5051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3822">
                  <a:extLst>
                    <a:ext uri="{9D8B030D-6E8A-4147-A177-3AD203B41FA5}">
                      <a16:colId xmlns:a16="http://schemas.microsoft.com/office/drawing/2014/main" val="963052944"/>
                    </a:ext>
                  </a:extLst>
                </a:gridCol>
                <a:gridCol w="3573822">
                  <a:extLst>
                    <a:ext uri="{9D8B030D-6E8A-4147-A177-3AD203B41FA5}">
                      <a16:colId xmlns:a16="http://schemas.microsoft.com/office/drawing/2014/main" val="3399949126"/>
                    </a:ext>
                  </a:extLst>
                </a:gridCol>
              </a:tblGrid>
              <a:tr h="38782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Игра №1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Игра №2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424893"/>
                  </a:ext>
                </a:extLst>
              </a:tr>
              <a:tr h="4639965">
                <a:tc>
                  <a:txBody>
                    <a:bodyPr/>
                    <a:lstStyle/>
                    <a:p>
                      <a:r>
                        <a:rPr lang="ru-RU" sz="1500" dirty="0"/>
                        <a:t>Организационные правила: - играют от 3-4 игроков. Выбирают ведущего. Ведущий раздает карточки с названием расходов, а карточки с изображением расходов кладет перед собой лицевой стороной вниз. </a:t>
                      </a:r>
                    </a:p>
                    <a:p>
                      <a:r>
                        <a:rPr lang="ru-RU" sz="1500" dirty="0"/>
                        <a:t>Дисциплинарные правила: - не кричать, слушать ведущего.</a:t>
                      </a:r>
                    </a:p>
                    <a:p>
                      <a:r>
                        <a:rPr lang="ru-RU" sz="1500" dirty="0"/>
                        <a:t>Игровые действия: - ведущий берет любую карточку с изображением расходов и показывает ее. Если она подходит к карточке с названием расхода игрока, игрок забирает ее себе. И так до тех пор, пока не соберутся карточки игроков. - выигрывает тот, кто первый и правильно соберёт свои карточки.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Организационные правила: - играют от 2-4 игроков. Все карточки с изображением расходов кладут перед собой лицевой стороной вниз в центре стола. Остальные карточки с изображением названием расхода забирают себе. Дисциплинарные правила: - не кричать, соблюдать очередность хода. </a:t>
                      </a:r>
                    </a:p>
                    <a:p>
                      <a:r>
                        <a:rPr lang="ru-RU" sz="1500" dirty="0"/>
                        <a:t>Игровые действия: - участники игры определяют очередность хода. Первый игрок берет любую карточку с изображением расхода и переворачивает ее. Если она подходит к его карточке, игрок забирает ее себе. Если маленькая карточка не подходит, игрок кладет ее на место лицевой стороной вниз. В игру вступает следующий игрок. - выигрывает тот, кто первый и правильно соберёт свою карточку.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782827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54F338-A0C9-4429-8128-DF95CA3FF337}"/>
              </a:ext>
            </a:extLst>
          </p:cNvPr>
          <p:cNvSpPr/>
          <p:nvPr/>
        </p:nvSpPr>
        <p:spPr>
          <a:xfrm>
            <a:off x="755576" y="5396691"/>
            <a:ext cx="6480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Игровые действия: Правильно собрать </a:t>
            </a:r>
            <a:r>
              <a:rPr lang="ru-RU"/>
              <a:t>карточки.</a:t>
            </a:r>
          </a:p>
          <a:p>
            <a:r>
              <a:rPr lang="ru-RU"/>
              <a:t> </a:t>
            </a:r>
            <a:r>
              <a:rPr lang="ru-RU" dirty="0"/>
              <a:t>Деятельность: определять жизненно важные потребности человека в различных ситуациях;</a:t>
            </a:r>
          </a:p>
        </p:txBody>
      </p:sp>
    </p:spTree>
    <p:extLst>
      <p:ext uri="{BB962C8B-B14F-4D97-AF65-F5344CB8AC3E}">
        <p14:creationId xmlns:p14="http://schemas.microsoft.com/office/powerpoint/2010/main" val="2162637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A17914A-44E9-45C2-A220-B290E6520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4191235" cy="298334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C66563-A3E2-466F-8793-C503FD790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952" y="112622"/>
            <a:ext cx="4237678" cy="298334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383503-3DF9-4D52-8AAF-D0A328B01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03" y="3449074"/>
            <a:ext cx="4237678" cy="29920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D79F77-9323-4757-9A3A-B25D97FFF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7696" y="3458783"/>
            <a:ext cx="4248934" cy="298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71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31">
            <a:extLst>
              <a:ext uri="{FF2B5EF4-FFF2-40B4-BE49-F238E27FC236}">
                <a16:creationId xmlns:a16="http://schemas.microsoft.com/office/drawing/2014/main" id="{32D3FEB4-1299-496E-9E49-7F6DA9EB610F}"/>
              </a:ext>
            </a:extLst>
          </p:cNvPr>
          <p:cNvGrpSpPr/>
          <p:nvPr/>
        </p:nvGrpSpPr>
        <p:grpSpPr>
          <a:xfrm>
            <a:off x="396715" y="311055"/>
            <a:ext cx="3712360" cy="1871519"/>
            <a:chOff x="0" y="0"/>
            <a:chExt cx="4287012" cy="2775277"/>
          </a:xfrm>
        </p:grpSpPr>
        <p:sp>
          <p:nvSpPr>
            <p:cNvPr id="3" name="Rectangle 707">
              <a:extLst>
                <a:ext uri="{FF2B5EF4-FFF2-40B4-BE49-F238E27FC236}">
                  <a16:creationId xmlns:a16="http://schemas.microsoft.com/office/drawing/2014/main" id="{F4CD4BA3-B90B-45FA-A8CE-964119615906}"/>
                </a:ext>
              </a:extLst>
            </p:cNvPr>
            <p:cNvSpPr/>
            <p:nvPr/>
          </p:nvSpPr>
          <p:spPr>
            <a:xfrm>
              <a:off x="387096" y="0"/>
              <a:ext cx="42144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" name="Rectangle 708">
              <a:extLst>
                <a:ext uri="{FF2B5EF4-FFF2-40B4-BE49-F238E27FC236}">
                  <a16:creationId xmlns:a16="http://schemas.microsoft.com/office/drawing/2014/main" id="{1E77398D-3EAB-4A17-9DFC-6ED333AA4766}"/>
                </a:ext>
              </a:extLst>
            </p:cNvPr>
            <p:cNvSpPr/>
            <p:nvPr/>
          </p:nvSpPr>
          <p:spPr>
            <a:xfrm>
              <a:off x="387096" y="323342"/>
              <a:ext cx="42144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" name="Rectangle 709">
              <a:extLst>
                <a:ext uri="{FF2B5EF4-FFF2-40B4-BE49-F238E27FC236}">
                  <a16:creationId xmlns:a16="http://schemas.microsoft.com/office/drawing/2014/main" id="{A1D5D6E5-D97E-4256-9A55-E541F5C381E6}"/>
                </a:ext>
              </a:extLst>
            </p:cNvPr>
            <p:cNvSpPr/>
            <p:nvPr/>
          </p:nvSpPr>
          <p:spPr>
            <a:xfrm>
              <a:off x="387096" y="646431"/>
              <a:ext cx="42144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" name="Rectangle 710">
              <a:extLst>
                <a:ext uri="{FF2B5EF4-FFF2-40B4-BE49-F238E27FC236}">
                  <a16:creationId xmlns:a16="http://schemas.microsoft.com/office/drawing/2014/main" id="{ADD72122-59CD-494A-8C35-09E6B49F0F38}"/>
                </a:ext>
              </a:extLst>
            </p:cNvPr>
            <p:cNvSpPr/>
            <p:nvPr/>
          </p:nvSpPr>
          <p:spPr>
            <a:xfrm>
              <a:off x="387096" y="969519"/>
              <a:ext cx="42144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Rectangle 711">
              <a:extLst>
                <a:ext uri="{FF2B5EF4-FFF2-40B4-BE49-F238E27FC236}">
                  <a16:creationId xmlns:a16="http://schemas.microsoft.com/office/drawing/2014/main" id="{345B3537-60F1-4DC7-8C10-715DAB5CDD97}"/>
                </a:ext>
              </a:extLst>
            </p:cNvPr>
            <p:cNvSpPr/>
            <p:nvPr/>
          </p:nvSpPr>
          <p:spPr>
            <a:xfrm>
              <a:off x="387096" y="1292607"/>
              <a:ext cx="42144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Rectangle 712">
              <a:extLst>
                <a:ext uri="{FF2B5EF4-FFF2-40B4-BE49-F238E27FC236}">
                  <a16:creationId xmlns:a16="http://schemas.microsoft.com/office/drawing/2014/main" id="{8CE0F935-6DF3-4A44-8AEF-8625052294E9}"/>
                </a:ext>
              </a:extLst>
            </p:cNvPr>
            <p:cNvSpPr/>
            <p:nvPr/>
          </p:nvSpPr>
          <p:spPr>
            <a:xfrm>
              <a:off x="387096" y="1616076"/>
              <a:ext cx="42144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Rectangle 713">
              <a:extLst>
                <a:ext uri="{FF2B5EF4-FFF2-40B4-BE49-F238E27FC236}">
                  <a16:creationId xmlns:a16="http://schemas.microsoft.com/office/drawing/2014/main" id="{69F6D42B-3F50-43DE-B486-7855079BAAFD}"/>
                </a:ext>
              </a:extLst>
            </p:cNvPr>
            <p:cNvSpPr/>
            <p:nvPr/>
          </p:nvSpPr>
          <p:spPr>
            <a:xfrm>
              <a:off x="387096" y="1939164"/>
              <a:ext cx="42144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Rectangle 714">
              <a:extLst>
                <a:ext uri="{FF2B5EF4-FFF2-40B4-BE49-F238E27FC236}">
                  <a16:creationId xmlns:a16="http://schemas.microsoft.com/office/drawing/2014/main" id="{3F88B0FE-A985-411A-A7DB-E9C673972790}"/>
                </a:ext>
              </a:extLst>
            </p:cNvPr>
            <p:cNvSpPr/>
            <p:nvPr/>
          </p:nvSpPr>
          <p:spPr>
            <a:xfrm>
              <a:off x="387096" y="2262252"/>
              <a:ext cx="42144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Rectangle 715">
              <a:extLst>
                <a:ext uri="{FF2B5EF4-FFF2-40B4-BE49-F238E27FC236}">
                  <a16:creationId xmlns:a16="http://schemas.microsoft.com/office/drawing/2014/main" id="{504C4F1A-9C8F-4D02-ABA7-EADB8D12B7EB}"/>
                </a:ext>
              </a:extLst>
            </p:cNvPr>
            <p:cNvSpPr/>
            <p:nvPr/>
          </p:nvSpPr>
          <p:spPr>
            <a:xfrm>
              <a:off x="387096" y="2585340"/>
              <a:ext cx="42144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2" name="Picture 729">
              <a:extLst>
                <a:ext uri="{FF2B5EF4-FFF2-40B4-BE49-F238E27FC236}">
                  <a16:creationId xmlns:a16="http://schemas.microsoft.com/office/drawing/2014/main" id="{28B556C1-F74E-4560-9468-D3E58A39A495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2861"/>
              <a:ext cx="4287012" cy="2630424"/>
            </a:xfrm>
            <a:prstGeom prst="rect">
              <a:avLst/>
            </a:prstGeom>
          </p:spPr>
        </p:pic>
        <p:pic>
          <p:nvPicPr>
            <p:cNvPr id="13" name="Picture 7273">
              <a:extLst>
                <a:ext uri="{FF2B5EF4-FFF2-40B4-BE49-F238E27FC236}">
                  <a16:creationId xmlns:a16="http://schemas.microsoft.com/office/drawing/2014/main" id="{B4733CC2-8059-406F-841B-23640638CC43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1656" y="44705"/>
              <a:ext cx="4200144" cy="2542032"/>
            </a:xfrm>
            <a:prstGeom prst="rect">
              <a:avLst/>
            </a:prstGeom>
          </p:spPr>
        </p:pic>
        <p:sp>
          <p:nvSpPr>
            <p:cNvPr id="14" name="Shape 731">
              <a:extLst>
                <a:ext uri="{FF2B5EF4-FFF2-40B4-BE49-F238E27FC236}">
                  <a16:creationId xmlns:a16="http://schemas.microsoft.com/office/drawing/2014/main" id="{999CF35D-3DAF-4C9F-8AB5-4C42A5E27AF5}"/>
                </a:ext>
              </a:extLst>
            </p:cNvPr>
            <p:cNvSpPr/>
            <p:nvPr/>
          </p:nvSpPr>
          <p:spPr>
            <a:xfrm>
              <a:off x="47498" y="49530"/>
              <a:ext cx="4192270" cy="2535555"/>
            </a:xfrm>
            <a:custGeom>
              <a:avLst/>
              <a:gdLst/>
              <a:ahLst/>
              <a:cxnLst/>
              <a:rect l="0" t="0" r="0" b="0"/>
              <a:pathLst>
                <a:path w="4192270" h="2535555">
                  <a:moveTo>
                    <a:pt x="0" y="422656"/>
                  </a:moveTo>
                  <a:cubicBezTo>
                    <a:pt x="0" y="189230"/>
                    <a:pt x="189205" y="0"/>
                    <a:pt x="422605" y="0"/>
                  </a:cubicBezTo>
                  <a:lnTo>
                    <a:pt x="3769614" y="0"/>
                  </a:lnTo>
                  <a:cubicBezTo>
                    <a:pt x="4003040" y="0"/>
                    <a:pt x="4192270" y="189230"/>
                    <a:pt x="4192270" y="422656"/>
                  </a:cubicBezTo>
                  <a:lnTo>
                    <a:pt x="4192270" y="2113027"/>
                  </a:lnTo>
                  <a:cubicBezTo>
                    <a:pt x="4192270" y="2346326"/>
                    <a:pt x="4003040" y="2535555"/>
                    <a:pt x="3769614" y="2535555"/>
                  </a:cubicBezTo>
                  <a:lnTo>
                    <a:pt x="422605" y="2535555"/>
                  </a:lnTo>
                  <a:cubicBezTo>
                    <a:pt x="189205" y="2535555"/>
                    <a:pt x="0" y="2346326"/>
                    <a:pt x="0" y="2113027"/>
                  </a:cubicBez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7D60A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16" name="Picture 7274">
              <a:extLst>
                <a:ext uri="{FF2B5EF4-FFF2-40B4-BE49-F238E27FC236}">
                  <a16:creationId xmlns:a16="http://schemas.microsoft.com/office/drawing/2014/main" id="{FE9F4B75-0274-4407-A9BE-C2BF48B1B1D6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45160" y="2330705"/>
              <a:ext cx="2929128" cy="167640"/>
            </a:xfrm>
            <a:prstGeom prst="rect">
              <a:avLst/>
            </a:prstGeom>
          </p:spPr>
        </p:pic>
        <p:pic>
          <p:nvPicPr>
            <p:cNvPr id="17" name="Picture 7275">
              <a:extLst>
                <a:ext uri="{FF2B5EF4-FFF2-40B4-BE49-F238E27FC236}">
                  <a16:creationId xmlns:a16="http://schemas.microsoft.com/office/drawing/2014/main" id="{3430BA3C-43D5-4BF2-B41D-EA1858D26DC8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54304" y="2105153"/>
              <a:ext cx="2910840" cy="234696"/>
            </a:xfrm>
            <a:prstGeom prst="rect">
              <a:avLst/>
            </a:prstGeom>
          </p:spPr>
        </p:pic>
        <p:pic>
          <p:nvPicPr>
            <p:cNvPr id="18" name="Picture 7276">
              <a:extLst>
                <a:ext uri="{FF2B5EF4-FFF2-40B4-BE49-F238E27FC236}">
                  <a16:creationId xmlns:a16="http://schemas.microsoft.com/office/drawing/2014/main" id="{C756D08C-7B3A-4EFA-857E-63D9F9181B01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54304" y="2105153"/>
              <a:ext cx="2910840" cy="234696"/>
            </a:xfrm>
            <a:prstGeom prst="rect">
              <a:avLst/>
            </a:prstGeom>
          </p:spPr>
        </p:pic>
        <p:pic>
          <p:nvPicPr>
            <p:cNvPr id="19" name="Picture 7277">
              <a:extLst>
                <a:ext uri="{FF2B5EF4-FFF2-40B4-BE49-F238E27FC236}">
                  <a16:creationId xmlns:a16="http://schemas.microsoft.com/office/drawing/2014/main" id="{C80DE77F-A708-45FE-95EC-1A4C1DE6DE57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54304" y="2105153"/>
              <a:ext cx="2910840" cy="234696"/>
            </a:xfrm>
            <a:prstGeom prst="rect">
              <a:avLst/>
            </a:prstGeom>
          </p:spPr>
        </p:pic>
        <p:pic>
          <p:nvPicPr>
            <p:cNvPr id="20" name="Picture 7278">
              <a:extLst>
                <a:ext uri="{FF2B5EF4-FFF2-40B4-BE49-F238E27FC236}">
                  <a16:creationId xmlns:a16="http://schemas.microsoft.com/office/drawing/2014/main" id="{7A98C045-9DE5-4632-B504-721124C79AA0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54304" y="2105153"/>
              <a:ext cx="2910840" cy="234696"/>
            </a:xfrm>
            <a:prstGeom prst="rect">
              <a:avLst/>
            </a:prstGeom>
          </p:spPr>
        </p:pic>
        <p:pic>
          <p:nvPicPr>
            <p:cNvPr id="21" name="Picture 7279">
              <a:extLst>
                <a:ext uri="{FF2B5EF4-FFF2-40B4-BE49-F238E27FC236}">
                  <a16:creationId xmlns:a16="http://schemas.microsoft.com/office/drawing/2014/main" id="{11F6AEE2-7BEA-4DD7-9B2D-6AEE84D51D32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54304" y="2105153"/>
              <a:ext cx="2910840" cy="234696"/>
            </a:xfrm>
            <a:prstGeom prst="rect">
              <a:avLst/>
            </a:prstGeom>
          </p:spPr>
        </p:pic>
        <p:pic>
          <p:nvPicPr>
            <p:cNvPr id="22" name="Picture 7280">
              <a:extLst>
                <a:ext uri="{FF2B5EF4-FFF2-40B4-BE49-F238E27FC236}">
                  <a16:creationId xmlns:a16="http://schemas.microsoft.com/office/drawing/2014/main" id="{00F82887-CB3C-4826-855B-4DFB363F5AFF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54304" y="2105153"/>
              <a:ext cx="2910840" cy="234696"/>
            </a:xfrm>
            <a:prstGeom prst="rect">
              <a:avLst/>
            </a:prstGeom>
          </p:spPr>
        </p:pic>
        <p:pic>
          <p:nvPicPr>
            <p:cNvPr id="23" name="Picture 7281">
              <a:extLst>
                <a:ext uri="{FF2B5EF4-FFF2-40B4-BE49-F238E27FC236}">
                  <a16:creationId xmlns:a16="http://schemas.microsoft.com/office/drawing/2014/main" id="{695C8210-9031-4E80-87F6-88FDE4471EA0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54304" y="2105153"/>
              <a:ext cx="2910840" cy="234696"/>
            </a:xfrm>
            <a:prstGeom prst="rect">
              <a:avLst/>
            </a:prstGeom>
          </p:spPr>
        </p:pic>
        <p:pic>
          <p:nvPicPr>
            <p:cNvPr id="24" name="Picture 7282">
              <a:extLst>
                <a:ext uri="{FF2B5EF4-FFF2-40B4-BE49-F238E27FC236}">
                  <a16:creationId xmlns:a16="http://schemas.microsoft.com/office/drawing/2014/main" id="{AEC6401F-7C67-4324-9B3A-97A5E90F721E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54304" y="2105153"/>
              <a:ext cx="2910840" cy="234696"/>
            </a:xfrm>
            <a:prstGeom prst="rect">
              <a:avLst/>
            </a:prstGeom>
          </p:spPr>
        </p:pic>
        <p:pic>
          <p:nvPicPr>
            <p:cNvPr id="25" name="Picture 7283">
              <a:extLst>
                <a:ext uri="{FF2B5EF4-FFF2-40B4-BE49-F238E27FC236}">
                  <a16:creationId xmlns:a16="http://schemas.microsoft.com/office/drawing/2014/main" id="{A82A966D-095F-45A9-B84E-09EDBE2F6833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54304" y="2105153"/>
              <a:ext cx="2910840" cy="234696"/>
            </a:xfrm>
            <a:prstGeom prst="rect">
              <a:avLst/>
            </a:prstGeom>
          </p:spPr>
        </p:pic>
        <p:pic>
          <p:nvPicPr>
            <p:cNvPr id="26" name="Picture 7284">
              <a:extLst>
                <a:ext uri="{FF2B5EF4-FFF2-40B4-BE49-F238E27FC236}">
                  <a16:creationId xmlns:a16="http://schemas.microsoft.com/office/drawing/2014/main" id="{94A6EB40-CCFD-4CBB-8F91-3A7BD08C4133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54304" y="2105153"/>
              <a:ext cx="2910840" cy="234696"/>
            </a:xfrm>
            <a:prstGeom prst="rect">
              <a:avLst/>
            </a:prstGeom>
          </p:spPr>
        </p:pic>
        <p:pic>
          <p:nvPicPr>
            <p:cNvPr id="27" name="Picture 7285">
              <a:extLst>
                <a:ext uri="{FF2B5EF4-FFF2-40B4-BE49-F238E27FC236}">
                  <a16:creationId xmlns:a16="http://schemas.microsoft.com/office/drawing/2014/main" id="{9D14C2DD-37E8-44D6-9B2E-EDCB0FF9805E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54304" y="2105153"/>
              <a:ext cx="2910840" cy="234696"/>
            </a:xfrm>
            <a:prstGeom prst="rect">
              <a:avLst/>
            </a:prstGeom>
          </p:spPr>
        </p:pic>
        <p:pic>
          <p:nvPicPr>
            <p:cNvPr id="28" name="Picture 7286">
              <a:extLst>
                <a:ext uri="{FF2B5EF4-FFF2-40B4-BE49-F238E27FC236}">
                  <a16:creationId xmlns:a16="http://schemas.microsoft.com/office/drawing/2014/main" id="{42A25E27-3F63-473D-819B-E645A36A34B7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54304" y="2105153"/>
              <a:ext cx="2910840" cy="234696"/>
            </a:xfrm>
            <a:prstGeom prst="rect">
              <a:avLst/>
            </a:prstGeom>
          </p:spPr>
        </p:pic>
        <p:pic>
          <p:nvPicPr>
            <p:cNvPr id="29" name="Picture 7287">
              <a:extLst>
                <a:ext uri="{FF2B5EF4-FFF2-40B4-BE49-F238E27FC236}">
                  <a16:creationId xmlns:a16="http://schemas.microsoft.com/office/drawing/2014/main" id="{ECE49F18-8698-46DF-9C13-B1CF35762F9A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54304" y="2105153"/>
              <a:ext cx="2910840" cy="234696"/>
            </a:xfrm>
            <a:prstGeom prst="rect">
              <a:avLst/>
            </a:prstGeom>
          </p:spPr>
        </p:pic>
        <p:pic>
          <p:nvPicPr>
            <p:cNvPr id="30" name="Picture 7288">
              <a:extLst>
                <a:ext uri="{FF2B5EF4-FFF2-40B4-BE49-F238E27FC236}">
                  <a16:creationId xmlns:a16="http://schemas.microsoft.com/office/drawing/2014/main" id="{21F95DCC-76AD-4211-A9B3-4EC012D7A448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54304" y="2105153"/>
              <a:ext cx="2910840" cy="234696"/>
            </a:xfrm>
            <a:prstGeom prst="rect">
              <a:avLst/>
            </a:prstGeom>
          </p:spPr>
        </p:pic>
        <p:sp>
          <p:nvSpPr>
            <p:cNvPr id="31" name="Shape 765">
              <a:extLst>
                <a:ext uri="{FF2B5EF4-FFF2-40B4-BE49-F238E27FC236}">
                  <a16:creationId xmlns:a16="http://schemas.microsoft.com/office/drawing/2014/main" id="{62AE0F97-327B-4CA8-BF2F-70F3C2B26CC2}"/>
                </a:ext>
              </a:extLst>
            </p:cNvPr>
            <p:cNvSpPr/>
            <p:nvPr/>
          </p:nvSpPr>
          <p:spPr>
            <a:xfrm>
              <a:off x="1089660" y="2145666"/>
              <a:ext cx="60325" cy="76073"/>
            </a:xfrm>
            <a:custGeom>
              <a:avLst/>
              <a:gdLst/>
              <a:ahLst/>
              <a:cxnLst/>
              <a:rect l="0" t="0" r="0" b="0"/>
              <a:pathLst>
                <a:path w="60325" h="76073">
                  <a:moveTo>
                    <a:pt x="0" y="0"/>
                  </a:moveTo>
                  <a:lnTo>
                    <a:pt x="0" y="76073"/>
                  </a:lnTo>
                  <a:lnTo>
                    <a:pt x="20447" y="76073"/>
                  </a:lnTo>
                  <a:cubicBezTo>
                    <a:pt x="27686" y="76073"/>
                    <a:pt x="33782" y="75057"/>
                    <a:pt x="38735" y="73152"/>
                  </a:cubicBezTo>
                  <a:cubicBezTo>
                    <a:pt x="43561" y="71120"/>
                    <a:pt x="47625" y="68453"/>
                    <a:pt x="50800" y="64897"/>
                  </a:cubicBezTo>
                  <a:cubicBezTo>
                    <a:pt x="53848" y="61341"/>
                    <a:pt x="56261" y="57150"/>
                    <a:pt x="57912" y="52197"/>
                  </a:cubicBezTo>
                  <a:cubicBezTo>
                    <a:pt x="59436" y="47244"/>
                    <a:pt x="60325" y="41910"/>
                    <a:pt x="60325" y="36195"/>
                  </a:cubicBezTo>
                  <a:cubicBezTo>
                    <a:pt x="60325" y="28321"/>
                    <a:pt x="58928" y="21844"/>
                    <a:pt x="56134" y="16764"/>
                  </a:cubicBezTo>
                  <a:cubicBezTo>
                    <a:pt x="53340" y="11684"/>
                    <a:pt x="49911" y="7874"/>
                    <a:pt x="45847" y="5461"/>
                  </a:cubicBezTo>
                  <a:cubicBezTo>
                    <a:pt x="41783" y="3048"/>
                    <a:pt x="37592" y="1524"/>
                    <a:pt x="33147" y="889"/>
                  </a:cubicBezTo>
                  <a:cubicBezTo>
                    <a:pt x="28702" y="254"/>
                    <a:pt x="24130" y="0"/>
                    <a:pt x="19304" y="0"/>
                  </a:cubicBezTo>
                  <a:close/>
                </a:path>
              </a:pathLst>
            </a:custGeom>
            <a:ln w="9004" cap="flat">
              <a:miter lim="101600"/>
            </a:ln>
          </p:spPr>
          <p:style>
            <a:lnRef idx="1">
              <a:srgbClr val="5B427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Shape 766">
              <a:extLst>
                <a:ext uri="{FF2B5EF4-FFF2-40B4-BE49-F238E27FC236}">
                  <a16:creationId xmlns:a16="http://schemas.microsoft.com/office/drawing/2014/main" id="{89E24C5F-4643-4ED3-9653-394DA325C181}"/>
                </a:ext>
              </a:extLst>
            </p:cNvPr>
            <p:cNvSpPr/>
            <p:nvPr/>
          </p:nvSpPr>
          <p:spPr>
            <a:xfrm>
              <a:off x="3227832" y="2110360"/>
              <a:ext cx="127127" cy="225425"/>
            </a:xfrm>
            <a:custGeom>
              <a:avLst/>
              <a:gdLst/>
              <a:ahLst/>
              <a:cxnLst/>
              <a:rect l="0" t="0" r="0" b="0"/>
              <a:pathLst>
                <a:path w="127127" h="225425">
                  <a:moveTo>
                    <a:pt x="13589" y="0"/>
                  </a:moveTo>
                  <a:lnTo>
                    <a:pt x="120269" y="0"/>
                  </a:lnTo>
                  <a:cubicBezTo>
                    <a:pt x="122555" y="0"/>
                    <a:pt x="124206" y="1524"/>
                    <a:pt x="125476" y="4445"/>
                  </a:cubicBezTo>
                  <a:cubicBezTo>
                    <a:pt x="126619" y="7239"/>
                    <a:pt x="127127" y="12065"/>
                    <a:pt x="127127" y="18923"/>
                  </a:cubicBezTo>
                  <a:cubicBezTo>
                    <a:pt x="127127" y="22352"/>
                    <a:pt x="127000" y="25273"/>
                    <a:pt x="126746" y="27686"/>
                  </a:cubicBezTo>
                  <a:cubicBezTo>
                    <a:pt x="126492" y="30099"/>
                    <a:pt x="125984" y="32004"/>
                    <a:pt x="125476" y="33401"/>
                  </a:cubicBezTo>
                  <a:cubicBezTo>
                    <a:pt x="124841" y="34925"/>
                    <a:pt x="124079" y="35941"/>
                    <a:pt x="123190" y="36576"/>
                  </a:cubicBezTo>
                  <a:cubicBezTo>
                    <a:pt x="122428" y="37211"/>
                    <a:pt x="121412" y="37465"/>
                    <a:pt x="120269" y="37465"/>
                  </a:cubicBezTo>
                  <a:lnTo>
                    <a:pt x="45847" y="37465"/>
                  </a:lnTo>
                  <a:lnTo>
                    <a:pt x="45847" y="218567"/>
                  </a:lnTo>
                  <a:cubicBezTo>
                    <a:pt x="45847" y="219710"/>
                    <a:pt x="45466" y="220726"/>
                    <a:pt x="44704" y="221488"/>
                  </a:cubicBezTo>
                  <a:cubicBezTo>
                    <a:pt x="43942" y="222377"/>
                    <a:pt x="42672" y="223139"/>
                    <a:pt x="41021" y="223774"/>
                  </a:cubicBezTo>
                  <a:cubicBezTo>
                    <a:pt x="39243" y="224282"/>
                    <a:pt x="36957" y="224663"/>
                    <a:pt x="34036" y="225044"/>
                  </a:cubicBezTo>
                  <a:cubicBezTo>
                    <a:pt x="31115" y="225298"/>
                    <a:pt x="27432" y="225425"/>
                    <a:pt x="22987" y="225425"/>
                  </a:cubicBezTo>
                  <a:cubicBezTo>
                    <a:pt x="18542" y="225425"/>
                    <a:pt x="14859" y="225298"/>
                    <a:pt x="11938" y="225044"/>
                  </a:cubicBezTo>
                  <a:cubicBezTo>
                    <a:pt x="9017" y="224663"/>
                    <a:pt x="6604" y="224282"/>
                    <a:pt x="4953" y="223774"/>
                  </a:cubicBezTo>
                  <a:cubicBezTo>
                    <a:pt x="3175" y="223139"/>
                    <a:pt x="1905" y="222377"/>
                    <a:pt x="1143" y="221488"/>
                  </a:cubicBezTo>
                  <a:cubicBezTo>
                    <a:pt x="381" y="220726"/>
                    <a:pt x="0" y="219710"/>
                    <a:pt x="0" y="218567"/>
                  </a:cubicBezTo>
                  <a:lnTo>
                    <a:pt x="0" y="14478"/>
                  </a:lnTo>
                  <a:cubicBezTo>
                    <a:pt x="0" y="9525"/>
                    <a:pt x="1270" y="5969"/>
                    <a:pt x="3810" y="3556"/>
                  </a:cubicBezTo>
                  <a:cubicBezTo>
                    <a:pt x="6223" y="1270"/>
                    <a:pt x="9525" y="0"/>
                    <a:pt x="13589" y="0"/>
                  </a:cubicBezTo>
                  <a:close/>
                </a:path>
              </a:pathLst>
            </a:custGeom>
            <a:ln w="9004" cap="flat">
              <a:miter lim="101600"/>
            </a:ln>
          </p:spPr>
          <p:style>
            <a:lnRef idx="1">
              <a:srgbClr val="5B427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Shape 767">
              <a:extLst>
                <a:ext uri="{FF2B5EF4-FFF2-40B4-BE49-F238E27FC236}">
                  <a16:creationId xmlns:a16="http://schemas.microsoft.com/office/drawing/2014/main" id="{A021DB68-8074-4799-87D2-6ED358448A63}"/>
                </a:ext>
              </a:extLst>
            </p:cNvPr>
            <p:cNvSpPr/>
            <p:nvPr/>
          </p:nvSpPr>
          <p:spPr>
            <a:xfrm>
              <a:off x="1043940" y="2110360"/>
              <a:ext cx="153670" cy="225425"/>
            </a:xfrm>
            <a:custGeom>
              <a:avLst/>
              <a:gdLst/>
              <a:ahLst/>
              <a:cxnLst/>
              <a:rect l="0" t="0" r="0" b="0"/>
              <a:pathLst>
                <a:path w="153670" h="225425">
                  <a:moveTo>
                    <a:pt x="15494" y="0"/>
                  </a:moveTo>
                  <a:lnTo>
                    <a:pt x="68326" y="0"/>
                  </a:lnTo>
                  <a:cubicBezTo>
                    <a:pt x="73660" y="0"/>
                    <a:pt x="78740" y="254"/>
                    <a:pt x="83566" y="635"/>
                  </a:cubicBezTo>
                  <a:cubicBezTo>
                    <a:pt x="88392" y="1016"/>
                    <a:pt x="94107" y="1905"/>
                    <a:pt x="100838" y="3302"/>
                  </a:cubicBezTo>
                  <a:cubicBezTo>
                    <a:pt x="107442" y="4572"/>
                    <a:pt x="114300" y="6985"/>
                    <a:pt x="121158" y="10668"/>
                  </a:cubicBezTo>
                  <a:cubicBezTo>
                    <a:pt x="128016" y="14224"/>
                    <a:pt x="133858" y="18796"/>
                    <a:pt x="138811" y="24257"/>
                  </a:cubicBezTo>
                  <a:cubicBezTo>
                    <a:pt x="143637" y="29718"/>
                    <a:pt x="147320" y="36195"/>
                    <a:pt x="149860" y="43434"/>
                  </a:cubicBezTo>
                  <a:cubicBezTo>
                    <a:pt x="152400" y="50800"/>
                    <a:pt x="153670" y="59055"/>
                    <a:pt x="153670" y="68199"/>
                  </a:cubicBezTo>
                  <a:cubicBezTo>
                    <a:pt x="153670" y="80772"/>
                    <a:pt x="151765" y="91948"/>
                    <a:pt x="147828" y="101600"/>
                  </a:cubicBezTo>
                  <a:cubicBezTo>
                    <a:pt x="143891" y="111379"/>
                    <a:pt x="138176" y="119507"/>
                    <a:pt x="130683" y="126238"/>
                  </a:cubicBezTo>
                  <a:cubicBezTo>
                    <a:pt x="123063" y="132842"/>
                    <a:pt x="113919" y="137922"/>
                    <a:pt x="102997" y="141351"/>
                  </a:cubicBezTo>
                  <a:cubicBezTo>
                    <a:pt x="92075" y="144780"/>
                    <a:pt x="79121" y="146558"/>
                    <a:pt x="64389" y="146558"/>
                  </a:cubicBezTo>
                  <a:lnTo>
                    <a:pt x="45720" y="146558"/>
                  </a:lnTo>
                  <a:lnTo>
                    <a:pt x="45720" y="218186"/>
                  </a:lnTo>
                  <a:cubicBezTo>
                    <a:pt x="45720" y="219329"/>
                    <a:pt x="45339" y="220345"/>
                    <a:pt x="44577" y="221234"/>
                  </a:cubicBezTo>
                  <a:cubicBezTo>
                    <a:pt x="43815" y="222250"/>
                    <a:pt x="42545" y="223012"/>
                    <a:pt x="40767" y="223520"/>
                  </a:cubicBezTo>
                  <a:cubicBezTo>
                    <a:pt x="39116" y="224155"/>
                    <a:pt x="36703" y="224536"/>
                    <a:pt x="33909" y="224917"/>
                  </a:cubicBezTo>
                  <a:cubicBezTo>
                    <a:pt x="30988" y="225298"/>
                    <a:pt x="27305" y="225425"/>
                    <a:pt x="22733" y="225425"/>
                  </a:cubicBezTo>
                  <a:cubicBezTo>
                    <a:pt x="18415" y="225425"/>
                    <a:pt x="14732" y="225298"/>
                    <a:pt x="11811" y="224917"/>
                  </a:cubicBezTo>
                  <a:cubicBezTo>
                    <a:pt x="8763" y="224536"/>
                    <a:pt x="6477" y="224155"/>
                    <a:pt x="4699" y="223520"/>
                  </a:cubicBezTo>
                  <a:cubicBezTo>
                    <a:pt x="3048" y="223012"/>
                    <a:pt x="1778" y="222250"/>
                    <a:pt x="1143" y="221234"/>
                  </a:cubicBezTo>
                  <a:cubicBezTo>
                    <a:pt x="381" y="220345"/>
                    <a:pt x="0" y="219329"/>
                    <a:pt x="0" y="218186"/>
                  </a:cubicBezTo>
                  <a:lnTo>
                    <a:pt x="0" y="16383"/>
                  </a:lnTo>
                  <a:cubicBezTo>
                    <a:pt x="0" y="10922"/>
                    <a:pt x="1524" y="6858"/>
                    <a:pt x="4318" y="4064"/>
                  </a:cubicBezTo>
                  <a:cubicBezTo>
                    <a:pt x="7112" y="1397"/>
                    <a:pt x="10922" y="0"/>
                    <a:pt x="15494" y="0"/>
                  </a:cubicBezTo>
                  <a:close/>
                </a:path>
              </a:pathLst>
            </a:custGeom>
            <a:ln w="9004" cap="flat">
              <a:miter lim="101600"/>
            </a:ln>
          </p:spPr>
          <p:style>
            <a:lnRef idx="1">
              <a:srgbClr val="5B427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Shape 768">
              <a:extLst>
                <a:ext uri="{FF2B5EF4-FFF2-40B4-BE49-F238E27FC236}">
                  <a16:creationId xmlns:a16="http://schemas.microsoft.com/office/drawing/2014/main" id="{7731F03A-61C0-4630-9453-0DE21EE324DB}"/>
                </a:ext>
              </a:extLst>
            </p:cNvPr>
            <p:cNvSpPr/>
            <p:nvPr/>
          </p:nvSpPr>
          <p:spPr>
            <a:xfrm>
              <a:off x="890080" y="2110360"/>
              <a:ext cx="127063" cy="225425"/>
            </a:xfrm>
            <a:custGeom>
              <a:avLst/>
              <a:gdLst/>
              <a:ahLst/>
              <a:cxnLst/>
              <a:rect l="0" t="0" r="0" b="0"/>
              <a:pathLst>
                <a:path w="127063" h="225425">
                  <a:moveTo>
                    <a:pt x="13525" y="0"/>
                  </a:moveTo>
                  <a:lnTo>
                    <a:pt x="120205" y="0"/>
                  </a:lnTo>
                  <a:cubicBezTo>
                    <a:pt x="122491" y="0"/>
                    <a:pt x="124142" y="1524"/>
                    <a:pt x="125413" y="4445"/>
                  </a:cubicBezTo>
                  <a:cubicBezTo>
                    <a:pt x="126555" y="7239"/>
                    <a:pt x="127063" y="12065"/>
                    <a:pt x="127063" y="18923"/>
                  </a:cubicBezTo>
                  <a:cubicBezTo>
                    <a:pt x="127063" y="22352"/>
                    <a:pt x="126936" y="25273"/>
                    <a:pt x="126682" y="27686"/>
                  </a:cubicBezTo>
                  <a:cubicBezTo>
                    <a:pt x="126428" y="30099"/>
                    <a:pt x="125921" y="32004"/>
                    <a:pt x="125413" y="33401"/>
                  </a:cubicBezTo>
                  <a:cubicBezTo>
                    <a:pt x="124777" y="34925"/>
                    <a:pt x="124015" y="35941"/>
                    <a:pt x="123127" y="36576"/>
                  </a:cubicBezTo>
                  <a:cubicBezTo>
                    <a:pt x="122364" y="37211"/>
                    <a:pt x="121349" y="37465"/>
                    <a:pt x="120205" y="37465"/>
                  </a:cubicBezTo>
                  <a:lnTo>
                    <a:pt x="45771" y="37465"/>
                  </a:lnTo>
                  <a:lnTo>
                    <a:pt x="45771" y="218567"/>
                  </a:lnTo>
                  <a:cubicBezTo>
                    <a:pt x="45771" y="219710"/>
                    <a:pt x="45402" y="220726"/>
                    <a:pt x="44640" y="221488"/>
                  </a:cubicBezTo>
                  <a:cubicBezTo>
                    <a:pt x="43891" y="222377"/>
                    <a:pt x="42647" y="223139"/>
                    <a:pt x="40919" y="223774"/>
                  </a:cubicBezTo>
                  <a:cubicBezTo>
                    <a:pt x="39179" y="224282"/>
                    <a:pt x="36868" y="224663"/>
                    <a:pt x="33985" y="225044"/>
                  </a:cubicBezTo>
                  <a:cubicBezTo>
                    <a:pt x="31090" y="225298"/>
                    <a:pt x="27394" y="225425"/>
                    <a:pt x="22885" y="225425"/>
                  </a:cubicBezTo>
                  <a:cubicBezTo>
                    <a:pt x="18491" y="225425"/>
                    <a:pt x="14821" y="225298"/>
                    <a:pt x="11874" y="225044"/>
                  </a:cubicBezTo>
                  <a:cubicBezTo>
                    <a:pt x="8928" y="224663"/>
                    <a:pt x="6591" y="224282"/>
                    <a:pt x="4851" y="223774"/>
                  </a:cubicBezTo>
                  <a:cubicBezTo>
                    <a:pt x="3124" y="223139"/>
                    <a:pt x="1880" y="222377"/>
                    <a:pt x="1130" y="221488"/>
                  </a:cubicBezTo>
                  <a:cubicBezTo>
                    <a:pt x="381" y="220726"/>
                    <a:pt x="0" y="219710"/>
                    <a:pt x="0" y="218567"/>
                  </a:cubicBezTo>
                  <a:lnTo>
                    <a:pt x="0" y="14478"/>
                  </a:lnTo>
                  <a:cubicBezTo>
                    <a:pt x="0" y="9525"/>
                    <a:pt x="1245" y="5969"/>
                    <a:pt x="3734" y="3556"/>
                  </a:cubicBezTo>
                  <a:cubicBezTo>
                    <a:pt x="6210" y="1270"/>
                    <a:pt x="9474" y="0"/>
                    <a:pt x="13525" y="0"/>
                  </a:cubicBezTo>
                  <a:close/>
                </a:path>
              </a:pathLst>
            </a:custGeom>
            <a:ln w="9004" cap="flat">
              <a:miter lim="101600"/>
            </a:ln>
          </p:spPr>
          <p:style>
            <a:lnRef idx="1">
              <a:srgbClr val="5B427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Shape 769">
              <a:extLst>
                <a:ext uri="{FF2B5EF4-FFF2-40B4-BE49-F238E27FC236}">
                  <a16:creationId xmlns:a16="http://schemas.microsoft.com/office/drawing/2014/main" id="{12BB4C14-61CC-4D30-938E-2EBFCA1E2ACE}"/>
                </a:ext>
              </a:extLst>
            </p:cNvPr>
            <p:cNvSpPr/>
            <p:nvPr/>
          </p:nvSpPr>
          <p:spPr>
            <a:xfrm>
              <a:off x="3381756" y="2109344"/>
              <a:ext cx="182626" cy="226441"/>
            </a:xfrm>
            <a:custGeom>
              <a:avLst/>
              <a:gdLst/>
              <a:ahLst/>
              <a:cxnLst/>
              <a:rect l="0" t="0" r="0" b="0"/>
              <a:pathLst>
                <a:path w="182626" h="226441">
                  <a:moveTo>
                    <a:pt x="22987" y="0"/>
                  </a:moveTo>
                  <a:cubicBezTo>
                    <a:pt x="27432" y="0"/>
                    <a:pt x="31115" y="127"/>
                    <a:pt x="34036" y="508"/>
                  </a:cubicBezTo>
                  <a:cubicBezTo>
                    <a:pt x="36957" y="762"/>
                    <a:pt x="39243" y="1143"/>
                    <a:pt x="41021" y="1778"/>
                  </a:cubicBezTo>
                  <a:cubicBezTo>
                    <a:pt x="42672" y="2286"/>
                    <a:pt x="43942" y="3048"/>
                    <a:pt x="44577" y="3937"/>
                  </a:cubicBezTo>
                  <a:cubicBezTo>
                    <a:pt x="45339" y="4826"/>
                    <a:pt x="45720" y="5842"/>
                    <a:pt x="45720" y="6985"/>
                  </a:cubicBezTo>
                  <a:lnTo>
                    <a:pt x="45720" y="125857"/>
                  </a:lnTo>
                  <a:cubicBezTo>
                    <a:pt x="45720" y="129540"/>
                    <a:pt x="45593" y="133477"/>
                    <a:pt x="45466" y="137668"/>
                  </a:cubicBezTo>
                  <a:cubicBezTo>
                    <a:pt x="45339" y="141859"/>
                    <a:pt x="45212" y="145923"/>
                    <a:pt x="44958" y="149860"/>
                  </a:cubicBezTo>
                  <a:lnTo>
                    <a:pt x="45339" y="149860"/>
                  </a:lnTo>
                  <a:cubicBezTo>
                    <a:pt x="47244" y="146304"/>
                    <a:pt x="49784" y="142240"/>
                    <a:pt x="52832" y="137287"/>
                  </a:cubicBezTo>
                  <a:cubicBezTo>
                    <a:pt x="55753" y="132461"/>
                    <a:pt x="58928" y="127762"/>
                    <a:pt x="62103" y="123190"/>
                  </a:cubicBezTo>
                  <a:lnTo>
                    <a:pt x="140208" y="6731"/>
                  </a:lnTo>
                  <a:cubicBezTo>
                    <a:pt x="140970" y="5588"/>
                    <a:pt x="141859" y="4572"/>
                    <a:pt x="142748" y="3810"/>
                  </a:cubicBezTo>
                  <a:cubicBezTo>
                    <a:pt x="143637" y="2921"/>
                    <a:pt x="144907" y="2159"/>
                    <a:pt x="146431" y="1524"/>
                  </a:cubicBezTo>
                  <a:cubicBezTo>
                    <a:pt x="148082" y="1016"/>
                    <a:pt x="149987" y="635"/>
                    <a:pt x="152273" y="381"/>
                  </a:cubicBezTo>
                  <a:cubicBezTo>
                    <a:pt x="154559" y="127"/>
                    <a:pt x="157607" y="0"/>
                    <a:pt x="161163" y="0"/>
                  </a:cubicBezTo>
                  <a:cubicBezTo>
                    <a:pt x="165481" y="0"/>
                    <a:pt x="169037" y="127"/>
                    <a:pt x="171831" y="508"/>
                  </a:cubicBezTo>
                  <a:cubicBezTo>
                    <a:pt x="174498" y="762"/>
                    <a:pt x="176657" y="1143"/>
                    <a:pt x="178308" y="1778"/>
                  </a:cubicBezTo>
                  <a:cubicBezTo>
                    <a:pt x="179959" y="2286"/>
                    <a:pt x="181102" y="3048"/>
                    <a:pt x="181737" y="3937"/>
                  </a:cubicBezTo>
                  <a:cubicBezTo>
                    <a:pt x="182372" y="4826"/>
                    <a:pt x="182626" y="5842"/>
                    <a:pt x="182626" y="7112"/>
                  </a:cubicBezTo>
                  <a:lnTo>
                    <a:pt x="182626" y="219583"/>
                  </a:lnTo>
                  <a:cubicBezTo>
                    <a:pt x="182626" y="220726"/>
                    <a:pt x="182245" y="221742"/>
                    <a:pt x="181483" y="222504"/>
                  </a:cubicBezTo>
                  <a:cubicBezTo>
                    <a:pt x="180721" y="223393"/>
                    <a:pt x="179578" y="224155"/>
                    <a:pt x="177800" y="224790"/>
                  </a:cubicBezTo>
                  <a:cubicBezTo>
                    <a:pt x="176022" y="225298"/>
                    <a:pt x="173736" y="225679"/>
                    <a:pt x="170815" y="226060"/>
                  </a:cubicBezTo>
                  <a:cubicBezTo>
                    <a:pt x="167767" y="226314"/>
                    <a:pt x="164084" y="226441"/>
                    <a:pt x="159766" y="226441"/>
                  </a:cubicBezTo>
                  <a:cubicBezTo>
                    <a:pt x="155321" y="226441"/>
                    <a:pt x="151638" y="226314"/>
                    <a:pt x="148717" y="226060"/>
                  </a:cubicBezTo>
                  <a:cubicBezTo>
                    <a:pt x="145796" y="225679"/>
                    <a:pt x="143510" y="225298"/>
                    <a:pt x="141859" y="224790"/>
                  </a:cubicBezTo>
                  <a:cubicBezTo>
                    <a:pt x="140081" y="224155"/>
                    <a:pt x="138938" y="223393"/>
                    <a:pt x="138303" y="222504"/>
                  </a:cubicBezTo>
                  <a:cubicBezTo>
                    <a:pt x="137541" y="221742"/>
                    <a:pt x="137160" y="220726"/>
                    <a:pt x="137160" y="219583"/>
                  </a:cubicBezTo>
                  <a:lnTo>
                    <a:pt x="137160" y="101219"/>
                  </a:lnTo>
                  <a:cubicBezTo>
                    <a:pt x="137160" y="96774"/>
                    <a:pt x="137287" y="92329"/>
                    <a:pt x="137414" y="88011"/>
                  </a:cubicBezTo>
                  <a:cubicBezTo>
                    <a:pt x="137541" y="83693"/>
                    <a:pt x="137668" y="79883"/>
                    <a:pt x="137922" y="76454"/>
                  </a:cubicBezTo>
                  <a:lnTo>
                    <a:pt x="137541" y="76454"/>
                  </a:lnTo>
                  <a:cubicBezTo>
                    <a:pt x="136652" y="78105"/>
                    <a:pt x="135509" y="80010"/>
                    <a:pt x="134239" y="82169"/>
                  </a:cubicBezTo>
                  <a:cubicBezTo>
                    <a:pt x="132969" y="84201"/>
                    <a:pt x="131572" y="86487"/>
                    <a:pt x="130175" y="88900"/>
                  </a:cubicBezTo>
                  <a:cubicBezTo>
                    <a:pt x="128778" y="91313"/>
                    <a:pt x="127254" y="93726"/>
                    <a:pt x="125603" y="96139"/>
                  </a:cubicBezTo>
                  <a:cubicBezTo>
                    <a:pt x="123952" y="98679"/>
                    <a:pt x="122301" y="101092"/>
                    <a:pt x="120777" y="103378"/>
                  </a:cubicBezTo>
                  <a:lnTo>
                    <a:pt x="42672" y="219710"/>
                  </a:lnTo>
                  <a:cubicBezTo>
                    <a:pt x="41783" y="220980"/>
                    <a:pt x="40894" y="222123"/>
                    <a:pt x="39878" y="223012"/>
                  </a:cubicBezTo>
                  <a:cubicBezTo>
                    <a:pt x="38862" y="223901"/>
                    <a:pt x="37592" y="224663"/>
                    <a:pt x="36068" y="225171"/>
                  </a:cubicBezTo>
                  <a:cubicBezTo>
                    <a:pt x="34417" y="225679"/>
                    <a:pt x="32512" y="226060"/>
                    <a:pt x="30353" y="226187"/>
                  </a:cubicBezTo>
                  <a:cubicBezTo>
                    <a:pt x="28067" y="226441"/>
                    <a:pt x="25146" y="226441"/>
                    <a:pt x="21590" y="226441"/>
                  </a:cubicBezTo>
                  <a:cubicBezTo>
                    <a:pt x="17018" y="226441"/>
                    <a:pt x="13462" y="226314"/>
                    <a:pt x="10668" y="226060"/>
                  </a:cubicBezTo>
                  <a:cubicBezTo>
                    <a:pt x="7874" y="225679"/>
                    <a:pt x="5715" y="225298"/>
                    <a:pt x="4191" y="224790"/>
                  </a:cubicBezTo>
                  <a:cubicBezTo>
                    <a:pt x="2540" y="224155"/>
                    <a:pt x="1524" y="223393"/>
                    <a:pt x="889" y="222504"/>
                  </a:cubicBezTo>
                  <a:cubicBezTo>
                    <a:pt x="381" y="221615"/>
                    <a:pt x="0" y="220472"/>
                    <a:pt x="0" y="219202"/>
                  </a:cubicBezTo>
                  <a:lnTo>
                    <a:pt x="0" y="6985"/>
                  </a:lnTo>
                  <a:cubicBezTo>
                    <a:pt x="0" y="5842"/>
                    <a:pt x="381" y="4826"/>
                    <a:pt x="1143" y="3937"/>
                  </a:cubicBezTo>
                  <a:cubicBezTo>
                    <a:pt x="1905" y="3048"/>
                    <a:pt x="3175" y="2286"/>
                    <a:pt x="4953" y="1778"/>
                  </a:cubicBezTo>
                  <a:cubicBezTo>
                    <a:pt x="6858" y="1143"/>
                    <a:pt x="9144" y="762"/>
                    <a:pt x="12065" y="508"/>
                  </a:cubicBezTo>
                  <a:cubicBezTo>
                    <a:pt x="14859" y="127"/>
                    <a:pt x="18542" y="0"/>
                    <a:pt x="22987" y="0"/>
                  </a:cubicBezTo>
                  <a:close/>
                </a:path>
              </a:pathLst>
            </a:custGeom>
            <a:ln w="9004" cap="flat">
              <a:miter lim="101600"/>
            </a:ln>
          </p:spPr>
          <p:style>
            <a:lnRef idx="1">
              <a:srgbClr val="5B427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Shape 770">
              <a:extLst>
                <a:ext uri="{FF2B5EF4-FFF2-40B4-BE49-F238E27FC236}">
                  <a16:creationId xmlns:a16="http://schemas.microsoft.com/office/drawing/2014/main" id="{8B4E0225-7338-42B5-B654-A52BD9D3D12A}"/>
                </a:ext>
              </a:extLst>
            </p:cNvPr>
            <p:cNvSpPr/>
            <p:nvPr/>
          </p:nvSpPr>
          <p:spPr>
            <a:xfrm>
              <a:off x="2996184" y="2109344"/>
              <a:ext cx="182626" cy="226441"/>
            </a:xfrm>
            <a:custGeom>
              <a:avLst/>
              <a:gdLst/>
              <a:ahLst/>
              <a:cxnLst/>
              <a:rect l="0" t="0" r="0" b="0"/>
              <a:pathLst>
                <a:path w="182626" h="226441">
                  <a:moveTo>
                    <a:pt x="22987" y="0"/>
                  </a:moveTo>
                  <a:cubicBezTo>
                    <a:pt x="27432" y="0"/>
                    <a:pt x="31115" y="127"/>
                    <a:pt x="34036" y="508"/>
                  </a:cubicBezTo>
                  <a:cubicBezTo>
                    <a:pt x="36957" y="762"/>
                    <a:pt x="39243" y="1143"/>
                    <a:pt x="41021" y="1778"/>
                  </a:cubicBezTo>
                  <a:cubicBezTo>
                    <a:pt x="42672" y="2286"/>
                    <a:pt x="43942" y="3048"/>
                    <a:pt x="44577" y="3937"/>
                  </a:cubicBezTo>
                  <a:cubicBezTo>
                    <a:pt x="45339" y="4826"/>
                    <a:pt x="45720" y="5842"/>
                    <a:pt x="45720" y="6985"/>
                  </a:cubicBezTo>
                  <a:lnTo>
                    <a:pt x="45720" y="125857"/>
                  </a:lnTo>
                  <a:cubicBezTo>
                    <a:pt x="45720" y="129540"/>
                    <a:pt x="45593" y="133477"/>
                    <a:pt x="45466" y="137668"/>
                  </a:cubicBezTo>
                  <a:cubicBezTo>
                    <a:pt x="45339" y="141859"/>
                    <a:pt x="45212" y="145923"/>
                    <a:pt x="44958" y="149860"/>
                  </a:cubicBezTo>
                  <a:lnTo>
                    <a:pt x="45339" y="149860"/>
                  </a:lnTo>
                  <a:cubicBezTo>
                    <a:pt x="47244" y="146304"/>
                    <a:pt x="49784" y="142240"/>
                    <a:pt x="52832" y="137287"/>
                  </a:cubicBezTo>
                  <a:cubicBezTo>
                    <a:pt x="55753" y="132461"/>
                    <a:pt x="58928" y="127762"/>
                    <a:pt x="62103" y="123190"/>
                  </a:cubicBezTo>
                  <a:lnTo>
                    <a:pt x="140208" y="6731"/>
                  </a:lnTo>
                  <a:cubicBezTo>
                    <a:pt x="140970" y="5588"/>
                    <a:pt x="141859" y="4572"/>
                    <a:pt x="142748" y="3810"/>
                  </a:cubicBezTo>
                  <a:cubicBezTo>
                    <a:pt x="143637" y="2921"/>
                    <a:pt x="144907" y="2159"/>
                    <a:pt x="146431" y="1524"/>
                  </a:cubicBezTo>
                  <a:cubicBezTo>
                    <a:pt x="148082" y="1016"/>
                    <a:pt x="149987" y="635"/>
                    <a:pt x="152273" y="381"/>
                  </a:cubicBezTo>
                  <a:cubicBezTo>
                    <a:pt x="154559" y="127"/>
                    <a:pt x="157607" y="0"/>
                    <a:pt x="161163" y="0"/>
                  </a:cubicBezTo>
                  <a:cubicBezTo>
                    <a:pt x="165481" y="0"/>
                    <a:pt x="169037" y="127"/>
                    <a:pt x="171831" y="508"/>
                  </a:cubicBezTo>
                  <a:cubicBezTo>
                    <a:pt x="174498" y="762"/>
                    <a:pt x="176657" y="1143"/>
                    <a:pt x="178308" y="1778"/>
                  </a:cubicBezTo>
                  <a:cubicBezTo>
                    <a:pt x="179959" y="2286"/>
                    <a:pt x="181102" y="3048"/>
                    <a:pt x="181737" y="3937"/>
                  </a:cubicBezTo>
                  <a:cubicBezTo>
                    <a:pt x="182372" y="4826"/>
                    <a:pt x="182626" y="5842"/>
                    <a:pt x="182626" y="7112"/>
                  </a:cubicBezTo>
                  <a:lnTo>
                    <a:pt x="182626" y="219583"/>
                  </a:lnTo>
                  <a:cubicBezTo>
                    <a:pt x="182626" y="220726"/>
                    <a:pt x="182245" y="221742"/>
                    <a:pt x="181483" y="222504"/>
                  </a:cubicBezTo>
                  <a:cubicBezTo>
                    <a:pt x="180721" y="223393"/>
                    <a:pt x="179578" y="224155"/>
                    <a:pt x="177800" y="224790"/>
                  </a:cubicBezTo>
                  <a:cubicBezTo>
                    <a:pt x="176022" y="225298"/>
                    <a:pt x="173736" y="225679"/>
                    <a:pt x="170815" y="226060"/>
                  </a:cubicBezTo>
                  <a:cubicBezTo>
                    <a:pt x="167767" y="226314"/>
                    <a:pt x="164084" y="226441"/>
                    <a:pt x="159766" y="226441"/>
                  </a:cubicBezTo>
                  <a:cubicBezTo>
                    <a:pt x="155321" y="226441"/>
                    <a:pt x="151638" y="226314"/>
                    <a:pt x="148717" y="226060"/>
                  </a:cubicBezTo>
                  <a:cubicBezTo>
                    <a:pt x="145796" y="225679"/>
                    <a:pt x="143510" y="225298"/>
                    <a:pt x="141859" y="224790"/>
                  </a:cubicBezTo>
                  <a:cubicBezTo>
                    <a:pt x="140081" y="224155"/>
                    <a:pt x="138938" y="223393"/>
                    <a:pt x="138303" y="222504"/>
                  </a:cubicBezTo>
                  <a:cubicBezTo>
                    <a:pt x="137541" y="221742"/>
                    <a:pt x="137160" y="220726"/>
                    <a:pt x="137160" y="219583"/>
                  </a:cubicBezTo>
                  <a:lnTo>
                    <a:pt x="137160" y="101219"/>
                  </a:lnTo>
                  <a:cubicBezTo>
                    <a:pt x="137160" y="96774"/>
                    <a:pt x="137287" y="92329"/>
                    <a:pt x="137414" y="88011"/>
                  </a:cubicBezTo>
                  <a:cubicBezTo>
                    <a:pt x="137541" y="83693"/>
                    <a:pt x="137668" y="79883"/>
                    <a:pt x="137922" y="76454"/>
                  </a:cubicBezTo>
                  <a:lnTo>
                    <a:pt x="137541" y="76454"/>
                  </a:lnTo>
                  <a:cubicBezTo>
                    <a:pt x="136652" y="78105"/>
                    <a:pt x="135509" y="80010"/>
                    <a:pt x="134239" y="82169"/>
                  </a:cubicBezTo>
                  <a:cubicBezTo>
                    <a:pt x="132969" y="84201"/>
                    <a:pt x="131572" y="86487"/>
                    <a:pt x="130175" y="88900"/>
                  </a:cubicBezTo>
                  <a:cubicBezTo>
                    <a:pt x="128778" y="91313"/>
                    <a:pt x="127254" y="93726"/>
                    <a:pt x="125603" y="96139"/>
                  </a:cubicBezTo>
                  <a:cubicBezTo>
                    <a:pt x="123952" y="98679"/>
                    <a:pt x="122301" y="101092"/>
                    <a:pt x="120777" y="103378"/>
                  </a:cubicBezTo>
                  <a:lnTo>
                    <a:pt x="42672" y="219710"/>
                  </a:lnTo>
                  <a:cubicBezTo>
                    <a:pt x="41783" y="220980"/>
                    <a:pt x="40894" y="222123"/>
                    <a:pt x="39878" y="223012"/>
                  </a:cubicBezTo>
                  <a:cubicBezTo>
                    <a:pt x="38862" y="223901"/>
                    <a:pt x="37592" y="224663"/>
                    <a:pt x="36068" y="225171"/>
                  </a:cubicBezTo>
                  <a:cubicBezTo>
                    <a:pt x="34417" y="225679"/>
                    <a:pt x="32512" y="226060"/>
                    <a:pt x="30353" y="226187"/>
                  </a:cubicBezTo>
                  <a:cubicBezTo>
                    <a:pt x="28067" y="226441"/>
                    <a:pt x="25146" y="226441"/>
                    <a:pt x="21590" y="226441"/>
                  </a:cubicBezTo>
                  <a:cubicBezTo>
                    <a:pt x="17018" y="226441"/>
                    <a:pt x="13462" y="226314"/>
                    <a:pt x="10668" y="226060"/>
                  </a:cubicBezTo>
                  <a:cubicBezTo>
                    <a:pt x="7874" y="225679"/>
                    <a:pt x="5715" y="225298"/>
                    <a:pt x="4191" y="224790"/>
                  </a:cubicBezTo>
                  <a:cubicBezTo>
                    <a:pt x="2540" y="224155"/>
                    <a:pt x="1524" y="223393"/>
                    <a:pt x="889" y="222504"/>
                  </a:cubicBezTo>
                  <a:cubicBezTo>
                    <a:pt x="381" y="221615"/>
                    <a:pt x="0" y="220472"/>
                    <a:pt x="0" y="219202"/>
                  </a:cubicBezTo>
                  <a:lnTo>
                    <a:pt x="0" y="6985"/>
                  </a:lnTo>
                  <a:cubicBezTo>
                    <a:pt x="0" y="5842"/>
                    <a:pt x="381" y="4826"/>
                    <a:pt x="1143" y="3937"/>
                  </a:cubicBezTo>
                  <a:cubicBezTo>
                    <a:pt x="1905" y="3048"/>
                    <a:pt x="3175" y="2286"/>
                    <a:pt x="4953" y="1778"/>
                  </a:cubicBezTo>
                  <a:cubicBezTo>
                    <a:pt x="6858" y="1143"/>
                    <a:pt x="9144" y="762"/>
                    <a:pt x="12065" y="508"/>
                  </a:cubicBezTo>
                  <a:cubicBezTo>
                    <a:pt x="14859" y="127"/>
                    <a:pt x="18542" y="0"/>
                    <a:pt x="22987" y="0"/>
                  </a:cubicBezTo>
                  <a:close/>
                </a:path>
              </a:pathLst>
            </a:custGeom>
            <a:ln w="9004" cap="flat">
              <a:miter lim="101600"/>
            </a:ln>
          </p:spPr>
          <p:style>
            <a:lnRef idx="1">
              <a:srgbClr val="5B427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Shape 771">
              <a:extLst>
                <a:ext uri="{FF2B5EF4-FFF2-40B4-BE49-F238E27FC236}">
                  <a16:creationId xmlns:a16="http://schemas.microsoft.com/office/drawing/2014/main" id="{61DB8670-DF01-4C55-A5A3-575DCE8AFE9C}"/>
                </a:ext>
              </a:extLst>
            </p:cNvPr>
            <p:cNvSpPr/>
            <p:nvPr/>
          </p:nvSpPr>
          <p:spPr>
            <a:xfrm>
              <a:off x="2772156" y="2109344"/>
              <a:ext cx="175133" cy="226441"/>
            </a:xfrm>
            <a:custGeom>
              <a:avLst/>
              <a:gdLst/>
              <a:ahLst/>
              <a:cxnLst/>
              <a:rect l="0" t="0" r="0" b="0"/>
              <a:pathLst>
                <a:path w="175133" h="226441">
                  <a:moveTo>
                    <a:pt x="22987" y="0"/>
                  </a:moveTo>
                  <a:cubicBezTo>
                    <a:pt x="27432" y="0"/>
                    <a:pt x="31115" y="254"/>
                    <a:pt x="34036" y="508"/>
                  </a:cubicBezTo>
                  <a:cubicBezTo>
                    <a:pt x="36957" y="889"/>
                    <a:pt x="39243" y="1397"/>
                    <a:pt x="41021" y="1905"/>
                  </a:cubicBezTo>
                  <a:cubicBezTo>
                    <a:pt x="42672" y="2540"/>
                    <a:pt x="43942" y="3302"/>
                    <a:pt x="44577" y="4191"/>
                  </a:cubicBezTo>
                  <a:cubicBezTo>
                    <a:pt x="45339" y="5080"/>
                    <a:pt x="45720" y="6096"/>
                    <a:pt x="45720" y="7366"/>
                  </a:cubicBezTo>
                  <a:lnTo>
                    <a:pt x="45720" y="89662"/>
                  </a:lnTo>
                  <a:lnTo>
                    <a:pt x="129540" y="89662"/>
                  </a:lnTo>
                  <a:lnTo>
                    <a:pt x="129540" y="7366"/>
                  </a:lnTo>
                  <a:cubicBezTo>
                    <a:pt x="129540" y="6096"/>
                    <a:pt x="129921" y="5080"/>
                    <a:pt x="130683" y="4191"/>
                  </a:cubicBezTo>
                  <a:cubicBezTo>
                    <a:pt x="131445" y="3302"/>
                    <a:pt x="132715" y="2540"/>
                    <a:pt x="134366" y="1905"/>
                  </a:cubicBezTo>
                  <a:cubicBezTo>
                    <a:pt x="136017" y="1397"/>
                    <a:pt x="138303" y="889"/>
                    <a:pt x="141224" y="508"/>
                  </a:cubicBezTo>
                  <a:cubicBezTo>
                    <a:pt x="144272" y="254"/>
                    <a:pt x="147955" y="0"/>
                    <a:pt x="152527" y="0"/>
                  </a:cubicBezTo>
                  <a:cubicBezTo>
                    <a:pt x="156845" y="0"/>
                    <a:pt x="160528" y="254"/>
                    <a:pt x="163449" y="508"/>
                  </a:cubicBezTo>
                  <a:cubicBezTo>
                    <a:pt x="166243" y="889"/>
                    <a:pt x="168656" y="1397"/>
                    <a:pt x="170307" y="1905"/>
                  </a:cubicBezTo>
                  <a:cubicBezTo>
                    <a:pt x="172085" y="2540"/>
                    <a:pt x="173355" y="3302"/>
                    <a:pt x="174117" y="4191"/>
                  </a:cubicBezTo>
                  <a:cubicBezTo>
                    <a:pt x="174752" y="5080"/>
                    <a:pt x="175133" y="6096"/>
                    <a:pt x="175133" y="7366"/>
                  </a:cubicBezTo>
                  <a:lnTo>
                    <a:pt x="175133" y="219202"/>
                  </a:lnTo>
                  <a:cubicBezTo>
                    <a:pt x="175133" y="220345"/>
                    <a:pt x="174752" y="221361"/>
                    <a:pt x="174117" y="222250"/>
                  </a:cubicBezTo>
                  <a:cubicBezTo>
                    <a:pt x="173355" y="223266"/>
                    <a:pt x="172085" y="224028"/>
                    <a:pt x="170307" y="224536"/>
                  </a:cubicBezTo>
                  <a:cubicBezTo>
                    <a:pt x="168656" y="225171"/>
                    <a:pt x="166243" y="225552"/>
                    <a:pt x="163449" y="225933"/>
                  </a:cubicBezTo>
                  <a:cubicBezTo>
                    <a:pt x="160528" y="226314"/>
                    <a:pt x="156845" y="226441"/>
                    <a:pt x="152527" y="226441"/>
                  </a:cubicBezTo>
                  <a:cubicBezTo>
                    <a:pt x="147955" y="226441"/>
                    <a:pt x="144272" y="226314"/>
                    <a:pt x="141224" y="225933"/>
                  </a:cubicBezTo>
                  <a:cubicBezTo>
                    <a:pt x="138303" y="225552"/>
                    <a:pt x="136017" y="225171"/>
                    <a:pt x="134366" y="224536"/>
                  </a:cubicBezTo>
                  <a:cubicBezTo>
                    <a:pt x="132715" y="224028"/>
                    <a:pt x="131445" y="223266"/>
                    <a:pt x="130683" y="222250"/>
                  </a:cubicBezTo>
                  <a:cubicBezTo>
                    <a:pt x="129921" y="221361"/>
                    <a:pt x="129540" y="220345"/>
                    <a:pt x="129540" y="219202"/>
                  </a:cubicBezTo>
                  <a:lnTo>
                    <a:pt x="129540" y="128524"/>
                  </a:lnTo>
                  <a:lnTo>
                    <a:pt x="45720" y="128524"/>
                  </a:lnTo>
                  <a:lnTo>
                    <a:pt x="45720" y="219202"/>
                  </a:lnTo>
                  <a:cubicBezTo>
                    <a:pt x="45720" y="220345"/>
                    <a:pt x="45339" y="221361"/>
                    <a:pt x="44577" y="222250"/>
                  </a:cubicBezTo>
                  <a:cubicBezTo>
                    <a:pt x="43942" y="223266"/>
                    <a:pt x="42672" y="224028"/>
                    <a:pt x="41021" y="224536"/>
                  </a:cubicBezTo>
                  <a:cubicBezTo>
                    <a:pt x="39243" y="225171"/>
                    <a:pt x="36957" y="225552"/>
                    <a:pt x="34036" y="225933"/>
                  </a:cubicBezTo>
                  <a:cubicBezTo>
                    <a:pt x="31115" y="226314"/>
                    <a:pt x="27432" y="226441"/>
                    <a:pt x="22987" y="226441"/>
                  </a:cubicBezTo>
                  <a:cubicBezTo>
                    <a:pt x="18542" y="226441"/>
                    <a:pt x="14859" y="226314"/>
                    <a:pt x="11938" y="225933"/>
                  </a:cubicBezTo>
                  <a:cubicBezTo>
                    <a:pt x="9017" y="225552"/>
                    <a:pt x="6604" y="225171"/>
                    <a:pt x="4953" y="224536"/>
                  </a:cubicBezTo>
                  <a:cubicBezTo>
                    <a:pt x="3175" y="224028"/>
                    <a:pt x="1905" y="223266"/>
                    <a:pt x="1143" y="222250"/>
                  </a:cubicBezTo>
                  <a:cubicBezTo>
                    <a:pt x="381" y="221361"/>
                    <a:pt x="0" y="220345"/>
                    <a:pt x="0" y="219202"/>
                  </a:cubicBezTo>
                  <a:lnTo>
                    <a:pt x="0" y="7366"/>
                  </a:lnTo>
                  <a:cubicBezTo>
                    <a:pt x="0" y="6096"/>
                    <a:pt x="381" y="5080"/>
                    <a:pt x="1143" y="4191"/>
                  </a:cubicBezTo>
                  <a:cubicBezTo>
                    <a:pt x="1905" y="3302"/>
                    <a:pt x="3175" y="2540"/>
                    <a:pt x="4953" y="1905"/>
                  </a:cubicBezTo>
                  <a:cubicBezTo>
                    <a:pt x="6604" y="1397"/>
                    <a:pt x="9017" y="889"/>
                    <a:pt x="11938" y="508"/>
                  </a:cubicBezTo>
                  <a:cubicBezTo>
                    <a:pt x="14859" y="254"/>
                    <a:pt x="18542" y="0"/>
                    <a:pt x="22987" y="0"/>
                  </a:cubicBezTo>
                  <a:close/>
                </a:path>
              </a:pathLst>
            </a:custGeom>
            <a:ln w="9004" cap="flat">
              <a:miter lim="101600"/>
            </a:ln>
          </p:spPr>
          <p:style>
            <a:lnRef idx="1">
              <a:srgbClr val="5B427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Shape 772">
              <a:extLst>
                <a:ext uri="{FF2B5EF4-FFF2-40B4-BE49-F238E27FC236}">
                  <a16:creationId xmlns:a16="http://schemas.microsoft.com/office/drawing/2014/main" id="{A9270E2A-4D8E-4E69-8984-DEF934B45C99}"/>
                </a:ext>
              </a:extLst>
            </p:cNvPr>
            <p:cNvSpPr/>
            <p:nvPr/>
          </p:nvSpPr>
          <p:spPr>
            <a:xfrm>
              <a:off x="2572512" y="2109344"/>
              <a:ext cx="166116" cy="226441"/>
            </a:xfrm>
            <a:custGeom>
              <a:avLst/>
              <a:gdLst/>
              <a:ahLst/>
              <a:cxnLst/>
              <a:rect l="0" t="0" r="0" b="0"/>
              <a:pathLst>
                <a:path w="166116" h="226441">
                  <a:moveTo>
                    <a:pt x="22987" y="0"/>
                  </a:moveTo>
                  <a:cubicBezTo>
                    <a:pt x="27432" y="0"/>
                    <a:pt x="31115" y="127"/>
                    <a:pt x="34036" y="508"/>
                  </a:cubicBezTo>
                  <a:cubicBezTo>
                    <a:pt x="36957" y="762"/>
                    <a:pt x="39243" y="1143"/>
                    <a:pt x="41021" y="1778"/>
                  </a:cubicBezTo>
                  <a:cubicBezTo>
                    <a:pt x="42672" y="2286"/>
                    <a:pt x="43942" y="3048"/>
                    <a:pt x="44577" y="3937"/>
                  </a:cubicBezTo>
                  <a:cubicBezTo>
                    <a:pt x="45339" y="4826"/>
                    <a:pt x="45720" y="5842"/>
                    <a:pt x="45720" y="7112"/>
                  </a:cubicBezTo>
                  <a:lnTo>
                    <a:pt x="45720" y="91440"/>
                  </a:lnTo>
                  <a:lnTo>
                    <a:pt x="55880" y="91440"/>
                  </a:lnTo>
                  <a:cubicBezTo>
                    <a:pt x="61087" y="91440"/>
                    <a:pt x="65659" y="90678"/>
                    <a:pt x="69596" y="89281"/>
                  </a:cubicBezTo>
                  <a:cubicBezTo>
                    <a:pt x="73533" y="87884"/>
                    <a:pt x="77089" y="85725"/>
                    <a:pt x="80264" y="82677"/>
                  </a:cubicBezTo>
                  <a:cubicBezTo>
                    <a:pt x="83439" y="79756"/>
                    <a:pt x="86360" y="75819"/>
                    <a:pt x="88900" y="70993"/>
                  </a:cubicBezTo>
                  <a:cubicBezTo>
                    <a:pt x="91567" y="66167"/>
                    <a:pt x="93980" y="60325"/>
                    <a:pt x="96520" y="53213"/>
                  </a:cubicBezTo>
                  <a:lnTo>
                    <a:pt x="111506" y="8509"/>
                  </a:lnTo>
                  <a:cubicBezTo>
                    <a:pt x="112141" y="6858"/>
                    <a:pt x="112776" y="5588"/>
                    <a:pt x="113665" y="4445"/>
                  </a:cubicBezTo>
                  <a:cubicBezTo>
                    <a:pt x="114427" y="3302"/>
                    <a:pt x="115697" y="2540"/>
                    <a:pt x="117475" y="1905"/>
                  </a:cubicBezTo>
                  <a:cubicBezTo>
                    <a:pt x="119380" y="1270"/>
                    <a:pt x="121666" y="762"/>
                    <a:pt x="124587" y="508"/>
                  </a:cubicBezTo>
                  <a:cubicBezTo>
                    <a:pt x="127635" y="127"/>
                    <a:pt x="131572" y="0"/>
                    <a:pt x="136525" y="0"/>
                  </a:cubicBezTo>
                  <a:cubicBezTo>
                    <a:pt x="140970" y="0"/>
                    <a:pt x="144780" y="127"/>
                    <a:pt x="147701" y="508"/>
                  </a:cubicBezTo>
                  <a:cubicBezTo>
                    <a:pt x="150622" y="762"/>
                    <a:pt x="152908" y="1143"/>
                    <a:pt x="154686" y="1651"/>
                  </a:cubicBezTo>
                  <a:cubicBezTo>
                    <a:pt x="156337" y="2159"/>
                    <a:pt x="157480" y="2921"/>
                    <a:pt x="157988" y="3810"/>
                  </a:cubicBezTo>
                  <a:cubicBezTo>
                    <a:pt x="158623" y="4572"/>
                    <a:pt x="158877" y="5715"/>
                    <a:pt x="158877" y="6985"/>
                  </a:cubicBezTo>
                  <a:cubicBezTo>
                    <a:pt x="158877" y="8509"/>
                    <a:pt x="158623" y="10287"/>
                    <a:pt x="158115" y="12446"/>
                  </a:cubicBezTo>
                  <a:cubicBezTo>
                    <a:pt x="157607" y="14732"/>
                    <a:pt x="156718" y="17653"/>
                    <a:pt x="155448" y="21209"/>
                  </a:cubicBezTo>
                  <a:lnTo>
                    <a:pt x="140335" y="61087"/>
                  </a:lnTo>
                  <a:cubicBezTo>
                    <a:pt x="137541" y="68453"/>
                    <a:pt x="134747" y="74803"/>
                    <a:pt x="131953" y="80010"/>
                  </a:cubicBezTo>
                  <a:cubicBezTo>
                    <a:pt x="129286" y="85217"/>
                    <a:pt x="126365" y="89535"/>
                    <a:pt x="123190" y="93218"/>
                  </a:cubicBezTo>
                  <a:cubicBezTo>
                    <a:pt x="120142" y="96901"/>
                    <a:pt x="116967" y="99822"/>
                    <a:pt x="113538" y="102108"/>
                  </a:cubicBezTo>
                  <a:cubicBezTo>
                    <a:pt x="110109" y="104521"/>
                    <a:pt x="106299" y="106426"/>
                    <a:pt x="102235" y="107823"/>
                  </a:cubicBezTo>
                  <a:lnTo>
                    <a:pt x="102235" y="108077"/>
                  </a:lnTo>
                  <a:cubicBezTo>
                    <a:pt x="106807" y="109982"/>
                    <a:pt x="110998" y="112268"/>
                    <a:pt x="114808" y="114681"/>
                  </a:cubicBezTo>
                  <a:cubicBezTo>
                    <a:pt x="118491" y="117221"/>
                    <a:pt x="122047" y="120396"/>
                    <a:pt x="125349" y="124206"/>
                  </a:cubicBezTo>
                  <a:cubicBezTo>
                    <a:pt x="128651" y="128016"/>
                    <a:pt x="131826" y="132715"/>
                    <a:pt x="134747" y="138176"/>
                  </a:cubicBezTo>
                  <a:cubicBezTo>
                    <a:pt x="137795" y="143764"/>
                    <a:pt x="140843" y="150622"/>
                    <a:pt x="144018" y="158623"/>
                  </a:cubicBezTo>
                  <a:lnTo>
                    <a:pt x="162306" y="205105"/>
                  </a:lnTo>
                  <a:cubicBezTo>
                    <a:pt x="164211" y="209931"/>
                    <a:pt x="165354" y="213106"/>
                    <a:pt x="165608" y="214884"/>
                  </a:cubicBezTo>
                  <a:cubicBezTo>
                    <a:pt x="165989" y="216789"/>
                    <a:pt x="166116" y="218186"/>
                    <a:pt x="166116" y="219329"/>
                  </a:cubicBezTo>
                  <a:cubicBezTo>
                    <a:pt x="166116" y="220599"/>
                    <a:pt x="165862" y="221742"/>
                    <a:pt x="165100" y="222504"/>
                  </a:cubicBezTo>
                  <a:cubicBezTo>
                    <a:pt x="164465" y="223393"/>
                    <a:pt x="163195" y="224155"/>
                    <a:pt x="161417" y="224790"/>
                  </a:cubicBezTo>
                  <a:cubicBezTo>
                    <a:pt x="159639" y="225298"/>
                    <a:pt x="157226" y="225679"/>
                    <a:pt x="154178" y="226060"/>
                  </a:cubicBezTo>
                  <a:cubicBezTo>
                    <a:pt x="151257" y="226314"/>
                    <a:pt x="147320" y="226441"/>
                    <a:pt x="142621" y="226441"/>
                  </a:cubicBezTo>
                  <a:cubicBezTo>
                    <a:pt x="137668" y="226441"/>
                    <a:pt x="133604" y="226314"/>
                    <a:pt x="130556" y="226060"/>
                  </a:cubicBezTo>
                  <a:cubicBezTo>
                    <a:pt x="127508" y="225679"/>
                    <a:pt x="124968" y="225298"/>
                    <a:pt x="123190" y="224663"/>
                  </a:cubicBezTo>
                  <a:cubicBezTo>
                    <a:pt x="121285" y="224028"/>
                    <a:pt x="119888" y="223139"/>
                    <a:pt x="118999" y="221996"/>
                  </a:cubicBezTo>
                  <a:cubicBezTo>
                    <a:pt x="118110" y="220980"/>
                    <a:pt x="117348" y="219583"/>
                    <a:pt x="116967" y="217932"/>
                  </a:cubicBezTo>
                  <a:lnTo>
                    <a:pt x="98933" y="168021"/>
                  </a:lnTo>
                  <a:cubicBezTo>
                    <a:pt x="96393" y="160782"/>
                    <a:pt x="93726" y="154686"/>
                    <a:pt x="90932" y="149733"/>
                  </a:cubicBezTo>
                  <a:cubicBezTo>
                    <a:pt x="88138" y="144780"/>
                    <a:pt x="85090" y="140843"/>
                    <a:pt x="81788" y="137795"/>
                  </a:cubicBezTo>
                  <a:cubicBezTo>
                    <a:pt x="78359" y="134747"/>
                    <a:pt x="74549" y="132588"/>
                    <a:pt x="70231" y="131318"/>
                  </a:cubicBezTo>
                  <a:cubicBezTo>
                    <a:pt x="66040" y="130048"/>
                    <a:pt x="61214" y="129413"/>
                    <a:pt x="55880" y="129413"/>
                  </a:cubicBezTo>
                  <a:lnTo>
                    <a:pt x="45720" y="129413"/>
                  </a:lnTo>
                  <a:lnTo>
                    <a:pt x="45720" y="219202"/>
                  </a:lnTo>
                  <a:cubicBezTo>
                    <a:pt x="45720" y="220472"/>
                    <a:pt x="45339" y="221488"/>
                    <a:pt x="44577" y="222377"/>
                  </a:cubicBezTo>
                  <a:cubicBezTo>
                    <a:pt x="43942" y="223266"/>
                    <a:pt x="42672" y="224028"/>
                    <a:pt x="41021" y="224663"/>
                  </a:cubicBezTo>
                  <a:cubicBezTo>
                    <a:pt x="39243" y="225298"/>
                    <a:pt x="36957" y="225679"/>
                    <a:pt x="34036" y="226060"/>
                  </a:cubicBezTo>
                  <a:cubicBezTo>
                    <a:pt x="31115" y="226314"/>
                    <a:pt x="27432" y="226441"/>
                    <a:pt x="22987" y="226441"/>
                  </a:cubicBezTo>
                  <a:cubicBezTo>
                    <a:pt x="18542" y="226441"/>
                    <a:pt x="14859" y="226314"/>
                    <a:pt x="11938" y="226060"/>
                  </a:cubicBezTo>
                  <a:cubicBezTo>
                    <a:pt x="9017" y="225679"/>
                    <a:pt x="6604" y="225298"/>
                    <a:pt x="4953" y="224663"/>
                  </a:cubicBezTo>
                  <a:cubicBezTo>
                    <a:pt x="3175" y="224028"/>
                    <a:pt x="1905" y="223266"/>
                    <a:pt x="1143" y="222377"/>
                  </a:cubicBezTo>
                  <a:cubicBezTo>
                    <a:pt x="381" y="221488"/>
                    <a:pt x="0" y="220472"/>
                    <a:pt x="0" y="219202"/>
                  </a:cubicBezTo>
                  <a:lnTo>
                    <a:pt x="0" y="7112"/>
                  </a:lnTo>
                  <a:cubicBezTo>
                    <a:pt x="0" y="5842"/>
                    <a:pt x="381" y="4826"/>
                    <a:pt x="1143" y="3937"/>
                  </a:cubicBezTo>
                  <a:cubicBezTo>
                    <a:pt x="1905" y="3048"/>
                    <a:pt x="3175" y="2286"/>
                    <a:pt x="4953" y="1778"/>
                  </a:cubicBezTo>
                  <a:cubicBezTo>
                    <a:pt x="6604" y="1143"/>
                    <a:pt x="9017" y="762"/>
                    <a:pt x="11938" y="508"/>
                  </a:cubicBezTo>
                  <a:cubicBezTo>
                    <a:pt x="14859" y="127"/>
                    <a:pt x="18542" y="0"/>
                    <a:pt x="22987" y="0"/>
                  </a:cubicBezTo>
                  <a:close/>
                </a:path>
              </a:pathLst>
            </a:custGeom>
            <a:ln w="9004" cap="flat">
              <a:miter lim="101600"/>
            </a:ln>
          </p:spPr>
          <p:style>
            <a:lnRef idx="1">
              <a:srgbClr val="5B427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Shape 773">
              <a:extLst>
                <a:ext uri="{FF2B5EF4-FFF2-40B4-BE49-F238E27FC236}">
                  <a16:creationId xmlns:a16="http://schemas.microsoft.com/office/drawing/2014/main" id="{CBEF2C6D-42B4-4EE2-842A-3782B50FE3B0}"/>
                </a:ext>
              </a:extLst>
            </p:cNvPr>
            <p:cNvSpPr/>
            <p:nvPr/>
          </p:nvSpPr>
          <p:spPr>
            <a:xfrm>
              <a:off x="2260092" y="2109344"/>
              <a:ext cx="182626" cy="226441"/>
            </a:xfrm>
            <a:custGeom>
              <a:avLst/>
              <a:gdLst/>
              <a:ahLst/>
              <a:cxnLst/>
              <a:rect l="0" t="0" r="0" b="0"/>
              <a:pathLst>
                <a:path w="182626" h="226441">
                  <a:moveTo>
                    <a:pt x="22987" y="0"/>
                  </a:moveTo>
                  <a:cubicBezTo>
                    <a:pt x="27432" y="0"/>
                    <a:pt x="31115" y="127"/>
                    <a:pt x="34036" y="508"/>
                  </a:cubicBezTo>
                  <a:cubicBezTo>
                    <a:pt x="36957" y="762"/>
                    <a:pt x="39243" y="1143"/>
                    <a:pt x="41021" y="1778"/>
                  </a:cubicBezTo>
                  <a:cubicBezTo>
                    <a:pt x="42672" y="2286"/>
                    <a:pt x="43942" y="3048"/>
                    <a:pt x="44577" y="3937"/>
                  </a:cubicBezTo>
                  <a:cubicBezTo>
                    <a:pt x="45339" y="4826"/>
                    <a:pt x="45720" y="5842"/>
                    <a:pt x="45720" y="6985"/>
                  </a:cubicBezTo>
                  <a:lnTo>
                    <a:pt x="45720" y="125857"/>
                  </a:lnTo>
                  <a:cubicBezTo>
                    <a:pt x="45720" y="129540"/>
                    <a:pt x="45593" y="133477"/>
                    <a:pt x="45466" y="137668"/>
                  </a:cubicBezTo>
                  <a:cubicBezTo>
                    <a:pt x="45339" y="141859"/>
                    <a:pt x="45212" y="145923"/>
                    <a:pt x="44958" y="149860"/>
                  </a:cubicBezTo>
                  <a:lnTo>
                    <a:pt x="45339" y="149860"/>
                  </a:lnTo>
                  <a:cubicBezTo>
                    <a:pt x="47244" y="146304"/>
                    <a:pt x="49784" y="142240"/>
                    <a:pt x="52832" y="137287"/>
                  </a:cubicBezTo>
                  <a:cubicBezTo>
                    <a:pt x="55753" y="132461"/>
                    <a:pt x="58928" y="127762"/>
                    <a:pt x="62103" y="123190"/>
                  </a:cubicBezTo>
                  <a:lnTo>
                    <a:pt x="140208" y="6731"/>
                  </a:lnTo>
                  <a:cubicBezTo>
                    <a:pt x="140970" y="5588"/>
                    <a:pt x="141859" y="4572"/>
                    <a:pt x="142748" y="3810"/>
                  </a:cubicBezTo>
                  <a:cubicBezTo>
                    <a:pt x="143637" y="2921"/>
                    <a:pt x="144907" y="2159"/>
                    <a:pt x="146431" y="1524"/>
                  </a:cubicBezTo>
                  <a:cubicBezTo>
                    <a:pt x="148082" y="1016"/>
                    <a:pt x="149987" y="635"/>
                    <a:pt x="152273" y="381"/>
                  </a:cubicBezTo>
                  <a:cubicBezTo>
                    <a:pt x="154559" y="127"/>
                    <a:pt x="157607" y="0"/>
                    <a:pt x="161163" y="0"/>
                  </a:cubicBezTo>
                  <a:cubicBezTo>
                    <a:pt x="165481" y="0"/>
                    <a:pt x="169037" y="127"/>
                    <a:pt x="171831" y="508"/>
                  </a:cubicBezTo>
                  <a:cubicBezTo>
                    <a:pt x="174498" y="762"/>
                    <a:pt x="176657" y="1143"/>
                    <a:pt x="178308" y="1778"/>
                  </a:cubicBezTo>
                  <a:cubicBezTo>
                    <a:pt x="179959" y="2286"/>
                    <a:pt x="181102" y="3048"/>
                    <a:pt x="181737" y="3937"/>
                  </a:cubicBezTo>
                  <a:cubicBezTo>
                    <a:pt x="182372" y="4826"/>
                    <a:pt x="182626" y="5842"/>
                    <a:pt x="182626" y="7112"/>
                  </a:cubicBezTo>
                  <a:lnTo>
                    <a:pt x="182626" y="219583"/>
                  </a:lnTo>
                  <a:cubicBezTo>
                    <a:pt x="182626" y="220726"/>
                    <a:pt x="182245" y="221742"/>
                    <a:pt x="181483" y="222504"/>
                  </a:cubicBezTo>
                  <a:cubicBezTo>
                    <a:pt x="180721" y="223393"/>
                    <a:pt x="179578" y="224155"/>
                    <a:pt x="177800" y="224790"/>
                  </a:cubicBezTo>
                  <a:cubicBezTo>
                    <a:pt x="176022" y="225298"/>
                    <a:pt x="173736" y="225679"/>
                    <a:pt x="170815" y="226060"/>
                  </a:cubicBezTo>
                  <a:cubicBezTo>
                    <a:pt x="167767" y="226314"/>
                    <a:pt x="164084" y="226441"/>
                    <a:pt x="159766" y="226441"/>
                  </a:cubicBezTo>
                  <a:cubicBezTo>
                    <a:pt x="155321" y="226441"/>
                    <a:pt x="151638" y="226314"/>
                    <a:pt x="148717" y="226060"/>
                  </a:cubicBezTo>
                  <a:cubicBezTo>
                    <a:pt x="145796" y="225679"/>
                    <a:pt x="143510" y="225298"/>
                    <a:pt x="141859" y="224790"/>
                  </a:cubicBezTo>
                  <a:cubicBezTo>
                    <a:pt x="140081" y="224155"/>
                    <a:pt x="138938" y="223393"/>
                    <a:pt x="138303" y="222504"/>
                  </a:cubicBezTo>
                  <a:cubicBezTo>
                    <a:pt x="137541" y="221742"/>
                    <a:pt x="137160" y="220726"/>
                    <a:pt x="137160" y="219583"/>
                  </a:cubicBezTo>
                  <a:lnTo>
                    <a:pt x="137160" y="101219"/>
                  </a:lnTo>
                  <a:cubicBezTo>
                    <a:pt x="137160" y="96774"/>
                    <a:pt x="137287" y="92329"/>
                    <a:pt x="137414" y="88011"/>
                  </a:cubicBezTo>
                  <a:cubicBezTo>
                    <a:pt x="137541" y="83693"/>
                    <a:pt x="137668" y="79883"/>
                    <a:pt x="137922" y="76454"/>
                  </a:cubicBezTo>
                  <a:lnTo>
                    <a:pt x="137541" y="76454"/>
                  </a:lnTo>
                  <a:cubicBezTo>
                    <a:pt x="136652" y="78105"/>
                    <a:pt x="135509" y="80010"/>
                    <a:pt x="134239" y="82169"/>
                  </a:cubicBezTo>
                  <a:cubicBezTo>
                    <a:pt x="132969" y="84201"/>
                    <a:pt x="131572" y="86487"/>
                    <a:pt x="130175" y="88900"/>
                  </a:cubicBezTo>
                  <a:cubicBezTo>
                    <a:pt x="128778" y="91313"/>
                    <a:pt x="127254" y="93726"/>
                    <a:pt x="125603" y="96139"/>
                  </a:cubicBezTo>
                  <a:cubicBezTo>
                    <a:pt x="123952" y="98679"/>
                    <a:pt x="122301" y="101092"/>
                    <a:pt x="120777" y="103378"/>
                  </a:cubicBezTo>
                  <a:lnTo>
                    <a:pt x="42672" y="219710"/>
                  </a:lnTo>
                  <a:cubicBezTo>
                    <a:pt x="41783" y="220980"/>
                    <a:pt x="40894" y="222123"/>
                    <a:pt x="39878" y="223012"/>
                  </a:cubicBezTo>
                  <a:cubicBezTo>
                    <a:pt x="38862" y="223901"/>
                    <a:pt x="37592" y="224663"/>
                    <a:pt x="36068" y="225171"/>
                  </a:cubicBezTo>
                  <a:cubicBezTo>
                    <a:pt x="34417" y="225679"/>
                    <a:pt x="32512" y="226060"/>
                    <a:pt x="30353" y="226187"/>
                  </a:cubicBezTo>
                  <a:cubicBezTo>
                    <a:pt x="28067" y="226441"/>
                    <a:pt x="25146" y="226441"/>
                    <a:pt x="21590" y="226441"/>
                  </a:cubicBezTo>
                  <a:cubicBezTo>
                    <a:pt x="17018" y="226441"/>
                    <a:pt x="13462" y="226314"/>
                    <a:pt x="10668" y="226060"/>
                  </a:cubicBezTo>
                  <a:cubicBezTo>
                    <a:pt x="7874" y="225679"/>
                    <a:pt x="5715" y="225298"/>
                    <a:pt x="4191" y="224790"/>
                  </a:cubicBezTo>
                  <a:cubicBezTo>
                    <a:pt x="2540" y="224155"/>
                    <a:pt x="1524" y="223393"/>
                    <a:pt x="889" y="222504"/>
                  </a:cubicBezTo>
                  <a:cubicBezTo>
                    <a:pt x="381" y="221615"/>
                    <a:pt x="0" y="220472"/>
                    <a:pt x="0" y="219202"/>
                  </a:cubicBezTo>
                  <a:lnTo>
                    <a:pt x="0" y="6985"/>
                  </a:lnTo>
                  <a:cubicBezTo>
                    <a:pt x="0" y="5842"/>
                    <a:pt x="381" y="4826"/>
                    <a:pt x="1143" y="3937"/>
                  </a:cubicBezTo>
                  <a:cubicBezTo>
                    <a:pt x="1905" y="3048"/>
                    <a:pt x="3175" y="2286"/>
                    <a:pt x="4953" y="1778"/>
                  </a:cubicBezTo>
                  <a:cubicBezTo>
                    <a:pt x="6858" y="1143"/>
                    <a:pt x="9144" y="762"/>
                    <a:pt x="12065" y="508"/>
                  </a:cubicBezTo>
                  <a:cubicBezTo>
                    <a:pt x="14859" y="127"/>
                    <a:pt x="18542" y="0"/>
                    <a:pt x="22987" y="0"/>
                  </a:cubicBezTo>
                  <a:close/>
                </a:path>
              </a:pathLst>
            </a:custGeom>
            <a:ln w="9004" cap="flat">
              <a:miter lim="101600"/>
            </a:ln>
          </p:spPr>
          <p:style>
            <a:lnRef idx="1">
              <a:srgbClr val="5B427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Shape 774">
              <a:extLst>
                <a:ext uri="{FF2B5EF4-FFF2-40B4-BE49-F238E27FC236}">
                  <a16:creationId xmlns:a16="http://schemas.microsoft.com/office/drawing/2014/main" id="{E60245F3-1247-47D6-86B7-522739EC9C88}"/>
                </a:ext>
              </a:extLst>
            </p:cNvPr>
            <p:cNvSpPr/>
            <p:nvPr/>
          </p:nvSpPr>
          <p:spPr>
            <a:xfrm>
              <a:off x="1946148" y="2109344"/>
              <a:ext cx="182626" cy="226441"/>
            </a:xfrm>
            <a:custGeom>
              <a:avLst/>
              <a:gdLst/>
              <a:ahLst/>
              <a:cxnLst/>
              <a:rect l="0" t="0" r="0" b="0"/>
              <a:pathLst>
                <a:path w="182626" h="226441">
                  <a:moveTo>
                    <a:pt x="22987" y="0"/>
                  </a:moveTo>
                  <a:cubicBezTo>
                    <a:pt x="27432" y="0"/>
                    <a:pt x="31115" y="127"/>
                    <a:pt x="34036" y="508"/>
                  </a:cubicBezTo>
                  <a:cubicBezTo>
                    <a:pt x="36957" y="762"/>
                    <a:pt x="39243" y="1143"/>
                    <a:pt x="41021" y="1778"/>
                  </a:cubicBezTo>
                  <a:cubicBezTo>
                    <a:pt x="42672" y="2286"/>
                    <a:pt x="43942" y="3048"/>
                    <a:pt x="44577" y="3937"/>
                  </a:cubicBezTo>
                  <a:cubicBezTo>
                    <a:pt x="45339" y="4826"/>
                    <a:pt x="45720" y="5842"/>
                    <a:pt x="45720" y="6985"/>
                  </a:cubicBezTo>
                  <a:lnTo>
                    <a:pt x="45720" y="125857"/>
                  </a:lnTo>
                  <a:cubicBezTo>
                    <a:pt x="45720" y="129540"/>
                    <a:pt x="45593" y="133477"/>
                    <a:pt x="45466" y="137668"/>
                  </a:cubicBezTo>
                  <a:cubicBezTo>
                    <a:pt x="45339" y="141859"/>
                    <a:pt x="45212" y="145923"/>
                    <a:pt x="44958" y="149860"/>
                  </a:cubicBezTo>
                  <a:lnTo>
                    <a:pt x="45339" y="149860"/>
                  </a:lnTo>
                  <a:cubicBezTo>
                    <a:pt x="47244" y="146304"/>
                    <a:pt x="49784" y="142240"/>
                    <a:pt x="52832" y="137287"/>
                  </a:cubicBezTo>
                  <a:cubicBezTo>
                    <a:pt x="55753" y="132461"/>
                    <a:pt x="58928" y="127762"/>
                    <a:pt x="62103" y="123190"/>
                  </a:cubicBezTo>
                  <a:lnTo>
                    <a:pt x="140208" y="6731"/>
                  </a:lnTo>
                  <a:cubicBezTo>
                    <a:pt x="140970" y="5588"/>
                    <a:pt x="141859" y="4572"/>
                    <a:pt x="142748" y="3810"/>
                  </a:cubicBezTo>
                  <a:cubicBezTo>
                    <a:pt x="143637" y="2921"/>
                    <a:pt x="144907" y="2159"/>
                    <a:pt x="146431" y="1524"/>
                  </a:cubicBezTo>
                  <a:cubicBezTo>
                    <a:pt x="148082" y="1016"/>
                    <a:pt x="149987" y="635"/>
                    <a:pt x="152273" y="381"/>
                  </a:cubicBezTo>
                  <a:cubicBezTo>
                    <a:pt x="154559" y="127"/>
                    <a:pt x="157607" y="0"/>
                    <a:pt x="161163" y="0"/>
                  </a:cubicBezTo>
                  <a:cubicBezTo>
                    <a:pt x="165481" y="0"/>
                    <a:pt x="169037" y="127"/>
                    <a:pt x="171831" y="508"/>
                  </a:cubicBezTo>
                  <a:cubicBezTo>
                    <a:pt x="174498" y="762"/>
                    <a:pt x="176657" y="1143"/>
                    <a:pt x="178308" y="1778"/>
                  </a:cubicBezTo>
                  <a:cubicBezTo>
                    <a:pt x="179959" y="2286"/>
                    <a:pt x="181102" y="3048"/>
                    <a:pt x="181737" y="3937"/>
                  </a:cubicBezTo>
                  <a:cubicBezTo>
                    <a:pt x="182372" y="4826"/>
                    <a:pt x="182626" y="5842"/>
                    <a:pt x="182626" y="7112"/>
                  </a:cubicBezTo>
                  <a:lnTo>
                    <a:pt x="182626" y="219583"/>
                  </a:lnTo>
                  <a:cubicBezTo>
                    <a:pt x="182626" y="220726"/>
                    <a:pt x="182245" y="221742"/>
                    <a:pt x="181483" y="222504"/>
                  </a:cubicBezTo>
                  <a:cubicBezTo>
                    <a:pt x="180721" y="223393"/>
                    <a:pt x="179578" y="224155"/>
                    <a:pt x="177800" y="224790"/>
                  </a:cubicBezTo>
                  <a:cubicBezTo>
                    <a:pt x="176022" y="225298"/>
                    <a:pt x="173736" y="225679"/>
                    <a:pt x="170815" y="226060"/>
                  </a:cubicBezTo>
                  <a:cubicBezTo>
                    <a:pt x="167767" y="226314"/>
                    <a:pt x="164084" y="226441"/>
                    <a:pt x="159766" y="226441"/>
                  </a:cubicBezTo>
                  <a:cubicBezTo>
                    <a:pt x="155321" y="226441"/>
                    <a:pt x="151638" y="226314"/>
                    <a:pt x="148717" y="226060"/>
                  </a:cubicBezTo>
                  <a:cubicBezTo>
                    <a:pt x="145796" y="225679"/>
                    <a:pt x="143510" y="225298"/>
                    <a:pt x="141859" y="224790"/>
                  </a:cubicBezTo>
                  <a:cubicBezTo>
                    <a:pt x="140081" y="224155"/>
                    <a:pt x="138938" y="223393"/>
                    <a:pt x="138303" y="222504"/>
                  </a:cubicBezTo>
                  <a:cubicBezTo>
                    <a:pt x="137541" y="221742"/>
                    <a:pt x="137160" y="220726"/>
                    <a:pt x="137160" y="219583"/>
                  </a:cubicBezTo>
                  <a:lnTo>
                    <a:pt x="137160" y="101219"/>
                  </a:lnTo>
                  <a:cubicBezTo>
                    <a:pt x="137160" y="96774"/>
                    <a:pt x="137287" y="92329"/>
                    <a:pt x="137414" y="88011"/>
                  </a:cubicBezTo>
                  <a:cubicBezTo>
                    <a:pt x="137541" y="83693"/>
                    <a:pt x="137668" y="79883"/>
                    <a:pt x="137922" y="76454"/>
                  </a:cubicBezTo>
                  <a:lnTo>
                    <a:pt x="137541" y="76454"/>
                  </a:lnTo>
                  <a:cubicBezTo>
                    <a:pt x="136652" y="78105"/>
                    <a:pt x="135509" y="80010"/>
                    <a:pt x="134239" y="82169"/>
                  </a:cubicBezTo>
                  <a:cubicBezTo>
                    <a:pt x="132969" y="84201"/>
                    <a:pt x="131572" y="86487"/>
                    <a:pt x="130175" y="88900"/>
                  </a:cubicBezTo>
                  <a:cubicBezTo>
                    <a:pt x="128778" y="91313"/>
                    <a:pt x="127254" y="93726"/>
                    <a:pt x="125603" y="96139"/>
                  </a:cubicBezTo>
                  <a:cubicBezTo>
                    <a:pt x="123952" y="98679"/>
                    <a:pt x="122301" y="101092"/>
                    <a:pt x="120777" y="103378"/>
                  </a:cubicBezTo>
                  <a:lnTo>
                    <a:pt x="42672" y="219710"/>
                  </a:lnTo>
                  <a:cubicBezTo>
                    <a:pt x="41783" y="220980"/>
                    <a:pt x="40894" y="222123"/>
                    <a:pt x="39878" y="223012"/>
                  </a:cubicBezTo>
                  <a:cubicBezTo>
                    <a:pt x="38862" y="223901"/>
                    <a:pt x="37592" y="224663"/>
                    <a:pt x="36068" y="225171"/>
                  </a:cubicBezTo>
                  <a:cubicBezTo>
                    <a:pt x="34417" y="225679"/>
                    <a:pt x="32512" y="226060"/>
                    <a:pt x="30353" y="226187"/>
                  </a:cubicBezTo>
                  <a:cubicBezTo>
                    <a:pt x="28067" y="226441"/>
                    <a:pt x="25146" y="226441"/>
                    <a:pt x="21590" y="226441"/>
                  </a:cubicBezTo>
                  <a:cubicBezTo>
                    <a:pt x="17018" y="226441"/>
                    <a:pt x="13462" y="226314"/>
                    <a:pt x="10668" y="226060"/>
                  </a:cubicBezTo>
                  <a:cubicBezTo>
                    <a:pt x="7874" y="225679"/>
                    <a:pt x="5715" y="225298"/>
                    <a:pt x="4191" y="224790"/>
                  </a:cubicBezTo>
                  <a:cubicBezTo>
                    <a:pt x="2540" y="224155"/>
                    <a:pt x="1524" y="223393"/>
                    <a:pt x="889" y="222504"/>
                  </a:cubicBezTo>
                  <a:cubicBezTo>
                    <a:pt x="381" y="221615"/>
                    <a:pt x="0" y="220472"/>
                    <a:pt x="0" y="219202"/>
                  </a:cubicBezTo>
                  <a:lnTo>
                    <a:pt x="0" y="6985"/>
                  </a:lnTo>
                  <a:cubicBezTo>
                    <a:pt x="0" y="5842"/>
                    <a:pt x="381" y="4826"/>
                    <a:pt x="1143" y="3937"/>
                  </a:cubicBezTo>
                  <a:cubicBezTo>
                    <a:pt x="1905" y="3048"/>
                    <a:pt x="3175" y="2286"/>
                    <a:pt x="4953" y="1778"/>
                  </a:cubicBezTo>
                  <a:cubicBezTo>
                    <a:pt x="6858" y="1143"/>
                    <a:pt x="9144" y="762"/>
                    <a:pt x="12065" y="508"/>
                  </a:cubicBezTo>
                  <a:cubicBezTo>
                    <a:pt x="14859" y="127"/>
                    <a:pt x="18542" y="0"/>
                    <a:pt x="22987" y="0"/>
                  </a:cubicBezTo>
                  <a:close/>
                </a:path>
              </a:pathLst>
            </a:custGeom>
            <a:ln w="9004" cap="flat">
              <a:miter lim="101600"/>
            </a:ln>
          </p:spPr>
          <p:style>
            <a:lnRef idx="1">
              <a:srgbClr val="5B427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Shape 775">
              <a:extLst>
                <a:ext uri="{FF2B5EF4-FFF2-40B4-BE49-F238E27FC236}">
                  <a16:creationId xmlns:a16="http://schemas.microsoft.com/office/drawing/2014/main" id="{5AD0D376-725E-4B4D-BCBB-0D2B9665907E}"/>
                </a:ext>
              </a:extLst>
            </p:cNvPr>
            <p:cNvSpPr/>
            <p:nvPr/>
          </p:nvSpPr>
          <p:spPr>
            <a:xfrm>
              <a:off x="1746504" y="2109344"/>
              <a:ext cx="166116" cy="226441"/>
            </a:xfrm>
            <a:custGeom>
              <a:avLst/>
              <a:gdLst/>
              <a:ahLst/>
              <a:cxnLst/>
              <a:rect l="0" t="0" r="0" b="0"/>
              <a:pathLst>
                <a:path w="166116" h="226441">
                  <a:moveTo>
                    <a:pt x="22987" y="0"/>
                  </a:moveTo>
                  <a:cubicBezTo>
                    <a:pt x="27432" y="0"/>
                    <a:pt x="31115" y="127"/>
                    <a:pt x="34036" y="508"/>
                  </a:cubicBezTo>
                  <a:cubicBezTo>
                    <a:pt x="36957" y="762"/>
                    <a:pt x="39243" y="1143"/>
                    <a:pt x="41021" y="1778"/>
                  </a:cubicBezTo>
                  <a:cubicBezTo>
                    <a:pt x="42672" y="2286"/>
                    <a:pt x="43942" y="3048"/>
                    <a:pt x="44577" y="3937"/>
                  </a:cubicBezTo>
                  <a:cubicBezTo>
                    <a:pt x="45339" y="4826"/>
                    <a:pt x="45720" y="5842"/>
                    <a:pt x="45720" y="7112"/>
                  </a:cubicBezTo>
                  <a:lnTo>
                    <a:pt x="45720" y="91440"/>
                  </a:lnTo>
                  <a:lnTo>
                    <a:pt x="55880" y="91440"/>
                  </a:lnTo>
                  <a:cubicBezTo>
                    <a:pt x="61087" y="91440"/>
                    <a:pt x="65659" y="90678"/>
                    <a:pt x="69596" y="89281"/>
                  </a:cubicBezTo>
                  <a:cubicBezTo>
                    <a:pt x="73533" y="87884"/>
                    <a:pt x="77089" y="85725"/>
                    <a:pt x="80264" y="82677"/>
                  </a:cubicBezTo>
                  <a:cubicBezTo>
                    <a:pt x="83439" y="79756"/>
                    <a:pt x="86360" y="75819"/>
                    <a:pt x="88900" y="70993"/>
                  </a:cubicBezTo>
                  <a:cubicBezTo>
                    <a:pt x="91567" y="66167"/>
                    <a:pt x="93980" y="60325"/>
                    <a:pt x="96520" y="53213"/>
                  </a:cubicBezTo>
                  <a:lnTo>
                    <a:pt x="111506" y="8509"/>
                  </a:lnTo>
                  <a:cubicBezTo>
                    <a:pt x="112141" y="6858"/>
                    <a:pt x="112776" y="5588"/>
                    <a:pt x="113665" y="4445"/>
                  </a:cubicBezTo>
                  <a:cubicBezTo>
                    <a:pt x="114427" y="3302"/>
                    <a:pt x="115697" y="2540"/>
                    <a:pt x="117475" y="1905"/>
                  </a:cubicBezTo>
                  <a:cubicBezTo>
                    <a:pt x="119380" y="1270"/>
                    <a:pt x="121666" y="762"/>
                    <a:pt x="124587" y="508"/>
                  </a:cubicBezTo>
                  <a:cubicBezTo>
                    <a:pt x="127635" y="127"/>
                    <a:pt x="131572" y="0"/>
                    <a:pt x="136525" y="0"/>
                  </a:cubicBezTo>
                  <a:cubicBezTo>
                    <a:pt x="140970" y="0"/>
                    <a:pt x="144780" y="127"/>
                    <a:pt x="147701" y="508"/>
                  </a:cubicBezTo>
                  <a:cubicBezTo>
                    <a:pt x="150622" y="762"/>
                    <a:pt x="152908" y="1143"/>
                    <a:pt x="154686" y="1651"/>
                  </a:cubicBezTo>
                  <a:cubicBezTo>
                    <a:pt x="156337" y="2159"/>
                    <a:pt x="157480" y="2921"/>
                    <a:pt x="157988" y="3810"/>
                  </a:cubicBezTo>
                  <a:cubicBezTo>
                    <a:pt x="158623" y="4572"/>
                    <a:pt x="158877" y="5715"/>
                    <a:pt x="158877" y="6985"/>
                  </a:cubicBezTo>
                  <a:cubicBezTo>
                    <a:pt x="158877" y="8509"/>
                    <a:pt x="158623" y="10287"/>
                    <a:pt x="158115" y="12446"/>
                  </a:cubicBezTo>
                  <a:cubicBezTo>
                    <a:pt x="157607" y="14732"/>
                    <a:pt x="156718" y="17653"/>
                    <a:pt x="155448" y="21209"/>
                  </a:cubicBezTo>
                  <a:lnTo>
                    <a:pt x="140335" y="61087"/>
                  </a:lnTo>
                  <a:cubicBezTo>
                    <a:pt x="137541" y="68453"/>
                    <a:pt x="134747" y="74803"/>
                    <a:pt x="131953" y="80010"/>
                  </a:cubicBezTo>
                  <a:cubicBezTo>
                    <a:pt x="129286" y="85217"/>
                    <a:pt x="126365" y="89535"/>
                    <a:pt x="123190" y="93218"/>
                  </a:cubicBezTo>
                  <a:cubicBezTo>
                    <a:pt x="120142" y="96901"/>
                    <a:pt x="116967" y="99822"/>
                    <a:pt x="113538" y="102108"/>
                  </a:cubicBezTo>
                  <a:cubicBezTo>
                    <a:pt x="110109" y="104521"/>
                    <a:pt x="106299" y="106426"/>
                    <a:pt x="102235" y="107823"/>
                  </a:cubicBezTo>
                  <a:lnTo>
                    <a:pt x="102235" y="108077"/>
                  </a:lnTo>
                  <a:cubicBezTo>
                    <a:pt x="106807" y="109982"/>
                    <a:pt x="110998" y="112268"/>
                    <a:pt x="114808" y="114681"/>
                  </a:cubicBezTo>
                  <a:cubicBezTo>
                    <a:pt x="118491" y="117221"/>
                    <a:pt x="122047" y="120396"/>
                    <a:pt x="125349" y="124206"/>
                  </a:cubicBezTo>
                  <a:cubicBezTo>
                    <a:pt x="128651" y="128016"/>
                    <a:pt x="131826" y="132715"/>
                    <a:pt x="134747" y="138176"/>
                  </a:cubicBezTo>
                  <a:cubicBezTo>
                    <a:pt x="137795" y="143764"/>
                    <a:pt x="140843" y="150622"/>
                    <a:pt x="144018" y="158623"/>
                  </a:cubicBezTo>
                  <a:lnTo>
                    <a:pt x="162306" y="205105"/>
                  </a:lnTo>
                  <a:cubicBezTo>
                    <a:pt x="164211" y="209931"/>
                    <a:pt x="165354" y="213106"/>
                    <a:pt x="165608" y="214884"/>
                  </a:cubicBezTo>
                  <a:cubicBezTo>
                    <a:pt x="165989" y="216789"/>
                    <a:pt x="166116" y="218186"/>
                    <a:pt x="166116" y="219329"/>
                  </a:cubicBezTo>
                  <a:cubicBezTo>
                    <a:pt x="166116" y="220599"/>
                    <a:pt x="165862" y="221742"/>
                    <a:pt x="165100" y="222504"/>
                  </a:cubicBezTo>
                  <a:cubicBezTo>
                    <a:pt x="164465" y="223393"/>
                    <a:pt x="163195" y="224155"/>
                    <a:pt x="161417" y="224790"/>
                  </a:cubicBezTo>
                  <a:cubicBezTo>
                    <a:pt x="159639" y="225298"/>
                    <a:pt x="157226" y="225679"/>
                    <a:pt x="154178" y="226060"/>
                  </a:cubicBezTo>
                  <a:cubicBezTo>
                    <a:pt x="151257" y="226314"/>
                    <a:pt x="147320" y="226441"/>
                    <a:pt x="142621" y="226441"/>
                  </a:cubicBezTo>
                  <a:cubicBezTo>
                    <a:pt x="137668" y="226441"/>
                    <a:pt x="133604" y="226314"/>
                    <a:pt x="130556" y="226060"/>
                  </a:cubicBezTo>
                  <a:cubicBezTo>
                    <a:pt x="127508" y="225679"/>
                    <a:pt x="124968" y="225298"/>
                    <a:pt x="123190" y="224663"/>
                  </a:cubicBezTo>
                  <a:cubicBezTo>
                    <a:pt x="121285" y="224028"/>
                    <a:pt x="119888" y="223139"/>
                    <a:pt x="118999" y="221996"/>
                  </a:cubicBezTo>
                  <a:cubicBezTo>
                    <a:pt x="118110" y="220980"/>
                    <a:pt x="117348" y="219583"/>
                    <a:pt x="116967" y="217932"/>
                  </a:cubicBezTo>
                  <a:lnTo>
                    <a:pt x="98933" y="168021"/>
                  </a:lnTo>
                  <a:cubicBezTo>
                    <a:pt x="96393" y="160782"/>
                    <a:pt x="93726" y="154686"/>
                    <a:pt x="90932" y="149733"/>
                  </a:cubicBezTo>
                  <a:cubicBezTo>
                    <a:pt x="88138" y="144780"/>
                    <a:pt x="85090" y="140843"/>
                    <a:pt x="81788" y="137795"/>
                  </a:cubicBezTo>
                  <a:cubicBezTo>
                    <a:pt x="78359" y="134747"/>
                    <a:pt x="74549" y="132588"/>
                    <a:pt x="70231" y="131318"/>
                  </a:cubicBezTo>
                  <a:cubicBezTo>
                    <a:pt x="66040" y="130048"/>
                    <a:pt x="61214" y="129413"/>
                    <a:pt x="55880" y="129413"/>
                  </a:cubicBezTo>
                  <a:lnTo>
                    <a:pt x="45720" y="129413"/>
                  </a:lnTo>
                  <a:lnTo>
                    <a:pt x="45720" y="219202"/>
                  </a:lnTo>
                  <a:cubicBezTo>
                    <a:pt x="45720" y="220472"/>
                    <a:pt x="45339" y="221488"/>
                    <a:pt x="44577" y="222377"/>
                  </a:cubicBezTo>
                  <a:cubicBezTo>
                    <a:pt x="43942" y="223266"/>
                    <a:pt x="42672" y="224028"/>
                    <a:pt x="41021" y="224663"/>
                  </a:cubicBezTo>
                  <a:cubicBezTo>
                    <a:pt x="39243" y="225298"/>
                    <a:pt x="36957" y="225679"/>
                    <a:pt x="34036" y="226060"/>
                  </a:cubicBezTo>
                  <a:cubicBezTo>
                    <a:pt x="31115" y="226314"/>
                    <a:pt x="27432" y="226441"/>
                    <a:pt x="22987" y="226441"/>
                  </a:cubicBezTo>
                  <a:cubicBezTo>
                    <a:pt x="18542" y="226441"/>
                    <a:pt x="14859" y="226314"/>
                    <a:pt x="11938" y="226060"/>
                  </a:cubicBezTo>
                  <a:cubicBezTo>
                    <a:pt x="9017" y="225679"/>
                    <a:pt x="6604" y="225298"/>
                    <a:pt x="4953" y="224663"/>
                  </a:cubicBezTo>
                  <a:cubicBezTo>
                    <a:pt x="3175" y="224028"/>
                    <a:pt x="1905" y="223266"/>
                    <a:pt x="1143" y="222377"/>
                  </a:cubicBezTo>
                  <a:cubicBezTo>
                    <a:pt x="381" y="221488"/>
                    <a:pt x="0" y="220472"/>
                    <a:pt x="0" y="219202"/>
                  </a:cubicBezTo>
                  <a:lnTo>
                    <a:pt x="0" y="7112"/>
                  </a:lnTo>
                  <a:cubicBezTo>
                    <a:pt x="0" y="5842"/>
                    <a:pt x="381" y="4826"/>
                    <a:pt x="1143" y="3937"/>
                  </a:cubicBezTo>
                  <a:cubicBezTo>
                    <a:pt x="1905" y="3048"/>
                    <a:pt x="3175" y="2286"/>
                    <a:pt x="4953" y="1778"/>
                  </a:cubicBezTo>
                  <a:cubicBezTo>
                    <a:pt x="6604" y="1143"/>
                    <a:pt x="9017" y="762"/>
                    <a:pt x="11938" y="508"/>
                  </a:cubicBezTo>
                  <a:cubicBezTo>
                    <a:pt x="14859" y="127"/>
                    <a:pt x="18542" y="0"/>
                    <a:pt x="22987" y="0"/>
                  </a:cubicBezTo>
                  <a:close/>
                </a:path>
              </a:pathLst>
            </a:custGeom>
            <a:ln w="9004" cap="flat">
              <a:miter lim="101600"/>
            </a:ln>
          </p:spPr>
          <p:style>
            <a:lnRef idx="1">
              <a:srgbClr val="5B427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2" name="Shape 776">
              <a:extLst>
                <a:ext uri="{FF2B5EF4-FFF2-40B4-BE49-F238E27FC236}">
                  <a16:creationId xmlns:a16="http://schemas.microsoft.com/office/drawing/2014/main" id="{404D687C-E835-4F4C-B8D5-B5D8B87B68DF}"/>
                </a:ext>
              </a:extLst>
            </p:cNvPr>
            <p:cNvSpPr/>
            <p:nvPr/>
          </p:nvSpPr>
          <p:spPr>
            <a:xfrm>
              <a:off x="1427988" y="2109344"/>
              <a:ext cx="269621" cy="225425"/>
            </a:xfrm>
            <a:custGeom>
              <a:avLst/>
              <a:gdLst/>
              <a:ahLst/>
              <a:cxnLst/>
              <a:rect l="0" t="0" r="0" b="0"/>
              <a:pathLst>
                <a:path w="269621" h="225425">
                  <a:moveTo>
                    <a:pt x="22479" y="0"/>
                  </a:moveTo>
                  <a:cubicBezTo>
                    <a:pt x="26670" y="0"/>
                    <a:pt x="30226" y="127"/>
                    <a:pt x="33147" y="508"/>
                  </a:cubicBezTo>
                  <a:cubicBezTo>
                    <a:pt x="35941" y="762"/>
                    <a:pt x="38227" y="1143"/>
                    <a:pt x="40005" y="1651"/>
                  </a:cubicBezTo>
                  <a:cubicBezTo>
                    <a:pt x="41656" y="2159"/>
                    <a:pt x="42926" y="2794"/>
                    <a:pt x="43688" y="3683"/>
                  </a:cubicBezTo>
                  <a:cubicBezTo>
                    <a:pt x="44450" y="4445"/>
                    <a:pt x="44831" y="5461"/>
                    <a:pt x="44831" y="6604"/>
                  </a:cubicBezTo>
                  <a:lnTo>
                    <a:pt x="44831" y="188341"/>
                  </a:lnTo>
                  <a:lnTo>
                    <a:pt x="112649" y="188341"/>
                  </a:lnTo>
                  <a:lnTo>
                    <a:pt x="112649" y="6604"/>
                  </a:lnTo>
                  <a:cubicBezTo>
                    <a:pt x="112649" y="5461"/>
                    <a:pt x="112903" y="4445"/>
                    <a:pt x="113665" y="3683"/>
                  </a:cubicBezTo>
                  <a:cubicBezTo>
                    <a:pt x="114427" y="2794"/>
                    <a:pt x="115697" y="2159"/>
                    <a:pt x="117348" y="1651"/>
                  </a:cubicBezTo>
                  <a:cubicBezTo>
                    <a:pt x="118999" y="1143"/>
                    <a:pt x="121285" y="762"/>
                    <a:pt x="124206" y="508"/>
                  </a:cubicBezTo>
                  <a:cubicBezTo>
                    <a:pt x="127127" y="127"/>
                    <a:pt x="130683" y="0"/>
                    <a:pt x="134747" y="0"/>
                  </a:cubicBezTo>
                  <a:cubicBezTo>
                    <a:pt x="138938" y="0"/>
                    <a:pt x="142494" y="127"/>
                    <a:pt x="145288" y="508"/>
                  </a:cubicBezTo>
                  <a:cubicBezTo>
                    <a:pt x="148082" y="762"/>
                    <a:pt x="150368" y="1143"/>
                    <a:pt x="152146" y="1651"/>
                  </a:cubicBezTo>
                  <a:cubicBezTo>
                    <a:pt x="153797" y="2159"/>
                    <a:pt x="155067" y="2794"/>
                    <a:pt x="155829" y="3683"/>
                  </a:cubicBezTo>
                  <a:cubicBezTo>
                    <a:pt x="156591" y="4445"/>
                    <a:pt x="156972" y="5461"/>
                    <a:pt x="156972" y="6604"/>
                  </a:cubicBezTo>
                  <a:lnTo>
                    <a:pt x="156972" y="188341"/>
                  </a:lnTo>
                  <a:lnTo>
                    <a:pt x="224917" y="188341"/>
                  </a:lnTo>
                  <a:lnTo>
                    <a:pt x="224917" y="6604"/>
                  </a:lnTo>
                  <a:cubicBezTo>
                    <a:pt x="224917" y="5461"/>
                    <a:pt x="225298" y="4445"/>
                    <a:pt x="226060" y="3683"/>
                  </a:cubicBezTo>
                  <a:cubicBezTo>
                    <a:pt x="226822" y="2794"/>
                    <a:pt x="228092" y="2159"/>
                    <a:pt x="229743" y="1651"/>
                  </a:cubicBezTo>
                  <a:cubicBezTo>
                    <a:pt x="231521" y="1143"/>
                    <a:pt x="233807" y="762"/>
                    <a:pt x="236601" y="508"/>
                  </a:cubicBezTo>
                  <a:cubicBezTo>
                    <a:pt x="239522" y="127"/>
                    <a:pt x="243078" y="0"/>
                    <a:pt x="247269" y="0"/>
                  </a:cubicBezTo>
                  <a:cubicBezTo>
                    <a:pt x="251460" y="0"/>
                    <a:pt x="255016" y="127"/>
                    <a:pt x="257810" y="508"/>
                  </a:cubicBezTo>
                  <a:cubicBezTo>
                    <a:pt x="260604" y="762"/>
                    <a:pt x="262890" y="1143"/>
                    <a:pt x="264668" y="1651"/>
                  </a:cubicBezTo>
                  <a:cubicBezTo>
                    <a:pt x="266319" y="2159"/>
                    <a:pt x="267716" y="2794"/>
                    <a:pt x="268478" y="3683"/>
                  </a:cubicBezTo>
                  <a:cubicBezTo>
                    <a:pt x="269240" y="4445"/>
                    <a:pt x="269621" y="5461"/>
                    <a:pt x="269621" y="6604"/>
                  </a:cubicBezTo>
                  <a:lnTo>
                    <a:pt x="269621" y="211074"/>
                  </a:lnTo>
                  <a:cubicBezTo>
                    <a:pt x="269621" y="215900"/>
                    <a:pt x="268478" y="219456"/>
                    <a:pt x="266192" y="221869"/>
                  </a:cubicBezTo>
                  <a:cubicBezTo>
                    <a:pt x="263906" y="224282"/>
                    <a:pt x="260604" y="225425"/>
                    <a:pt x="256540" y="225425"/>
                  </a:cubicBezTo>
                  <a:lnTo>
                    <a:pt x="13589" y="225425"/>
                  </a:lnTo>
                  <a:cubicBezTo>
                    <a:pt x="9525" y="225425"/>
                    <a:pt x="6223" y="224282"/>
                    <a:pt x="3810" y="221869"/>
                  </a:cubicBezTo>
                  <a:cubicBezTo>
                    <a:pt x="1270" y="219456"/>
                    <a:pt x="0" y="215900"/>
                    <a:pt x="0" y="211074"/>
                  </a:cubicBezTo>
                  <a:lnTo>
                    <a:pt x="0" y="6604"/>
                  </a:lnTo>
                  <a:cubicBezTo>
                    <a:pt x="0" y="5461"/>
                    <a:pt x="381" y="4445"/>
                    <a:pt x="1143" y="3683"/>
                  </a:cubicBezTo>
                  <a:cubicBezTo>
                    <a:pt x="1905" y="2794"/>
                    <a:pt x="3175" y="2159"/>
                    <a:pt x="4953" y="1651"/>
                  </a:cubicBezTo>
                  <a:cubicBezTo>
                    <a:pt x="6604" y="1143"/>
                    <a:pt x="9017" y="762"/>
                    <a:pt x="11811" y="508"/>
                  </a:cubicBezTo>
                  <a:cubicBezTo>
                    <a:pt x="14732" y="127"/>
                    <a:pt x="18288" y="0"/>
                    <a:pt x="22479" y="0"/>
                  </a:cubicBezTo>
                  <a:close/>
                </a:path>
              </a:pathLst>
            </a:custGeom>
            <a:ln w="9004" cap="flat">
              <a:miter lim="101600"/>
            </a:ln>
          </p:spPr>
          <p:style>
            <a:lnRef idx="1">
              <a:srgbClr val="5B427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3" name="Shape 777">
              <a:extLst>
                <a:ext uri="{FF2B5EF4-FFF2-40B4-BE49-F238E27FC236}">
                  <a16:creationId xmlns:a16="http://schemas.microsoft.com/office/drawing/2014/main" id="{F05872D1-9802-423D-957F-A34DA12F6FC5}"/>
                </a:ext>
              </a:extLst>
            </p:cNvPr>
            <p:cNvSpPr/>
            <p:nvPr/>
          </p:nvSpPr>
          <p:spPr>
            <a:xfrm>
              <a:off x="1210056" y="2109344"/>
              <a:ext cx="191516" cy="228727"/>
            </a:xfrm>
            <a:custGeom>
              <a:avLst/>
              <a:gdLst/>
              <a:ahLst/>
              <a:cxnLst/>
              <a:rect l="0" t="0" r="0" b="0"/>
              <a:pathLst>
                <a:path w="191516" h="228727">
                  <a:moveTo>
                    <a:pt x="22225" y="0"/>
                  </a:moveTo>
                  <a:cubicBezTo>
                    <a:pt x="27686" y="0"/>
                    <a:pt x="32004" y="127"/>
                    <a:pt x="35179" y="381"/>
                  </a:cubicBezTo>
                  <a:cubicBezTo>
                    <a:pt x="38481" y="635"/>
                    <a:pt x="41021" y="1143"/>
                    <a:pt x="43053" y="1905"/>
                  </a:cubicBezTo>
                  <a:cubicBezTo>
                    <a:pt x="44958" y="2540"/>
                    <a:pt x="46482" y="3683"/>
                    <a:pt x="47498" y="5080"/>
                  </a:cubicBezTo>
                  <a:cubicBezTo>
                    <a:pt x="48641" y="6604"/>
                    <a:pt x="49657" y="8509"/>
                    <a:pt x="50673" y="10795"/>
                  </a:cubicBezTo>
                  <a:lnTo>
                    <a:pt x="82169" y="78740"/>
                  </a:lnTo>
                  <a:cubicBezTo>
                    <a:pt x="85725" y="85979"/>
                    <a:pt x="89027" y="93218"/>
                    <a:pt x="92075" y="100457"/>
                  </a:cubicBezTo>
                  <a:cubicBezTo>
                    <a:pt x="95250" y="107696"/>
                    <a:pt x="98171" y="115062"/>
                    <a:pt x="101092" y="122428"/>
                  </a:cubicBezTo>
                  <a:lnTo>
                    <a:pt x="101600" y="122428"/>
                  </a:lnTo>
                  <a:cubicBezTo>
                    <a:pt x="104013" y="114681"/>
                    <a:pt x="106426" y="107188"/>
                    <a:pt x="108966" y="99822"/>
                  </a:cubicBezTo>
                  <a:cubicBezTo>
                    <a:pt x="111633" y="92456"/>
                    <a:pt x="114427" y="84709"/>
                    <a:pt x="117602" y="76708"/>
                  </a:cubicBezTo>
                  <a:lnTo>
                    <a:pt x="143383" y="7620"/>
                  </a:lnTo>
                  <a:cubicBezTo>
                    <a:pt x="144018" y="6096"/>
                    <a:pt x="144780" y="4699"/>
                    <a:pt x="145669" y="3810"/>
                  </a:cubicBezTo>
                  <a:cubicBezTo>
                    <a:pt x="146558" y="2794"/>
                    <a:pt x="147955" y="2032"/>
                    <a:pt x="149860" y="1397"/>
                  </a:cubicBezTo>
                  <a:cubicBezTo>
                    <a:pt x="151638" y="889"/>
                    <a:pt x="154178" y="508"/>
                    <a:pt x="157480" y="254"/>
                  </a:cubicBezTo>
                  <a:cubicBezTo>
                    <a:pt x="160655" y="127"/>
                    <a:pt x="164973" y="0"/>
                    <a:pt x="170180" y="0"/>
                  </a:cubicBezTo>
                  <a:cubicBezTo>
                    <a:pt x="175387" y="0"/>
                    <a:pt x="179705" y="254"/>
                    <a:pt x="182753" y="508"/>
                  </a:cubicBezTo>
                  <a:cubicBezTo>
                    <a:pt x="185928" y="889"/>
                    <a:pt x="188214" y="1524"/>
                    <a:pt x="189484" y="2540"/>
                  </a:cubicBezTo>
                  <a:cubicBezTo>
                    <a:pt x="190881" y="3556"/>
                    <a:pt x="191516" y="4826"/>
                    <a:pt x="191516" y="6604"/>
                  </a:cubicBezTo>
                  <a:cubicBezTo>
                    <a:pt x="191389" y="8382"/>
                    <a:pt x="190754" y="10541"/>
                    <a:pt x="189738" y="13335"/>
                  </a:cubicBezTo>
                  <a:lnTo>
                    <a:pt x="129540" y="163576"/>
                  </a:lnTo>
                  <a:cubicBezTo>
                    <a:pt x="124460" y="176530"/>
                    <a:pt x="119507" y="187198"/>
                    <a:pt x="114554" y="195580"/>
                  </a:cubicBezTo>
                  <a:cubicBezTo>
                    <a:pt x="109601" y="204089"/>
                    <a:pt x="104394" y="210693"/>
                    <a:pt x="98806" y="215646"/>
                  </a:cubicBezTo>
                  <a:cubicBezTo>
                    <a:pt x="93218" y="220599"/>
                    <a:pt x="86995" y="223901"/>
                    <a:pt x="80391" y="225806"/>
                  </a:cubicBezTo>
                  <a:cubicBezTo>
                    <a:pt x="73787" y="227711"/>
                    <a:pt x="66167" y="228727"/>
                    <a:pt x="57658" y="228727"/>
                  </a:cubicBezTo>
                  <a:cubicBezTo>
                    <a:pt x="54483" y="228727"/>
                    <a:pt x="51435" y="228473"/>
                    <a:pt x="48387" y="228092"/>
                  </a:cubicBezTo>
                  <a:cubicBezTo>
                    <a:pt x="45466" y="227711"/>
                    <a:pt x="42545" y="227203"/>
                    <a:pt x="39878" y="226441"/>
                  </a:cubicBezTo>
                  <a:cubicBezTo>
                    <a:pt x="37211" y="225806"/>
                    <a:pt x="34925" y="224917"/>
                    <a:pt x="33020" y="224028"/>
                  </a:cubicBezTo>
                  <a:cubicBezTo>
                    <a:pt x="30988" y="223139"/>
                    <a:pt x="29591" y="222250"/>
                    <a:pt x="28702" y="221488"/>
                  </a:cubicBezTo>
                  <a:cubicBezTo>
                    <a:pt x="27686" y="220599"/>
                    <a:pt x="27051" y="219710"/>
                    <a:pt x="26416" y="218694"/>
                  </a:cubicBezTo>
                  <a:cubicBezTo>
                    <a:pt x="25908" y="217805"/>
                    <a:pt x="25527" y="216408"/>
                    <a:pt x="25146" y="214884"/>
                  </a:cubicBezTo>
                  <a:cubicBezTo>
                    <a:pt x="24892" y="213233"/>
                    <a:pt x="24511" y="211201"/>
                    <a:pt x="24384" y="208661"/>
                  </a:cubicBezTo>
                  <a:cubicBezTo>
                    <a:pt x="24257" y="206248"/>
                    <a:pt x="24130" y="203073"/>
                    <a:pt x="24130" y="199390"/>
                  </a:cubicBezTo>
                  <a:cubicBezTo>
                    <a:pt x="24130" y="192659"/>
                    <a:pt x="24638" y="187960"/>
                    <a:pt x="25654" y="185166"/>
                  </a:cubicBezTo>
                  <a:cubicBezTo>
                    <a:pt x="26543" y="182245"/>
                    <a:pt x="28067" y="180848"/>
                    <a:pt x="30226" y="180848"/>
                  </a:cubicBezTo>
                  <a:cubicBezTo>
                    <a:pt x="31242" y="180848"/>
                    <a:pt x="32385" y="181229"/>
                    <a:pt x="33655" y="182118"/>
                  </a:cubicBezTo>
                  <a:cubicBezTo>
                    <a:pt x="34925" y="182880"/>
                    <a:pt x="36449" y="183769"/>
                    <a:pt x="38227" y="184658"/>
                  </a:cubicBezTo>
                  <a:cubicBezTo>
                    <a:pt x="40005" y="185547"/>
                    <a:pt x="42164" y="186436"/>
                    <a:pt x="44450" y="187198"/>
                  </a:cubicBezTo>
                  <a:cubicBezTo>
                    <a:pt x="46863" y="187960"/>
                    <a:pt x="49657" y="188341"/>
                    <a:pt x="52959" y="188341"/>
                  </a:cubicBezTo>
                  <a:cubicBezTo>
                    <a:pt x="55372" y="188341"/>
                    <a:pt x="57658" y="188087"/>
                    <a:pt x="59690" y="187579"/>
                  </a:cubicBezTo>
                  <a:cubicBezTo>
                    <a:pt x="61722" y="187071"/>
                    <a:pt x="63754" y="186055"/>
                    <a:pt x="65532" y="184531"/>
                  </a:cubicBezTo>
                  <a:cubicBezTo>
                    <a:pt x="67437" y="183007"/>
                    <a:pt x="69215" y="180848"/>
                    <a:pt x="71120" y="178181"/>
                  </a:cubicBezTo>
                  <a:cubicBezTo>
                    <a:pt x="73025" y="175514"/>
                    <a:pt x="74930" y="171958"/>
                    <a:pt x="76962" y="167513"/>
                  </a:cubicBezTo>
                  <a:lnTo>
                    <a:pt x="3175" y="17145"/>
                  </a:lnTo>
                  <a:cubicBezTo>
                    <a:pt x="1524" y="13589"/>
                    <a:pt x="635" y="10668"/>
                    <a:pt x="254" y="8382"/>
                  </a:cubicBezTo>
                  <a:cubicBezTo>
                    <a:pt x="0" y="6223"/>
                    <a:pt x="508" y="4445"/>
                    <a:pt x="1905" y="3175"/>
                  </a:cubicBezTo>
                  <a:cubicBezTo>
                    <a:pt x="3302" y="1905"/>
                    <a:pt x="5715" y="1016"/>
                    <a:pt x="9017" y="635"/>
                  </a:cubicBezTo>
                  <a:cubicBezTo>
                    <a:pt x="12319" y="254"/>
                    <a:pt x="16637" y="0"/>
                    <a:pt x="22225" y="0"/>
                  </a:cubicBezTo>
                  <a:close/>
                </a:path>
              </a:pathLst>
            </a:custGeom>
            <a:ln w="9004" cap="flat">
              <a:miter lim="101600"/>
            </a:ln>
          </p:spPr>
          <p:style>
            <a:lnRef idx="1">
              <a:srgbClr val="5B427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4" name="Shape 778">
              <a:extLst>
                <a:ext uri="{FF2B5EF4-FFF2-40B4-BE49-F238E27FC236}">
                  <a16:creationId xmlns:a16="http://schemas.microsoft.com/office/drawing/2014/main" id="{1C2B6289-D5B4-4DD8-8BF1-DDF4B4151344}"/>
                </a:ext>
              </a:extLst>
            </p:cNvPr>
            <p:cNvSpPr/>
            <p:nvPr/>
          </p:nvSpPr>
          <p:spPr>
            <a:xfrm>
              <a:off x="658431" y="2109344"/>
              <a:ext cx="182575" cy="226441"/>
            </a:xfrm>
            <a:custGeom>
              <a:avLst/>
              <a:gdLst/>
              <a:ahLst/>
              <a:cxnLst/>
              <a:rect l="0" t="0" r="0" b="0"/>
              <a:pathLst>
                <a:path w="182575" h="226441">
                  <a:moveTo>
                    <a:pt x="22885" y="0"/>
                  </a:moveTo>
                  <a:cubicBezTo>
                    <a:pt x="27394" y="0"/>
                    <a:pt x="31090" y="127"/>
                    <a:pt x="33985" y="508"/>
                  </a:cubicBezTo>
                  <a:cubicBezTo>
                    <a:pt x="36868" y="762"/>
                    <a:pt x="39179" y="1143"/>
                    <a:pt x="40919" y="1778"/>
                  </a:cubicBezTo>
                  <a:cubicBezTo>
                    <a:pt x="42647" y="2286"/>
                    <a:pt x="43866" y="3048"/>
                    <a:pt x="44564" y="3937"/>
                  </a:cubicBezTo>
                  <a:cubicBezTo>
                    <a:pt x="45250" y="4826"/>
                    <a:pt x="45606" y="5842"/>
                    <a:pt x="45606" y="6985"/>
                  </a:cubicBezTo>
                  <a:lnTo>
                    <a:pt x="45606" y="125857"/>
                  </a:lnTo>
                  <a:cubicBezTo>
                    <a:pt x="45606" y="129540"/>
                    <a:pt x="45542" y="133477"/>
                    <a:pt x="45428" y="137668"/>
                  </a:cubicBezTo>
                  <a:cubicBezTo>
                    <a:pt x="45314" y="141859"/>
                    <a:pt x="45136" y="145923"/>
                    <a:pt x="44907" y="149860"/>
                  </a:cubicBezTo>
                  <a:lnTo>
                    <a:pt x="45250" y="149860"/>
                  </a:lnTo>
                  <a:cubicBezTo>
                    <a:pt x="47219" y="146304"/>
                    <a:pt x="49708" y="142240"/>
                    <a:pt x="52705" y="137287"/>
                  </a:cubicBezTo>
                  <a:cubicBezTo>
                    <a:pt x="55715" y="132461"/>
                    <a:pt x="58839" y="127762"/>
                    <a:pt x="62078" y="123190"/>
                  </a:cubicBezTo>
                  <a:lnTo>
                    <a:pt x="140094" y="6731"/>
                  </a:lnTo>
                  <a:cubicBezTo>
                    <a:pt x="140907" y="5588"/>
                    <a:pt x="141770" y="4572"/>
                    <a:pt x="142697" y="3810"/>
                  </a:cubicBezTo>
                  <a:cubicBezTo>
                    <a:pt x="143624" y="2921"/>
                    <a:pt x="144869" y="2159"/>
                    <a:pt x="146418" y="1524"/>
                  </a:cubicBezTo>
                  <a:cubicBezTo>
                    <a:pt x="147980" y="1016"/>
                    <a:pt x="149924" y="635"/>
                    <a:pt x="152235" y="381"/>
                  </a:cubicBezTo>
                  <a:cubicBezTo>
                    <a:pt x="154546" y="127"/>
                    <a:pt x="157493" y="0"/>
                    <a:pt x="161074" y="0"/>
                  </a:cubicBezTo>
                  <a:cubicBezTo>
                    <a:pt x="165468" y="0"/>
                    <a:pt x="169024" y="127"/>
                    <a:pt x="171742" y="508"/>
                  </a:cubicBezTo>
                  <a:cubicBezTo>
                    <a:pt x="174460" y="762"/>
                    <a:pt x="176619" y="1143"/>
                    <a:pt x="178245" y="1778"/>
                  </a:cubicBezTo>
                  <a:cubicBezTo>
                    <a:pt x="179857" y="2286"/>
                    <a:pt x="180988" y="3048"/>
                    <a:pt x="181623" y="3937"/>
                  </a:cubicBezTo>
                  <a:cubicBezTo>
                    <a:pt x="182258" y="4826"/>
                    <a:pt x="182575" y="5842"/>
                    <a:pt x="182575" y="7112"/>
                  </a:cubicBezTo>
                  <a:lnTo>
                    <a:pt x="182575" y="219583"/>
                  </a:lnTo>
                  <a:cubicBezTo>
                    <a:pt x="182575" y="220726"/>
                    <a:pt x="182194" y="221742"/>
                    <a:pt x="181445" y="222504"/>
                  </a:cubicBezTo>
                  <a:cubicBezTo>
                    <a:pt x="180696" y="223393"/>
                    <a:pt x="179451" y="224155"/>
                    <a:pt x="177724" y="224790"/>
                  </a:cubicBezTo>
                  <a:cubicBezTo>
                    <a:pt x="175984" y="225298"/>
                    <a:pt x="173647" y="225679"/>
                    <a:pt x="170701" y="226060"/>
                  </a:cubicBezTo>
                  <a:cubicBezTo>
                    <a:pt x="167754" y="226314"/>
                    <a:pt x="164084" y="226441"/>
                    <a:pt x="159690" y="226441"/>
                  </a:cubicBezTo>
                  <a:cubicBezTo>
                    <a:pt x="155296" y="226441"/>
                    <a:pt x="151625" y="226314"/>
                    <a:pt x="148679" y="226060"/>
                  </a:cubicBezTo>
                  <a:cubicBezTo>
                    <a:pt x="145733" y="225679"/>
                    <a:pt x="143421" y="225298"/>
                    <a:pt x="141745" y="224790"/>
                  </a:cubicBezTo>
                  <a:cubicBezTo>
                    <a:pt x="140068" y="224155"/>
                    <a:pt x="138887" y="223393"/>
                    <a:pt x="138189" y="222504"/>
                  </a:cubicBezTo>
                  <a:cubicBezTo>
                    <a:pt x="137490" y="221742"/>
                    <a:pt x="137147" y="220726"/>
                    <a:pt x="137147" y="219583"/>
                  </a:cubicBezTo>
                  <a:lnTo>
                    <a:pt x="137147" y="101219"/>
                  </a:lnTo>
                  <a:cubicBezTo>
                    <a:pt x="137147" y="96774"/>
                    <a:pt x="137211" y="92329"/>
                    <a:pt x="137325" y="88011"/>
                  </a:cubicBezTo>
                  <a:cubicBezTo>
                    <a:pt x="137439" y="83693"/>
                    <a:pt x="137604" y="79883"/>
                    <a:pt x="137846" y="76454"/>
                  </a:cubicBezTo>
                  <a:lnTo>
                    <a:pt x="137490" y="76454"/>
                  </a:lnTo>
                  <a:cubicBezTo>
                    <a:pt x="136563" y="78105"/>
                    <a:pt x="135471" y="80010"/>
                    <a:pt x="134201" y="82169"/>
                  </a:cubicBezTo>
                  <a:cubicBezTo>
                    <a:pt x="132931" y="84201"/>
                    <a:pt x="131572" y="86487"/>
                    <a:pt x="130124" y="88900"/>
                  </a:cubicBezTo>
                  <a:cubicBezTo>
                    <a:pt x="128676" y="91313"/>
                    <a:pt x="127152" y="93726"/>
                    <a:pt x="125527" y="96139"/>
                  </a:cubicBezTo>
                  <a:cubicBezTo>
                    <a:pt x="123914" y="98679"/>
                    <a:pt x="122288" y="101092"/>
                    <a:pt x="120675" y="103378"/>
                  </a:cubicBezTo>
                  <a:lnTo>
                    <a:pt x="42647" y="219710"/>
                  </a:lnTo>
                  <a:cubicBezTo>
                    <a:pt x="41732" y="220980"/>
                    <a:pt x="40780" y="222123"/>
                    <a:pt x="39789" y="223012"/>
                  </a:cubicBezTo>
                  <a:cubicBezTo>
                    <a:pt x="38811" y="223901"/>
                    <a:pt x="37541" y="224663"/>
                    <a:pt x="35979" y="225171"/>
                  </a:cubicBezTo>
                  <a:cubicBezTo>
                    <a:pt x="34417" y="225679"/>
                    <a:pt x="32512" y="226060"/>
                    <a:pt x="30251" y="226187"/>
                  </a:cubicBezTo>
                  <a:cubicBezTo>
                    <a:pt x="28004" y="226441"/>
                    <a:pt x="25083" y="226441"/>
                    <a:pt x="21501" y="226441"/>
                  </a:cubicBezTo>
                  <a:cubicBezTo>
                    <a:pt x="16993" y="226441"/>
                    <a:pt x="13348" y="226314"/>
                    <a:pt x="10579" y="226060"/>
                  </a:cubicBezTo>
                  <a:cubicBezTo>
                    <a:pt x="7798" y="225679"/>
                    <a:pt x="5639" y="225298"/>
                    <a:pt x="4077" y="224790"/>
                  </a:cubicBezTo>
                  <a:cubicBezTo>
                    <a:pt x="2515" y="224155"/>
                    <a:pt x="1448" y="223393"/>
                    <a:pt x="864" y="222504"/>
                  </a:cubicBezTo>
                  <a:cubicBezTo>
                    <a:pt x="292" y="221615"/>
                    <a:pt x="0" y="220472"/>
                    <a:pt x="0" y="219202"/>
                  </a:cubicBezTo>
                  <a:lnTo>
                    <a:pt x="0" y="6985"/>
                  </a:lnTo>
                  <a:cubicBezTo>
                    <a:pt x="0" y="5842"/>
                    <a:pt x="381" y="4826"/>
                    <a:pt x="1130" y="3937"/>
                  </a:cubicBezTo>
                  <a:cubicBezTo>
                    <a:pt x="1880" y="3048"/>
                    <a:pt x="3150" y="2286"/>
                    <a:pt x="4940" y="1778"/>
                  </a:cubicBezTo>
                  <a:cubicBezTo>
                    <a:pt x="6731" y="1143"/>
                    <a:pt x="9068" y="762"/>
                    <a:pt x="11963" y="508"/>
                  </a:cubicBezTo>
                  <a:cubicBezTo>
                    <a:pt x="14859" y="127"/>
                    <a:pt x="18491" y="0"/>
                    <a:pt x="22885" y="0"/>
                  </a:cubicBezTo>
                  <a:close/>
                </a:path>
              </a:pathLst>
            </a:custGeom>
            <a:ln w="9004" cap="flat">
              <a:miter lim="101600"/>
            </a:ln>
          </p:spPr>
          <p:style>
            <a:lnRef idx="1">
              <a:srgbClr val="5B427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45" name="Picture 900">
              <a:extLst>
                <a:ext uri="{FF2B5EF4-FFF2-40B4-BE49-F238E27FC236}">
                  <a16:creationId xmlns:a16="http://schemas.microsoft.com/office/drawing/2014/main" id="{EA8479D5-3D41-4BA2-AECB-ED5ADDD655B2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769493" y="229998"/>
              <a:ext cx="1500505" cy="1874520"/>
            </a:xfrm>
            <a:prstGeom prst="rect">
              <a:avLst/>
            </a:prstGeom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FDA4D71-F11E-46EE-9869-302D85C633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6928" y="311055"/>
            <a:ext cx="4020357" cy="381790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368C2FA-822E-4B09-9FDD-AEE53F16DC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024" y="2386869"/>
            <a:ext cx="3846400" cy="187151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F7792D7-AF0F-43B9-BFB1-19B3B85B65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117" y="4581128"/>
            <a:ext cx="8184732" cy="190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43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66">
            <a:extLst>
              <a:ext uri="{FF2B5EF4-FFF2-40B4-BE49-F238E27FC236}">
                <a16:creationId xmlns:a16="http://schemas.microsoft.com/office/drawing/2014/main" id="{79F08E30-578E-4D5E-8C9D-E4857B9B92D9}"/>
              </a:ext>
            </a:extLst>
          </p:cNvPr>
          <p:cNvGrpSpPr/>
          <p:nvPr/>
        </p:nvGrpSpPr>
        <p:grpSpPr>
          <a:xfrm>
            <a:off x="328193" y="332656"/>
            <a:ext cx="8705843" cy="2016224"/>
            <a:chOff x="0" y="0"/>
            <a:chExt cx="9682714" cy="2775277"/>
          </a:xfrm>
        </p:grpSpPr>
        <p:sp>
          <p:nvSpPr>
            <p:cNvPr id="3" name="Rectangle 1124">
              <a:extLst>
                <a:ext uri="{FF2B5EF4-FFF2-40B4-BE49-F238E27FC236}">
                  <a16:creationId xmlns:a16="http://schemas.microsoft.com/office/drawing/2014/main" id="{673E32D3-A70B-4173-BABC-7CD30617F36B}"/>
                </a:ext>
              </a:extLst>
            </p:cNvPr>
            <p:cNvSpPr/>
            <p:nvPr/>
          </p:nvSpPr>
          <p:spPr>
            <a:xfrm>
              <a:off x="9640570" y="0"/>
              <a:ext cx="42144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0" lvl="0" indent="-635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" name="Rectangle 1125">
              <a:extLst>
                <a:ext uri="{FF2B5EF4-FFF2-40B4-BE49-F238E27FC236}">
                  <a16:creationId xmlns:a16="http://schemas.microsoft.com/office/drawing/2014/main" id="{F653140B-5F62-4296-B211-492357544118}"/>
                </a:ext>
              </a:extLst>
            </p:cNvPr>
            <p:cNvSpPr/>
            <p:nvPr/>
          </p:nvSpPr>
          <p:spPr>
            <a:xfrm>
              <a:off x="387096" y="323342"/>
              <a:ext cx="42144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0" lvl="0" indent="-635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" name="Rectangle 1126">
              <a:extLst>
                <a:ext uri="{FF2B5EF4-FFF2-40B4-BE49-F238E27FC236}">
                  <a16:creationId xmlns:a16="http://schemas.microsoft.com/office/drawing/2014/main" id="{F2103424-07C3-4A07-ABF7-3BBED76229EF}"/>
                </a:ext>
              </a:extLst>
            </p:cNvPr>
            <p:cNvSpPr/>
            <p:nvPr/>
          </p:nvSpPr>
          <p:spPr>
            <a:xfrm>
              <a:off x="387096" y="646431"/>
              <a:ext cx="42144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0" lvl="0" indent="-635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" name="Rectangle 1127">
              <a:extLst>
                <a:ext uri="{FF2B5EF4-FFF2-40B4-BE49-F238E27FC236}">
                  <a16:creationId xmlns:a16="http://schemas.microsoft.com/office/drawing/2014/main" id="{8C141882-2AAA-4C3E-A4BC-7D70D5547C11}"/>
                </a:ext>
              </a:extLst>
            </p:cNvPr>
            <p:cNvSpPr/>
            <p:nvPr/>
          </p:nvSpPr>
          <p:spPr>
            <a:xfrm>
              <a:off x="387096" y="969519"/>
              <a:ext cx="42144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0" lvl="0" indent="-635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Rectangle 1128">
              <a:extLst>
                <a:ext uri="{FF2B5EF4-FFF2-40B4-BE49-F238E27FC236}">
                  <a16:creationId xmlns:a16="http://schemas.microsoft.com/office/drawing/2014/main" id="{72730E0C-DBF0-4074-A7A9-ACCA6BAF36AA}"/>
                </a:ext>
              </a:extLst>
            </p:cNvPr>
            <p:cNvSpPr/>
            <p:nvPr/>
          </p:nvSpPr>
          <p:spPr>
            <a:xfrm>
              <a:off x="387096" y="1292607"/>
              <a:ext cx="42144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0" lvl="0" indent="-635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Rectangle 1129">
              <a:extLst>
                <a:ext uri="{FF2B5EF4-FFF2-40B4-BE49-F238E27FC236}">
                  <a16:creationId xmlns:a16="http://schemas.microsoft.com/office/drawing/2014/main" id="{114C9701-C2DE-4F6A-A5E5-77A0BFE3FE2A}"/>
                </a:ext>
              </a:extLst>
            </p:cNvPr>
            <p:cNvSpPr/>
            <p:nvPr/>
          </p:nvSpPr>
          <p:spPr>
            <a:xfrm>
              <a:off x="387096" y="1616076"/>
              <a:ext cx="42144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0" lvl="0" indent="-635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Rectangle 1130">
              <a:extLst>
                <a:ext uri="{FF2B5EF4-FFF2-40B4-BE49-F238E27FC236}">
                  <a16:creationId xmlns:a16="http://schemas.microsoft.com/office/drawing/2014/main" id="{2DF406DE-F552-4FC1-BF4E-EAA5BBE62E33}"/>
                </a:ext>
              </a:extLst>
            </p:cNvPr>
            <p:cNvSpPr/>
            <p:nvPr/>
          </p:nvSpPr>
          <p:spPr>
            <a:xfrm>
              <a:off x="387096" y="1939164"/>
              <a:ext cx="42144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0" lvl="0" indent="-635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Rectangle 1131">
              <a:extLst>
                <a:ext uri="{FF2B5EF4-FFF2-40B4-BE49-F238E27FC236}">
                  <a16:creationId xmlns:a16="http://schemas.microsoft.com/office/drawing/2014/main" id="{F9E462D7-6746-4005-85C3-DC4E7046D2B1}"/>
                </a:ext>
              </a:extLst>
            </p:cNvPr>
            <p:cNvSpPr/>
            <p:nvPr/>
          </p:nvSpPr>
          <p:spPr>
            <a:xfrm>
              <a:off x="387096" y="2262252"/>
              <a:ext cx="42144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0" lvl="0" indent="-635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Rectangle 1132">
              <a:extLst>
                <a:ext uri="{FF2B5EF4-FFF2-40B4-BE49-F238E27FC236}">
                  <a16:creationId xmlns:a16="http://schemas.microsoft.com/office/drawing/2014/main" id="{EB5916E6-4F68-4065-8C93-62EAA94E7C63}"/>
                </a:ext>
              </a:extLst>
            </p:cNvPr>
            <p:cNvSpPr/>
            <p:nvPr/>
          </p:nvSpPr>
          <p:spPr>
            <a:xfrm>
              <a:off x="387096" y="2585340"/>
              <a:ext cx="42144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0" lvl="0" indent="-635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2" name="Picture 1146">
              <a:extLst>
                <a:ext uri="{FF2B5EF4-FFF2-40B4-BE49-F238E27FC236}">
                  <a16:creationId xmlns:a16="http://schemas.microsoft.com/office/drawing/2014/main" id="{5A1CDB07-EDEE-4B8F-A02F-571FC83AA7E3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2861"/>
              <a:ext cx="4287012" cy="2630424"/>
            </a:xfrm>
            <a:prstGeom prst="rect">
              <a:avLst/>
            </a:prstGeom>
          </p:spPr>
        </p:pic>
        <p:pic>
          <p:nvPicPr>
            <p:cNvPr id="13" name="Picture 7333">
              <a:extLst>
                <a:ext uri="{FF2B5EF4-FFF2-40B4-BE49-F238E27FC236}">
                  <a16:creationId xmlns:a16="http://schemas.microsoft.com/office/drawing/2014/main" id="{60796F53-CC40-4001-A1A5-36E90CEEE55E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1656" y="44705"/>
              <a:ext cx="4200144" cy="2542032"/>
            </a:xfrm>
            <a:prstGeom prst="rect">
              <a:avLst/>
            </a:prstGeom>
          </p:spPr>
        </p:pic>
        <p:sp>
          <p:nvSpPr>
            <p:cNvPr id="14" name="Shape 1148">
              <a:extLst>
                <a:ext uri="{FF2B5EF4-FFF2-40B4-BE49-F238E27FC236}">
                  <a16:creationId xmlns:a16="http://schemas.microsoft.com/office/drawing/2014/main" id="{765D9680-DFAE-4254-8104-939F6DAD9503}"/>
                </a:ext>
              </a:extLst>
            </p:cNvPr>
            <p:cNvSpPr/>
            <p:nvPr/>
          </p:nvSpPr>
          <p:spPr>
            <a:xfrm>
              <a:off x="47498" y="49530"/>
              <a:ext cx="4192270" cy="2535555"/>
            </a:xfrm>
            <a:custGeom>
              <a:avLst/>
              <a:gdLst/>
              <a:ahLst/>
              <a:cxnLst/>
              <a:rect l="0" t="0" r="0" b="0"/>
              <a:pathLst>
                <a:path w="4192270" h="2535555">
                  <a:moveTo>
                    <a:pt x="0" y="422656"/>
                  </a:moveTo>
                  <a:cubicBezTo>
                    <a:pt x="0" y="189230"/>
                    <a:pt x="189205" y="0"/>
                    <a:pt x="422605" y="0"/>
                  </a:cubicBezTo>
                  <a:lnTo>
                    <a:pt x="3769614" y="0"/>
                  </a:lnTo>
                  <a:cubicBezTo>
                    <a:pt x="4003040" y="0"/>
                    <a:pt x="4192270" y="189230"/>
                    <a:pt x="4192270" y="422656"/>
                  </a:cubicBezTo>
                  <a:lnTo>
                    <a:pt x="4192270" y="2113027"/>
                  </a:lnTo>
                  <a:cubicBezTo>
                    <a:pt x="4192270" y="2346326"/>
                    <a:pt x="4003040" y="2535555"/>
                    <a:pt x="3769614" y="2535555"/>
                  </a:cubicBezTo>
                  <a:lnTo>
                    <a:pt x="422605" y="2535555"/>
                  </a:lnTo>
                  <a:cubicBezTo>
                    <a:pt x="189205" y="2535555"/>
                    <a:pt x="0" y="2346326"/>
                    <a:pt x="0" y="2113027"/>
                  </a:cubicBezTo>
                  <a:close/>
                </a:path>
              </a:pathLst>
            </a:custGeom>
            <a:noFill/>
            <a:ln w="9525" cap="flat" cmpd="sng" algn="ctr">
              <a:solidFill>
                <a:srgbClr val="46AAC5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5" name="Picture 1151">
              <a:extLst>
                <a:ext uri="{FF2B5EF4-FFF2-40B4-BE49-F238E27FC236}">
                  <a16:creationId xmlns:a16="http://schemas.microsoft.com/office/drawing/2014/main" id="{DF9C0E61-6E07-4E6D-B00D-1132C34F6997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585716" y="19813"/>
              <a:ext cx="4287012" cy="2630424"/>
            </a:xfrm>
            <a:prstGeom prst="rect">
              <a:avLst/>
            </a:prstGeom>
          </p:spPr>
        </p:pic>
        <p:pic>
          <p:nvPicPr>
            <p:cNvPr id="16" name="Picture 7349">
              <a:extLst>
                <a:ext uri="{FF2B5EF4-FFF2-40B4-BE49-F238E27FC236}">
                  <a16:creationId xmlns:a16="http://schemas.microsoft.com/office/drawing/2014/main" id="{D3B18323-A2B7-4A17-A79F-994EB3CDC278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4628896" y="41658"/>
              <a:ext cx="4197096" cy="2542032"/>
            </a:xfrm>
            <a:prstGeom prst="rect">
              <a:avLst/>
            </a:prstGeom>
          </p:spPr>
        </p:pic>
        <p:sp>
          <p:nvSpPr>
            <p:cNvPr id="17" name="Shape 1153">
              <a:extLst>
                <a:ext uri="{FF2B5EF4-FFF2-40B4-BE49-F238E27FC236}">
                  <a16:creationId xmlns:a16="http://schemas.microsoft.com/office/drawing/2014/main" id="{07FE7606-E7DE-4CE2-81ED-5B0F26389BA3}"/>
                </a:ext>
              </a:extLst>
            </p:cNvPr>
            <p:cNvSpPr/>
            <p:nvPr/>
          </p:nvSpPr>
          <p:spPr>
            <a:xfrm>
              <a:off x="4633468" y="46991"/>
              <a:ext cx="4192270" cy="2535555"/>
            </a:xfrm>
            <a:custGeom>
              <a:avLst/>
              <a:gdLst/>
              <a:ahLst/>
              <a:cxnLst/>
              <a:rect l="0" t="0" r="0" b="0"/>
              <a:pathLst>
                <a:path w="4192270" h="2535555">
                  <a:moveTo>
                    <a:pt x="0" y="422656"/>
                  </a:moveTo>
                  <a:cubicBezTo>
                    <a:pt x="0" y="189230"/>
                    <a:pt x="189230" y="0"/>
                    <a:pt x="422656" y="0"/>
                  </a:cubicBezTo>
                  <a:lnTo>
                    <a:pt x="3769614" y="0"/>
                  </a:lnTo>
                  <a:cubicBezTo>
                    <a:pt x="4003040" y="0"/>
                    <a:pt x="4192270" y="189230"/>
                    <a:pt x="4192270" y="422656"/>
                  </a:cubicBezTo>
                  <a:lnTo>
                    <a:pt x="4192270" y="2113026"/>
                  </a:lnTo>
                  <a:cubicBezTo>
                    <a:pt x="4192270" y="2346325"/>
                    <a:pt x="4003040" y="2535555"/>
                    <a:pt x="3769614" y="2535555"/>
                  </a:cubicBezTo>
                  <a:lnTo>
                    <a:pt x="422656" y="2535555"/>
                  </a:lnTo>
                  <a:cubicBezTo>
                    <a:pt x="189230" y="2535555"/>
                    <a:pt x="0" y="2346325"/>
                    <a:pt x="0" y="2113026"/>
                  </a:cubicBezTo>
                  <a:close/>
                </a:path>
              </a:pathLst>
            </a:custGeom>
            <a:noFill/>
            <a:ln w="9525" cap="flat" cmpd="sng" algn="ctr">
              <a:solidFill>
                <a:srgbClr val="46AAC5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8" name="Picture 1165">
              <a:extLst>
                <a:ext uri="{FF2B5EF4-FFF2-40B4-BE49-F238E27FC236}">
                  <a16:creationId xmlns:a16="http://schemas.microsoft.com/office/drawing/2014/main" id="{2E75B385-C805-490E-9092-A5D461A887A3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847598" y="116333"/>
              <a:ext cx="2660015" cy="1897380"/>
            </a:xfrm>
            <a:prstGeom prst="rect">
              <a:avLst/>
            </a:prstGeom>
          </p:spPr>
        </p:pic>
        <p:pic>
          <p:nvPicPr>
            <p:cNvPr id="19" name="Picture 7334">
              <a:extLst>
                <a:ext uri="{FF2B5EF4-FFF2-40B4-BE49-F238E27FC236}">
                  <a16:creationId xmlns:a16="http://schemas.microsoft.com/office/drawing/2014/main" id="{23CCFD98-E1E6-4062-8A64-00AEF93B382C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727456" y="2290065"/>
              <a:ext cx="2938272" cy="167640"/>
            </a:xfrm>
            <a:prstGeom prst="rect">
              <a:avLst/>
            </a:prstGeom>
          </p:spPr>
        </p:pic>
        <p:pic>
          <p:nvPicPr>
            <p:cNvPr id="20" name="Picture 7335">
              <a:extLst>
                <a:ext uri="{FF2B5EF4-FFF2-40B4-BE49-F238E27FC236}">
                  <a16:creationId xmlns:a16="http://schemas.microsoft.com/office/drawing/2014/main" id="{2DBF15E8-58C4-4B2C-BA35-6F397CE9D31D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736600" y="2063497"/>
              <a:ext cx="2923032" cy="292608"/>
            </a:xfrm>
            <a:prstGeom prst="rect">
              <a:avLst/>
            </a:prstGeom>
          </p:spPr>
        </p:pic>
        <p:pic>
          <p:nvPicPr>
            <p:cNvPr id="21" name="Picture 7336">
              <a:extLst>
                <a:ext uri="{FF2B5EF4-FFF2-40B4-BE49-F238E27FC236}">
                  <a16:creationId xmlns:a16="http://schemas.microsoft.com/office/drawing/2014/main" id="{5EC04DBF-ADE9-411B-B622-073A34B33807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736600" y="2063497"/>
              <a:ext cx="2923032" cy="292608"/>
            </a:xfrm>
            <a:prstGeom prst="rect">
              <a:avLst/>
            </a:prstGeom>
          </p:spPr>
        </p:pic>
        <p:pic>
          <p:nvPicPr>
            <p:cNvPr id="22" name="Picture 7337">
              <a:extLst>
                <a:ext uri="{FF2B5EF4-FFF2-40B4-BE49-F238E27FC236}">
                  <a16:creationId xmlns:a16="http://schemas.microsoft.com/office/drawing/2014/main" id="{BE0874ED-FF64-4FFF-856F-208160FC1D01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736600" y="2063497"/>
              <a:ext cx="2923032" cy="292608"/>
            </a:xfrm>
            <a:prstGeom prst="rect">
              <a:avLst/>
            </a:prstGeom>
          </p:spPr>
        </p:pic>
        <p:pic>
          <p:nvPicPr>
            <p:cNvPr id="23" name="Picture 7338">
              <a:extLst>
                <a:ext uri="{FF2B5EF4-FFF2-40B4-BE49-F238E27FC236}">
                  <a16:creationId xmlns:a16="http://schemas.microsoft.com/office/drawing/2014/main" id="{E5E79818-4C5D-44F4-A7AE-1AEDF601255E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736600" y="2063497"/>
              <a:ext cx="2923032" cy="292608"/>
            </a:xfrm>
            <a:prstGeom prst="rect">
              <a:avLst/>
            </a:prstGeom>
          </p:spPr>
        </p:pic>
        <p:pic>
          <p:nvPicPr>
            <p:cNvPr id="24" name="Picture 7339">
              <a:extLst>
                <a:ext uri="{FF2B5EF4-FFF2-40B4-BE49-F238E27FC236}">
                  <a16:creationId xmlns:a16="http://schemas.microsoft.com/office/drawing/2014/main" id="{93EFED9E-DA60-4F2C-8717-09806A2D607B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736600" y="2063497"/>
              <a:ext cx="2923032" cy="292608"/>
            </a:xfrm>
            <a:prstGeom prst="rect">
              <a:avLst/>
            </a:prstGeom>
          </p:spPr>
        </p:pic>
        <p:pic>
          <p:nvPicPr>
            <p:cNvPr id="25" name="Picture 7340">
              <a:extLst>
                <a:ext uri="{FF2B5EF4-FFF2-40B4-BE49-F238E27FC236}">
                  <a16:creationId xmlns:a16="http://schemas.microsoft.com/office/drawing/2014/main" id="{7A89CB00-71BE-4D88-8B19-22E8356D59DF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736600" y="2063497"/>
              <a:ext cx="2923032" cy="292608"/>
            </a:xfrm>
            <a:prstGeom prst="rect">
              <a:avLst/>
            </a:prstGeom>
          </p:spPr>
        </p:pic>
        <p:pic>
          <p:nvPicPr>
            <p:cNvPr id="26" name="Picture 7341">
              <a:extLst>
                <a:ext uri="{FF2B5EF4-FFF2-40B4-BE49-F238E27FC236}">
                  <a16:creationId xmlns:a16="http://schemas.microsoft.com/office/drawing/2014/main" id="{48E8A6DF-60E7-4678-A3AA-7E18E4FF560A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736600" y="2063497"/>
              <a:ext cx="2923032" cy="292608"/>
            </a:xfrm>
            <a:prstGeom prst="rect">
              <a:avLst/>
            </a:prstGeom>
          </p:spPr>
        </p:pic>
        <p:pic>
          <p:nvPicPr>
            <p:cNvPr id="27" name="Picture 7342">
              <a:extLst>
                <a:ext uri="{FF2B5EF4-FFF2-40B4-BE49-F238E27FC236}">
                  <a16:creationId xmlns:a16="http://schemas.microsoft.com/office/drawing/2014/main" id="{94C14D7B-A696-470D-A8AA-045662942F71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736600" y="2063497"/>
              <a:ext cx="2923032" cy="292608"/>
            </a:xfrm>
            <a:prstGeom prst="rect">
              <a:avLst/>
            </a:prstGeom>
          </p:spPr>
        </p:pic>
        <p:pic>
          <p:nvPicPr>
            <p:cNvPr id="28" name="Picture 7343">
              <a:extLst>
                <a:ext uri="{FF2B5EF4-FFF2-40B4-BE49-F238E27FC236}">
                  <a16:creationId xmlns:a16="http://schemas.microsoft.com/office/drawing/2014/main" id="{B9B5CBB1-CB33-44CA-95A5-CD4F2C87FB20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736600" y="2063497"/>
              <a:ext cx="2923032" cy="292608"/>
            </a:xfrm>
            <a:prstGeom prst="rect">
              <a:avLst/>
            </a:prstGeom>
          </p:spPr>
        </p:pic>
        <p:pic>
          <p:nvPicPr>
            <p:cNvPr id="29" name="Picture 7344">
              <a:extLst>
                <a:ext uri="{FF2B5EF4-FFF2-40B4-BE49-F238E27FC236}">
                  <a16:creationId xmlns:a16="http://schemas.microsoft.com/office/drawing/2014/main" id="{71A1287A-3E26-4F53-9C08-E02068FAD8E4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736600" y="2063497"/>
              <a:ext cx="2923032" cy="292608"/>
            </a:xfrm>
            <a:prstGeom prst="rect">
              <a:avLst/>
            </a:prstGeom>
          </p:spPr>
        </p:pic>
        <p:pic>
          <p:nvPicPr>
            <p:cNvPr id="30" name="Picture 7345">
              <a:extLst>
                <a:ext uri="{FF2B5EF4-FFF2-40B4-BE49-F238E27FC236}">
                  <a16:creationId xmlns:a16="http://schemas.microsoft.com/office/drawing/2014/main" id="{CC19BE39-FF24-48BC-AEBD-3D7FF57AF580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736600" y="2063497"/>
              <a:ext cx="2923032" cy="292608"/>
            </a:xfrm>
            <a:prstGeom prst="rect">
              <a:avLst/>
            </a:prstGeom>
          </p:spPr>
        </p:pic>
        <p:pic>
          <p:nvPicPr>
            <p:cNvPr id="31" name="Picture 7346">
              <a:extLst>
                <a:ext uri="{FF2B5EF4-FFF2-40B4-BE49-F238E27FC236}">
                  <a16:creationId xmlns:a16="http://schemas.microsoft.com/office/drawing/2014/main" id="{6A5B03F3-AC40-4F3A-8C5B-5C54418882A9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736600" y="2063497"/>
              <a:ext cx="2923032" cy="292608"/>
            </a:xfrm>
            <a:prstGeom prst="rect">
              <a:avLst/>
            </a:prstGeom>
          </p:spPr>
        </p:pic>
        <p:pic>
          <p:nvPicPr>
            <p:cNvPr id="32" name="Picture 7347">
              <a:extLst>
                <a:ext uri="{FF2B5EF4-FFF2-40B4-BE49-F238E27FC236}">
                  <a16:creationId xmlns:a16="http://schemas.microsoft.com/office/drawing/2014/main" id="{B96B2E0B-4675-478E-A172-3EDE323414D9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736600" y="2063497"/>
              <a:ext cx="2923032" cy="292608"/>
            </a:xfrm>
            <a:prstGeom prst="rect">
              <a:avLst/>
            </a:prstGeom>
          </p:spPr>
        </p:pic>
        <p:pic>
          <p:nvPicPr>
            <p:cNvPr id="33" name="Picture 7348">
              <a:extLst>
                <a:ext uri="{FF2B5EF4-FFF2-40B4-BE49-F238E27FC236}">
                  <a16:creationId xmlns:a16="http://schemas.microsoft.com/office/drawing/2014/main" id="{5DF850AE-4363-4D46-850D-668982D86F5D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736600" y="2063497"/>
              <a:ext cx="2923032" cy="292608"/>
            </a:xfrm>
            <a:prstGeom prst="rect">
              <a:avLst/>
            </a:prstGeom>
          </p:spPr>
        </p:pic>
        <p:sp>
          <p:nvSpPr>
            <p:cNvPr id="34" name="Shape 1182">
              <a:extLst>
                <a:ext uri="{FF2B5EF4-FFF2-40B4-BE49-F238E27FC236}">
                  <a16:creationId xmlns:a16="http://schemas.microsoft.com/office/drawing/2014/main" id="{004C067F-47EA-4C76-A816-924683D11058}"/>
                </a:ext>
              </a:extLst>
            </p:cNvPr>
            <p:cNvSpPr/>
            <p:nvPr/>
          </p:nvSpPr>
          <p:spPr>
            <a:xfrm>
              <a:off x="987552" y="2106042"/>
              <a:ext cx="60325" cy="76073"/>
            </a:xfrm>
            <a:custGeom>
              <a:avLst/>
              <a:gdLst/>
              <a:ahLst/>
              <a:cxnLst/>
              <a:rect l="0" t="0" r="0" b="0"/>
              <a:pathLst>
                <a:path w="60325" h="76073">
                  <a:moveTo>
                    <a:pt x="0" y="0"/>
                  </a:moveTo>
                  <a:lnTo>
                    <a:pt x="0" y="76073"/>
                  </a:lnTo>
                  <a:lnTo>
                    <a:pt x="20447" y="76073"/>
                  </a:lnTo>
                  <a:cubicBezTo>
                    <a:pt x="27686" y="76073"/>
                    <a:pt x="33782" y="75057"/>
                    <a:pt x="38735" y="73152"/>
                  </a:cubicBezTo>
                  <a:cubicBezTo>
                    <a:pt x="43561" y="71120"/>
                    <a:pt x="47625" y="68453"/>
                    <a:pt x="50800" y="64897"/>
                  </a:cubicBezTo>
                  <a:cubicBezTo>
                    <a:pt x="53848" y="61341"/>
                    <a:pt x="56261" y="57150"/>
                    <a:pt x="57912" y="52197"/>
                  </a:cubicBezTo>
                  <a:cubicBezTo>
                    <a:pt x="59436" y="47244"/>
                    <a:pt x="60325" y="41910"/>
                    <a:pt x="60325" y="36195"/>
                  </a:cubicBezTo>
                  <a:cubicBezTo>
                    <a:pt x="60325" y="28321"/>
                    <a:pt x="58928" y="21844"/>
                    <a:pt x="56134" y="16764"/>
                  </a:cubicBezTo>
                  <a:cubicBezTo>
                    <a:pt x="53340" y="11684"/>
                    <a:pt x="49911" y="7874"/>
                    <a:pt x="45847" y="5461"/>
                  </a:cubicBezTo>
                  <a:cubicBezTo>
                    <a:pt x="41783" y="3048"/>
                    <a:pt x="37592" y="1524"/>
                    <a:pt x="33147" y="889"/>
                  </a:cubicBezTo>
                  <a:cubicBezTo>
                    <a:pt x="28702" y="254"/>
                    <a:pt x="24130" y="0"/>
                    <a:pt x="19304" y="0"/>
                  </a:cubicBezTo>
                  <a:close/>
                </a:path>
              </a:pathLst>
            </a:custGeom>
            <a:noFill/>
            <a:ln w="9004" cap="flat" cmpd="sng" algn="ctr">
              <a:solidFill>
                <a:srgbClr val="5B427A"/>
              </a:solidFill>
              <a:prstDash val="solid"/>
              <a:miter lim="1016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Shape 1183">
              <a:extLst>
                <a:ext uri="{FF2B5EF4-FFF2-40B4-BE49-F238E27FC236}">
                  <a16:creationId xmlns:a16="http://schemas.microsoft.com/office/drawing/2014/main" id="{8947C59D-8DE7-47F0-9E50-F574181AEF60}"/>
                </a:ext>
              </a:extLst>
            </p:cNvPr>
            <p:cNvSpPr/>
            <p:nvPr/>
          </p:nvSpPr>
          <p:spPr>
            <a:xfrm>
              <a:off x="2634996" y="2070736"/>
              <a:ext cx="133096" cy="224409"/>
            </a:xfrm>
            <a:custGeom>
              <a:avLst/>
              <a:gdLst/>
              <a:ahLst/>
              <a:cxnLst/>
              <a:rect l="0" t="0" r="0" b="0"/>
              <a:pathLst>
                <a:path w="133096" h="224409">
                  <a:moveTo>
                    <a:pt x="13589" y="0"/>
                  </a:moveTo>
                  <a:lnTo>
                    <a:pt x="125603" y="0"/>
                  </a:lnTo>
                  <a:cubicBezTo>
                    <a:pt x="126619" y="0"/>
                    <a:pt x="127508" y="381"/>
                    <a:pt x="128397" y="889"/>
                  </a:cubicBezTo>
                  <a:cubicBezTo>
                    <a:pt x="129159" y="1524"/>
                    <a:pt x="129921" y="2540"/>
                    <a:pt x="130429" y="3937"/>
                  </a:cubicBezTo>
                  <a:cubicBezTo>
                    <a:pt x="131064" y="5334"/>
                    <a:pt x="131445" y="7239"/>
                    <a:pt x="131699" y="9525"/>
                  </a:cubicBezTo>
                  <a:cubicBezTo>
                    <a:pt x="132080" y="11811"/>
                    <a:pt x="132207" y="14605"/>
                    <a:pt x="132207" y="18034"/>
                  </a:cubicBezTo>
                  <a:cubicBezTo>
                    <a:pt x="132207" y="21336"/>
                    <a:pt x="132080" y="24003"/>
                    <a:pt x="131699" y="26289"/>
                  </a:cubicBezTo>
                  <a:cubicBezTo>
                    <a:pt x="131445" y="28575"/>
                    <a:pt x="131064" y="30353"/>
                    <a:pt x="130429" y="31750"/>
                  </a:cubicBezTo>
                  <a:cubicBezTo>
                    <a:pt x="129921" y="33147"/>
                    <a:pt x="129159" y="34163"/>
                    <a:pt x="128397" y="34798"/>
                  </a:cubicBezTo>
                  <a:cubicBezTo>
                    <a:pt x="127508" y="35433"/>
                    <a:pt x="126619" y="35814"/>
                    <a:pt x="125603" y="35814"/>
                  </a:cubicBezTo>
                  <a:lnTo>
                    <a:pt x="45466" y="35814"/>
                  </a:lnTo>
                  <a:lnTo>
                    <a:pt x="45466" y="90551"/>
                  </a:lnTo>
                  <a:lnTo>
                    <a:pt x="113284" y="90551"/>
                  </a:lnTo>
                  <a:cubicBezTo>
                    <a:pt x="114300" y="90551"/>
                    <a:pt x="115316" y="90932"/>
                    <a:pt x="116205" y="91567"/>
                  </a:cubicBezTo>
                  <a:cubicBezTo>
                    <a:pt x="116967" y="92202"/>
                    <a:pt x="117729" y="93091"/>
                    <a:pt x="118364" y="94488"/>
                  </a:cubicBezTo>
                  <a:cubicBezTo>
                    <a:pt x="118872" y="95758"/>
                    <a:pt x="119380" y="97536"/>
                    <a:pt x="119634" y="99822"/>
                  </a:cubicBezTo>
                  <a:cubicBezTo>
                    <a:pt x="119888" y="102108"/>
                    <a:pt x="120015" y="104775"/>
                    <a:pt x="120015" y="108077"/>
                  </a:cubicBezTo>
                  <a:cubicBezTo>
                    <a:pt x="120015" y="111379"/>
                    <a:pt x="119888" y="114173"/>
                    <a:pt x="119634" y="116332"/>
                  </a:cubicBezTo>
                  <a:cubicBezTo>
                    <a:pt x="119380" y="118618"/>
                    <a:pt x="118872" y="120396"/>
                    <a:pt x="118364" y="121666"/>
                  </a:cubicBezTo>
                  <a:cubicBezTo>
                    <a:pt x="117729" y="123063"/>
                    <a:pt x="116967" y="123952"/>
                    <a:pt x="116205" y="124587"/>
                  </a:cubicBezTo>
                  <a:cubicBezTo>
                    <a:pt x="115316" y="125095"/>
                    <a:pt x="114300" y="125349"/>
                    <a:pt x="113284" y="125349"/>
                  </a:cubicBezTo>
                  <a:lnTo>
                    <a:pt x="45466" y="125349"/>
                  </a:lnTo>
                  <a:lnTo>
                    <a:pt x="45466" y="188722"/>
                  </a:lnTo>
                  <a:lnTo>
                    <a:pt x="126238" y="188722"/>
                  </a:lnTo>
                  <a:cubicBezTo>
                    <a:pt x="127381" y="188722"/>
                    <a:pt x="128270" y="188976"/>
                    <a:pt x="129159" y="189611"/>
                  </a:cubicBezTo>
                  <a:cubicBezTo>
                    <a:pt x="130048" y="190246"/>
                    <a:pt x="130683" y="191262"/>
                    <a:pt x="131318" y="192659"/>
                  </a:cubicBezTo>
                  <a:cubicBezTo>
                    <a:pt x="131953" y="194056"/>
                    <a:pt x="132334" y="195834"/>
                    <a:pt x="132588" y="198120"/>
                  </a:cubicBezTo>
                  <a:cubicBezTo>
                    <a:pt x="132842" y="200406"/>
                    <a:pt x="133096" y="203200"/>
                    <a:pt x="133096" y="206502"/>
                  </a:cubicBezTo>
                  <a:cubicBezTo>
                    <a:pt x="133096" y="209931"/>
                    <a:pt x="132842" y="212725"/>
                    <a:pt x="132588" y="215011"/>
                  </a:cubicBezTo>
                  <a:cubicBezTo>
                    <a:pt x="132334" y="217170"/>
                    <a:pt x="131953" y="219075"/>
                    <a:pt x="131318" y="220472"/>
                  </a:cubicBezTo>
                  <a:cubicBezTo>
                    <a:pt x="130683" y="221869"/>
                    <a:pt x="130048" y="222758"/>
                    <a:pt x="129159" y="223393"/>
                  </a:cubicBezTo>
                  <a:cubicBezTo>
                    <a:pt x="128270" y="224028"/>
                    <a:pt x="127381" y="224409"/>
                    <a:pt x="126238" y="224409"/>
                  </a:cubicBezTo>
                  <a:lnTo>
                    <a:pt x="13589" y="224409"/>
                  </a:lnTo>
                  <a:cubicBezTo>
                    <a:pt x="9779" y="224409"/>
                    <a:pt x="6604" y="223266"/>
                    <a:pt x="3937" y="220980"/>
                  </a:cubicBezTo>
                  <a:cubicBezTo>
                    <a:pt x="1397" y="218821"/>
                    <a:pt x="0" y="215138"/>
                    <a:pt x="0" y="210058"/>
                  </a:cubicBezTo>
                  <a:lnTo>
                    <a:pt x="0" y="14478"/>
                  </a:lnTo>
                  <a:cubicBezTo>
                    <a:pt x="0" y="9398"/>
                    <a:pt x="1397" y="5715"/>
                    <a:pt x="3937" y="3429"/>
                  </a:cubicBezTo>
                  <a:cubicBezTo>
                    <a:pt x="6604" y="1143"/>
                    <a:pt x="9779" y="0"/>
                    <a:pt x="13589" y="0"/>
                  </a:cubicBezTo>
                  <a:close/>
                </a:path>
              </a:pathLst>
            </a:custGeom>
            <a:noFill/>
            <a:ln w="9004" cap="flat" cmpd="sng" algn="ctr">
              <a:solidFill>
                <a:srgbClr val="5B427A"/>
              </a:solidFill>
              <a:prstDash val="solid"/>
              <a:miter lim="1016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Shape 1184">
              <a:extLst>
                <a:ext uri="{FF2B5EF4-FFF2-40B4-BE49-F238E27FC236}">
                  <a16:creationId xmlns:a16="http://schemas.microsoft.com/office/drawing/2014/main" id="{E3819545-6128-448A-9056-01A07FFC0A09}"/>
                </a:ext>
              </a:extLst>
            </p:cNvPr>
            <p:cNvSpPr/>
            <p:nvPr/>
          </p:nvSpPr>
          <p:spPr>
            <a:xfrm>
              <a:off x="941832" y="2070736"/>
              <a:ext cx="153670" cy="225425"/>
            </a:xfrm>
            <a:custGeom>
              <a:avLst/>
              <a:gdLst/>
              <a:ahLst/>
              <a:cxnLst/>
              <a:rect l="0" t="0" r="0" b="0"/>
              <a:pathLst>
                <a:path w="153670" h="225425">
                  <a:moveTo>
                    <a:pt x="15494" y="0"/>
                  </a:moveTo>
                  <a:lnTo>
                    <a:pt x="68326" y="0"/>
                  </a:lnTo>
                  <a:cubicBezTo>
                    <a:pt x="73660" y="0"/>
                    <a:pt x="78740" y="254"/>
                    <a:pt x="83566" y="635"/>
                  </a:cubicBezTo>
                  <a:cubicBezTo>
                    <a:pt x="88392" y="1016"/>
                    <a:pt x="94107" y="1905"/>
                    <a:pt x="100838" y="3302"/>
                  </a:cubicBezTo>
                  <a:cubicBezTo>
                    <a:pt x="107442" y="4572"/>
                    <a:pt x="114300" y="6985"/>
                    <a:pt x="121158" y="10668"/>
                  </a:cubicBezTo>
                  <a:cubicBezTo>
                    <a:pt x="128016" y="14224"/>
                    <a:pt x="133858" y="18796"/>
                    <a:pt x="138811" y="24257"/>
                  </a:cubicBezTo>
                  <a:cubicBezTo>
                    <a:pt x="143637" y="29718"/>
                    <a:pt x="147320" y="36195"/>
                    <a:pt x="149860" y="43434"/>
                  </a:cubicBezTo>
                  <a:cubicBezTo>
                    <a:pt x="152400" y="50800"/>
                    <a:pt x="153670" y="59055"/>
                    <a:pt x="153670" y="68199"/>
                  </a:cubicBezTo>
                  <a:cubicBezTo>
                    <a:pt x="153670" y="80772"/>
                    <a:pt x="151765" y="91948"/>
                    <a:pt x="147828" y="101600"/>
                  </a:cubicBezTo>
                  <a:cubicBezTo>
                    <a:pt x="143891" y="111379"/>
                    <a:pt x="138176" y="119507"/>
                    <a:pt x="130683" y="126238"/>
                  </a:cubicBezTo>
                  <a:cubicBezTo>
                    <a:pt x="123063" y="132842"/>
                    <a:pt x="113919" y="137922"/>
                    <a:pt x="102997" y="141351"/>
                  </a:cubicBezTo>
                  <a:cubicBezTo>
                    <a:pt x="92075" y="144780"/>
                    <a:pt x="79121" y="146558"/>
                    <a:pt x="64389" y="146558"/>
                  </a:cubicBezTo>
                  <a:lnTo>
                    <a:pt x="45720" y="146558"/>
                  </a:lnTo>
                  <a:lnTo>
                    <a:pt x="45720" y="218186"/>
                  </a:lnTo>
                  <a:cubicBezTo>
                    <a:pt x="45720" y="219329"/>
                    <a:pt x="45339" y="220345"/>
                    <a:pt x="44577" y="221234"/>
                  </a:cubicBezTo>
                  <a:cubicBezTo>
                    <a:pt x="43815" y="222250"/>
                    <a:pt x="42545" y="223012"/>
                    <a:pt x="40767" y="223520"/>
                  </a:cubicBezTo>
                  <a:cubicBezTo>
                    <a:pt x="39116" y="224155"/>
                    <a:pt x="36703" y="224536"/>
                    <a:pt x="33909" y="224917"/>
                  </a:cubicBezTo>
                  <a:cubicBezTo>
                    <a:pt x="30988" y="225298"/>
                    <a:pt x="27305" y="225425"/>
                    <a:pt x="22733" y="225425"/>
                  </a:cubicBezTo>
                  <a:cubicBezTo>
                    <a:pt x="18415" y="225425"/>
                    <a:pt x="14732" y="225298"/>
                    <a:pt x="11811" y="224917"/>
                  </a:cubicBezTo>
                  <a:cubicBezTo>
                    <a:pt x="8763" y="224536"/>
                    <a:pt x="6477" y="224155"/>
                    <a:pt x="4699" y="223520"/>
                  </a:cubicBezTo>
                  <a:cubicBezTo>
                    <a:pt x="3048" y="223012"/>
                    <a:pt x="1778" y="222250"/>
                    <a:pt x="1143" y="221234"/>
                  </a:cubicBezTo>
                  <a:cubicBezTo>
                    <a:pt x="381" y="220345"/>
                    <a:pt x="0" y="219329"/>
                    <a:pt x="0" y="218186"/>
                  </a:cubicBezTo>
                  <a:lnTo>
                    <a:pt x="0" y="16383"/>
                  </a:lnTo>
                  <a:cubicBezTo>
                    <a:pt x="0" y="10922"/>
                    <a:pt x="1524" y="6858"/>
                    <a:pt x="4318" y="4064"/>
                  </a:cubicBezTo>
                  <a:cubicBezTo>
                    <a:pt x="7112" y="1397"/>
                    <a:pt x="10922" y="0"/>
                    <a:pt x="15494" y="0"/>
                  </a:cubicBezTo>
                  <a:close/>
                </a:path>
              </a:pathLst>
            </a:custGeom>
            <a:noFill/>
            <a:ln w="9004" cap="flat" cmpd="sng" algn="ctr">
              <a:solidFill>
                <a:srgbClr val="5B427A"/>
              </a:solidFill>
              <a:prstDash val="solid"/>
              <a:miter lim="1016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Shape 1185">
              <a:extLst>
                <a:ext uri="{FF2B5EF4-FFF2-40B4-BE49-F238E27FC236}">
                  <a16:creationId xmlns:a16="http://schemas.microsoft.com/office/drawing/2014/main" id="{36DE6204-7AD1-4307-A13A-30F56499BED8}"/>
                </a:ext>
              </a:extLst>
            </p:cNvPr>
            <p:cNvSpPr/>
            <p:nvPr/>
          </p:nvSpPr>
          <p:spPr>
            <a:xfrm>
              <a:off x="3474720" y="2069720"/>
              <a:ext cx="182626" cy="226441"/>
            </a:xfrm>
            <a:custGeom>
              <a:avLst/>
              <a:gdLst/>
              <a:ahLst/>
              <a:cxnLst/>
              <a:rect l="0" t="0" r="0" b="0"/>
              <a:pathLst>
                <a:path w="182626" h="226441">
                  <a:moveTo>
                    <a:pt x="22987" y="0"/>
                  </a:moveTo>
                  <a:cubicBezTo>
                    <a:pt x="27432" y="0"/>
                    <a:pt x="31115" y="127"/>
                    <a:pt x="34036" y="508"/>
                  </a:cubicBezTo>
                  <a:cubicBezTo>
                    <a:pt x="36957" y="762"/>
                    <a:pt x="39243" y="1143"/>
                    <a:pt x="41021" y="1778"/>
                  </a:cubicBezTo>
                  <a:cubicBezTo>
                    <a:pt x="42672" y="2286"/>
                    <a:pt x="43942" y="3048"/>
                    <a:pt x="44577" y="3937"/>
                  </a:cubicBezTo>
                  <a:cubicBezTo>
                    <a:pt x="45339" y="4826"/>
                    <a:pt x="45720" y="5842"/>
                    <a:pt x="45720" y="6985"/>
                  </a:cubicBezTo>
                  <a:lnTo>
                    <a:pt x="45720" y="125857"/>
                  </a:lnTo>
                  <a:cubicBezTo>
                    <a:pt x="45720" y="129540"/>
                    <a:pt x="45593" y="133477"/>
                    <a:pt x="45466" y="137668"/>
                  </a:cubicBezTo>
                  <a:cubicBezTo>
                    <a:pt x="45339" y="141859"/>
                    <a:pt x="45212" y="145923"/>
                    <a:pt x="44958" y="149860"/>
                  </a:cubicBezTo>
                  <a:lnTo>
                    <a:pt x="45339" y="149860"/>
                  </a:lnTo>
                  <a:cubicBezTo>
                    <a:pt x="47244" y="146304"/>
                    <a:pt x="49784" y="142240"/>
                    <a:pt x="52832" y="137287"/>
                  </a:cubicBezTo>
                  <a:cubicBezTo>
                    <a:pt x="55753" y="132461"/>
                    <a:pt x="58928" y="127762"/>
                    <a:pt x="62103" y="123190"/>
                  </a:cubicBezTo>
                  <a:lnTo>
                    <a:pt x="140208" y="6731"/>
                  </a:lnTo>
                  <a:cubicBezTo>
                    <a:pt x="140970" y="5588"/>
                    <a:pt x="141859" y="4572"/>
                    <a:pt x="142748" y="3810"/>
                  </a:cubicBezTo>
                  <a:cubicBezTo>
                    <a:pt x="143637" y="2921"/>
                    <a:pt x="144907" y="2159"/>
                    <a:pt x="146431" y="1524"/>
                  </a:cubicBezTo>
                  <a:cubicBezTo>
                    <a:pt x="148082" y="1016"/>
                    <a:pt x="149987" y="635"/>
                    <a:pt x="152273" y="381"/>
                  </a:cubicBezTo>
                  <a:cubicBezTo>
                    <a:pt x="154559" y="127"/>
                    <a:pt x="157607" y="0"/>
                    <a:pt x="161163" y="0"/>
                  </a:cubicBezTo>
                  <a:cubicBezTo>
                    <a:pt x="165481" y="0"/>
                    <a:pt x="169037" y="127"/>
                    <a:pt x="171831" y="508"/>
                  </a:cubicBezTo>
                  <a:cubicBezTo>
                    <a:pt x="174498" y="762"/>
                    <a:pt x="176657" y="1143"/>
                    <a:pt x="178308" y="1778"/>
                  </a:cubicBezTo>
                  <a:cubicBezTo>
                    <a:pt x="179959" y="2286"/>
                    <a:pt x="181102" y="3048"/>
                    <a:pt x="181737" y="3937"/>
                  </a:cubicBezTo>
                  <a:cubicBezTo>
                    <a:pt x="182372" y="4826"/>
                    <a:pt x="182626" y="5842"/>
                    <a:pt x="182626" y="7112"/>
                  </a:cubicBezTo>
                  <a:lnTo>
                    <a:pt x="182626" y="219583"/>
                  </a:lnTo>
                  <a:cubicBezTo>
                    <a:pt x="182626" y="220726"/>
                    <a:pt x="182245" y="221742"/>
                    <a:pt x="181483" y="222504"/>
                  </a:cubicBezTo>
                  <a:cubicBezTo>
                    <a:pt x="180721" y="223393"/>
                    <a:pt x="179578" y="224155"/>
                    <a:pt x="177800" y="224790"/>
                  </a:cubicBezTo>
                  <a:cubicBezTo>
                    <a:pt x="176022" y="225298"/>
                    <a:pt x="173736" y="225679"/>
                    <a:pt x="170815" y="226060"/>
                  </a:cubicBezTo>
                  <a:cubicBezTo>
                    <a:pt x="167767" y="226314"/>
                    <a:pt x="164084" y="226441"/>
                    <a:pt x="159766" y="226441"/>
                  </a:cubicBezTo>
                  <a:cubicBezTo>
                    <a:pt x="155321" y="226441"/>
                    <a:pt x="151638" y="226314"/>
                    <a:pt x="148717" y="226060"/>
                  </a:cubicBezTo>
                  <a:cubicBezTo>
                    <a:pt x="145796" y="225679"/>
                    <a:pt x="143510" y="225298"/>
                    <a:pt x="141859" y="224790"/>
                  </a:cubicBezTo>
                  <a:cubicBezTo>
                    <a:pt x="140081" y="224155"/>
                    <a:pt x="138938" y="223393"/>
                    <a:pt x="138303" y="222504"/>
                  </a:cubicBezTo>
                  <a:cubicBezTo>
                    <a:pt x="137541" y="221742"/>
                    <a:pt x="137160" y="220726"/>
                    <a:pt x="137160" y="219583"/>
                  </a:cubicBezTo>
                  <a:lnTo>
                    <a:pt x="137160" y="101219"/>
                  </a:lnTo>
                  <a:cubicBezTo>
                    <a:pt x="137160" y="96774"/>
                    <a:pt x="137287" y="92329"/>
                    <a:pt x="137414" y="88011"/>
                  </a:cubicBezTo>
                  <a:cubicBezTo>
                    <a:pt x="137541" y="83693"/>
                    <a:pt x="137668" y="79883"/>
                    <a:pt x="137922" y="76454"/>
                  </a:cubicBezTo>
                  <a:lnTo>
                    <a:pt x="137541" y="76454"/>
                  </a:lnTo>
                  <a:cubicBezTo>
                    <a:pt x="136652" y="78105"/>
                    <a:pt x="135509" y="80010"/>
                    <a:pt x="134239" y="82169"/>
                  </a:cubicBezTo>
                  <a:cubicBezTo>
                    <a:pt x="132969" y="84201"/>
                    <a:pt x="131572" y="86487"/>
                    <a:pt x="130175" y="88900"/>
                  </a:cubicBezTo>
                  <a:cubicBezTo>
                    <a:pt x="128778" y="91313"/>
                    <a:pt x="127254" y="93726"/>
                    <a:pt x="125603" y="96139"/>
                  </a:cubicBezTo>
                  <a:cubicBezTo>
                    <a:pt x="123952" y="98679"/>
                    <a:pt x="122301" y="101092"/>
                    <a:pt x="120777" y="103378"/>
                  </a:cubicBezTo>
                  <a:lnTo>
                    <a:pt x="42672" y="219710"/>
                  </a:lnTo>
                  <a:cubicBezTo>
                    <a:pt x="41783" y="220980"/>
                    <a:pt x="40894" y="222123"/>
                    <a:pt x="39878" y="223012"/>
                  </a:cubicBezTo>
                  <a:cubicBezTo>
                    <a:pt x="38862" y="223901"/>
                    <a:pt x="37592" y="224663"/>
                    <a:pt x="36068" y="225171"/>
                  </a:cubicBezTo>
                  <a:cubicBezTo>
                    <a:pt x="34417" y="225679"/>
                    <a:pt x="32512" y="226060"/>
                    <a:pt x="30353" y="226187"/>
                  </a:cubicBezTo>
                  <a:cubicBezTo>
                    <a:pt x="28067" y="226441"/>
                    <a:pt x="25146" y="226441"/>
                    <a:pt x="21590" y="226441"/>
                  </a:cubicBezTo>
                  <a:cubicBezTo>
                    <a:pt x="17018" y="226441"/>
                    <a:pt x="13462" y="226314"/>
                    <a:pt x="10668" y="226060"/>
                  </a:cubicBezTo>
                  <a:cubicBezTo>
                    <a:pt x="7874" y="225679"/>
                    <a:pt x="5715" y="225298"/>
                    <a:pt x="4191" y="224790"/>
                  </a:cubicBezTo>
                  <a:cubicBezTo>
                    <a:pt x="2540" y="224155"/>
                    <a:pt x="1524" y="223393"/>
                    <a:pt x="889" y="222504"/>
                  </a:cubicBezTo>
                  <a:cubicBezTo>
                    <a:pt x="381" y="221615"/>
                    <a:pt x="0" y="220472"/>
                    <a:pt x="0" y="219202"/>
                  </a:cubicBezTo>
                  <a:lnTo>
                    <a:pt x="0" y="6985"/>
                  </a:lnTo>
                  <a:cubicBezTo>
                    <a:pt x="0" y="5842"/>
                    <a:pt x="381" y="4826"/>
                    <a:pt x="1143" y="3937"/>
                  </a:cubicBezTo>
                  <a:cubicBezTo>
                    <a:pt x="1905" y="3048"/>
                    <a:pt x="3175" y="2286"/>
                    <a:pt x="4953" y="1778"/>
                  </a:cubicBezTo>
                  <a:cubicBezTo>
                    <a:pt x="6858" y="1143"/>
                    <a:pt x="9144" y="762"/>
                    <a:pt x="12065" y="508"/>
                  </a:cubicBezTo>
                  <a:cubicBezTo>
                    <a:pt x="14859" y="127"/>
                    <a:pt x="18542" y="0"/>
                    <a:pt x="22987" y="0"/>
                  </a:cubicBezTo>
                  <a:close/>
                </a:path>
              </a:pathLst>
            </a:custGeom>
            <a:noFill/>
            <a:ln w="9004" cap="flat" cmpd="sng" algn="ctr">
              <a:solidFill>
                <a:srgbClr val="5B427A"/>
              </a:solidFill>
              <a:prstDash val="solid"/>
              <a:miter lim="1016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Shape 1186">
              <a:extLst>
                <a:ext uri="{FF2B5EF4-FFF2-40B4-BE49-F238E27FC236}">
                  <a16:creationId xmlns:a16="http://schemas.microsoft.com/office/drawing/2014/main" id="{8C68F3F8-CC44-431F-A287-F94D6451093F}"/>
                </a:ext>
              </a:extLst>
            </p:cNvPr>
            <p:cNvSpPr/>
            <p:nvPr/>
          </p:nvSpPr>
          <p:spPr>
            <a:xfrm>
              <a:off x="3241548" y="2069720"/>
              <a:ext cx="182626" cy="226441"/>
            </a:xfrm>
            <a:custGeom>
              <a:avLst/>
              <a:gdLst/>
              <a:ahLst/>
              <a:cxnLst/>
              <a:rect l="0" t="0" r="0" b="0"/>
              <a:pathLst>
                <a:path w="182626" h="226441">
                  <a:moveTo>
                    <a:pt x="22987" y="0"/>
                  </a:moveTo>
                  <a:cubicBezTo>
                    <a:pt x="27432" y="0"/>
                    <a:pt x="31115" y="127"/>
                    <a:pt x="34036" y="508"/>
                  </a:cubicBezTo>
                  <a:cubicBezTo>
                    <a:pt x="36957" y="762"/>
                    <a:pt x="39243" y="1143"/>
                    <a:pt x="41021" y="1778"/>
                  </a:cubicBezTo>
                  <a:cubicBezTo>
                    <a:pt x="42672" y="2286"/>
                    <a:pt x="43942" y="3048"/>
                    <a:pt x="44577" y="3937"/>
                  </a:cubicBezTo>
                  <a:cubicBezTo>
                    <a:pt x="45339" y="4826"/>
                    <a:pt x="45720" y="5842"/>
                    <a:pt x="45720" y="6985"/>
                  </a:cubicBezTo>
                  <a:lnTo>
                    <a:pt x="45720" y="125857"/>
                  </a:lnTo>
                  <a:cubicBezTo>
                    <a:pt x="45720" y="129540"/>
                    <a:pt x="45593" y="133477"/>
                    <a:pt x="45466" y="137668"/>
                  </a:cubicBezTo>
                  <a:cubicBezTo>
                    <a:pt x="45339" y="141859"/>
                    <a:pt x="45212" y="145923"/>
                    <a:pt x="44958" y="149860"/>
                  </a:cubicBezTo>
                  <a:lnTo>
                    <a:pt x="45339" y="149860"/>
                  </a:lnTo>
                  <a:cubicBezTo>
                    <a:pt x="47244" y="146304"/>
                    <a:pt x="49784" y="142240"/>
                    <a:pt x="52832" y="137287"/>
                  </a:cubicBezTo>
                  <a:cubicBezTo>
                    <a:pt x="55753" y="132461"/>
                    <a:pt x="58928" y="127762"/>
                    <a:pt x="62103" y="123190"/>
                  </a:cubicBezTo>
                  <a:lnTo>
                    <a:pt x="140208" y="6731"/>
                  </a:lnTo>
                  <a:cubicBezTo>
                    <a:pt x="140970" y="5588"/>
                    <a:pt x="141859" y="4572"/>
                    <a:pt x="142748" y="3810"/>
                  </a:cubicBezTo>
                  <a:cubicBezTo>
                    <a:pt x="143637" y="2921"/>
                    <a:pt x="144907" y="2159"/>
                    <a:pt x="146431" y="1524"/>
                  </a:cubicBezTo>
                  <a:cubicBezTo>
                    <a:pt x="148082" y="1016"/>
                    <a:pt x="149987" y="635"/>
                    <a:pt x="152273" y="381"/>
                  </a:cubicBezTo>
                  <a:cubicBezTo>
                    <a:pt x="154559" y="127"/>
                    <a:pt x="157607" y="0"/>
                    <a:pt x="161163" y="0"/>
                  </a:cubicBezTo>
                  <a:cubicBezTo>
                    <a:pt x="165481" y="0"/>
                    <a:pt x="169037" y="127"/>
                    <a:pt x="171831" y="508"/>
                  </a:cubicBezTo>
                  <a:cubicBezTo>
                    <a:pt x="174498" y="762"/>
                    <a:pt x="176657" y="1143"/>
                    <a:pt x="178308" y="1778"/>
                  </a:cubicBezTo>
                  <a:cubicBezTo>
                    <a:pt x="179959" y="2286"/>
                    <a:pt x="181102" y="3048"/>
                    <a:pt x="181737" y="3937"/>
                  </a:cubicBezTo>
                  <a:cubicBezTo>
                    <a:pt x="182372" y="4826"/>
                    <a:pt x="182626" y="5842"/>
                    <a:pt x="182626" y="7112"/>
                  </a:cubicBezTo>
                  <a:lnTo>
                    <a:pt x="182626" y="219583"/>
                  </a:lnTo>
                  <a:cubicBezTo>
                    <a:pt x="182626" y="220726"/>
                    <a:pt x="182245" y="221742"/>
                    <a:pt x="181483" y="222504"/>
                  </a:cubicBezTo>
                  <a:cubicBezTo>
                    <a:pt x="180721" y="223393"/>
                    <a:pt x="179578" y="224155"/>
                    <a:pt x="177800" y="224790"/>
                  </a:cubicBezTo>
                  <a:cubicBezTo>
                    <a:pt x="176022" y="225298"/>
                    <a:pt x="173736" y="225679"/>
                    <a:pt x="170815" y="226060"/>
                  </a:cubicBezTo>
                  <a:cubicBezTo>
                    <a:pt x="167767" y="226314"/>
                    <a:pt x="164084" y="226441"/>
                    <a:pt x="159766" y="226441"/>
                  </a:cubicBezTo>
                  <a:cubicBezTo>
                    <a:pt x="155321" y="226441"/>
                    <a:pt x="151638" y="226314"/>
                    <a:pt x="148717" y="226060"/>
                  </a:cubicBezTo>
                  <a:cubicBezTo>
                    <a:pt x="145796" y="225679"/>
                    <a:pt x="143510" y="225298"/>
                    <a:pt x="141859" y="224790"/>
                  </a:cubicBezTo>
                  <a:cubicBezTo>
                    <a:pt x="140081" y="224155"/>
                    <a:pt x="138938" y="223393"/>
                    <a:pt x="138303" y="222504"/>
                  </a:cubicBezTo>
                  <a:cubicBezTo>
                    <a:pt x="137541" y="221742"/>
                    <a:pt x="137160" y="220726"/>
                    <a:pt x="137160" y="219583"/>
                  </a:cubicBezTo>
                  <a:lnTo>
                    <a:pt x="137160" y="101219"/>
                  </a:lnTo>
                  <a:cubicBezTo>
                    <a:pt x="137160" y="96774"/>
                    <a:pt x="137287" y="92329"/>
                    <a:pt x="137414" y="88011"/>
                  </a:cubicBezTo>
                  <a:cubicBezTo>
                    <a:pt x="137541" y="83693"/>
                    <a:pt x="137668" y="79883"/>
                    <a:pt x="137922" y="76454"/>
                  </a:cubicBezTo>
                  <a:lnTo>
                    <a:pt x="137541" y="76454"/>
                  </a:lnTo>
                  <a:cubicBezTo>
                    <a:pt x="136652" y="78105"/>
                    <a:pt x="135509" y="80010"/>
                    <a:pt x="134239" y="82169"/>
                  </a:cubicBezTo>
                  <a:cubicBezTo>
                    <a:pt x="132969" y="84201"/>
                    <a:pt x="131572" y="86487"/>
                    <a:pt x="130175" y="88900"/>
                  </a:cubicBezTo>
                  <a:cubicBezTo>
                    <a:pt x="128778" y="91313"/>
                    <a:pt x="127254" y="93726"/>
                    <a:pt x="125603" y="96139"/>
                  </a:cubicBezTo>
                  <a:cubicBezTo>
                    <a:pt x="123952" y="98679"/>
                    <a:pt x="122301" y="101092"/>
                    <a:pt x="120777" y="103378"/>
                  </a:cubicBezTo>
                  <a:lnTo>
                    <a:pt x="42672" y="219710"/>
                  </a:lnTo>
                  <a:cubicBezTo>
                    <a:pt x="41783" y="220980"/>
                    <a:pt x="40894" y="222123"/>
                    <a:pt x="39878" y="223012"/>
                  </a:cubicBezTo>
                  <a:cubicBezTo>
                    <a:pt x="38862" y="223901"/>
                    <a:pt x="37592" y="224663"/>
                    <a:pt x="36068" y="225171"/>
                  </a:cubicBezTo>
                  <a:cubicBezTo>
                    <a:pt x="34417" y="225679"/>
                    <a:pt x="32512" y="226060"/>
                    <a:pt x="30353" y="226187"/>
                  </a:cubicBezTo>
                  <a:cubicBezTo>
                    <a:pt x="28067" y="226441"/>
                    <a:pt x="25146" y="226441"/>
                    <a:pt x="21590" y="226441"/>
                  </a:cubicBezTo>
                  <a:cubicBezTo>
                    <a:pt x="17018" y="226441"/>
                    <a:pt x="13462" y="226314"/>
                    <a:pt x="10668" y="226060"/>
                  </a:cubicBezTo>
                  <a:cubicBezTo>
                    <a:pt x="7874" y="225679"/>
                    <a:pt x="5715" y="225298"/>
                    <a:pt x="4191" y="224790"/>
                  </a:cubicBezTo>
                  <a:cubicBezTo>
                    <a:pt x="2540" y="224155"/>
                    <a:pt x="1524" y="223393"/>
                    <a:pt x="889" y="222504"/>
                  </a:cubicBezTo>
                  <a:cubicBezTo>
                    <a:pt x="381" y="221615"/>
                    <a:pt x="0" y="220472"/>
                    <a:pt x="0" y="219202"/>
                  </a:cubicBezTo>
                  <a:lnTo>
                    <a:pt x="0" y="6985"/>
                  </a:lnTo>
                  <a:cubicBezTo>
                    <a:pt x="0" y="5842"/>
                    <a:pt x="381" y="4826"/>
                    <a:pt x="1143" y="3937"/>
                  </a:cubicBezTo>
                  <a:cubicBezTo>
                    <a:pt x="1905" y="3048"/>
                    <a:pt x="3175" y="2286"/>
                    <a:pt x="4953" y="1778"/>
                  </a:cubicBezTo>
                  <a:cubicBezTo>
                    <a:pt x="6858" y="1143"/>
                    <a:pt x="9144" y="762"/>
                    <a:pt x="12065" y="508"/>
                  </a:cubicBezTo>
                  <a:cubicBezTo>
                    <a:pt x="14859" y="127"/>
                    <a:pt x="18542" y="0"/>
                    <a:pt x="22987" y="0"/>
                  </a:cubicBezTo>
                  <a:close/>
                </a:path>
              </a:pathLst>
            </a:custGeom>
            <a:noFill/>
            <a:ln w="9004" cap="flat" cmpd="sng" algn="ctr">
              <a:solidFill>
                <a:srgbClr val="5B427A"/>
              </a:solidFill>
              <a:prstDash val="solid"/>
              <a:miter lim="1016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Shape 1187">
              <a:extLst>
                <a:ext uri="{FF2B5EF4-FFF2-40B4-BE49-F238E27FC236}">
                  <a16:creationId xmlns:a16="http://schemas.microsoft.com/office/drawing/2014/main" id="{4BF9969E-B6BF-479B-B3DD-F3839A973B10}"/>
                </a:ext>
              </a:extLst>
            </p:cNvPr>
            <p:cNvSpPr/>
            <p:nvPr/>
          </p:nvSpPr>
          <p:spPr>
            <a:xfrm>
              <a:off x="3008376" y="2069720"/>
              <a:ext cx="201549" cy="284861"/>
            </a:xfrm>
            <a:custGeom>
              <a:avLst/>
              <a:gdLst/>
              <a:ahLst/>
              <a:cxnLst/>
              <a:rect l="0" t="0" r="0" b="0"/>
              <a:pathLst>
                <a:path w="201549" h="284861">
                  <a:moveTo>
                    <a:pt x="22987" y="0"/>
                  </a:moveTo>
                  <a:cubicBezTo>
                    <a:pt x="27432" y="0"/>
                    <a:pt x="31115" y="127"/>
                    <a:pt x="34036" y="508"/>
                  </a:cubicBezTo>
                  <a:cubicBezTo>
                    <a:pt x="36957" y="762"/>
                    <a:pt x="39243" y="1143"/>
                    <a:pt x="41021" y="1778"/>
                  </a:cubicBezTo>
                  <a:cubicBezTo>
                    <a:pt x="42672" y="2286"/>
                    <a:pt x="43942" y="3048"/>
                    <a:pt x="44577" y="3937"/>
                  </a:cubicBezTo>
                  <a:cubicBezTo>
                    <a:pt x="45339" y="4826"/>
                    <a:pt x="45720" y="5842"/>
                    <a:pt x="45720" y="6985"/>
                  </a:cubicBezTo>
                  <a:lnTo>
                    <a:pt x="45720" y="187579"/>
                  </a:lnTo>
                  <a:lnTo>
                    <a:pt x="128524" y="187579"/>
                  </a:lnTo>
                  <a:lnTo>
                    <a:pt x="128524" y="6985"/>
                  </a:lnTo>
                  <a:cubicBezTo>
                    <a:pt x="128524" y="5842"/>
                    <a:pt x="128905" y="4826"/>
                    <a:pt x="129667" y="3937"/>
                  </a:cubicBezTo>
                  <a:cubicBezTo>
                    <a:pt x="130429" y="3048"/>
                    <a:pt x="131699" y="2286"/>
                    <a:pt x="133350" y="1778"/>
                  </a:cubicBezTo>
                  <a:cubicBezTo>
                    <a:pt x="135128" y="1143"/>
                    <a:pt x="137414" y="762"/>
                    <a:pt x="140462" y="508"/>
                  </a:cubicBezTo>
                  <a:cubicBezTo>
                    <a:pt x="143383" y="127"/>
                    <a:pt x="147066" y="0"/>
                    <a:pt x="151384" y="0"/>
                  </a:cubicBezTo>
                  <a:cubicBezTo>
                    <a:pt x="155956" y="0"/>
                    <a:pt x="159639" y="127"/>
                    <a:pt x="162560" y="508"/>
                  </a:cubicBezTo>
                  <a:cubicBezTo>
                    <a:pt x="165354" y="762"/>
                    <a:pt x="167767" y="1143"/>
                    <a:pt x="169418" y="1778"/>
                  </a:cubicBezTo>
                  <a:cubicBezTo>
                    <a:pt x="171196" y="2286"/>
                    <a:pt x="172466" y="3048"/>
                    <a:pt x="173101" y="3937"/>
                  </a:cubicBezTo>
                  <a:cubicBezTo>
                    <a:pt x="173736" y="4826"/>
                    <a:pt x="174117" y="5842"/>
                    <a:pt x="174117" y="6985"/>
                  </a:cubicBezTo>
                  <a:lnTo>
                    <a:pt x="174117" y="187579"/>
                  </a:lnTo>
                  <a:lnTo>
                    <a:pt x="193929" y="187579"/>
                  </a:lnTo>
                  <a:cubicBezTo>
                    <a:pt x="196850" y="187579"/>
                    <a:pt x="198755" y="188341"/>
                    <a:pt x="199898" y="189611"/>
                  </a:cubicBezTo>
                  <a:cubicBezTo>
                    <a:pt x="201041" y="191008"/>
                    <a:pt x="201549" y="193421"/>
                    <a:pt x="201549" y="196977"/>
                  </a:cubicBezTo>
                  <a:lnTo>
                    <a:pt x="201549" y="278257"/>
                  </a:lnTo>
                  <a:cubicBezTo>
                    <a:pt x="201549" y="279400"/>
                    <a:pt x="201295" y="280416"/>
                    <a:pt x="200660" y="281305"/>
                  </a:cubicBezTo>
                  <a:cubicBezTo>
                    <a:pt x="200152" y="282067"/>
                    <a:pt x="199136" y="282702"/>
                    <a:pt x="197612" y="283210"/>
                  </a:cubicBezTo>
                  <a:cubicBezTo>
                    <a:pt x="196215" y="283718"/>
                    <a:pt x="194183" y="284226"/>
                    <a:pt x="191516" y="284480"/>
                  </a:cubicBezTo>
                  <a:cubicBezTo>
                    <a:pt x="188976" y="284734"/>
                    <a:pt x="185674" y="284861"/>
                    <a:pt x="181737" y="284861"/>
                  </a:cubicBezTo>
                  <a:cubicBezTo>
                    <a:pt x="177800" y="284861"/>
                    <a:pt x="174625" y="284734"/>
                    <a:pt x="172085" y="284480"/>
                  </a:cubicBezTo>
                  <a:cubicBezTo>
                    <a:pt x="169545" y="284226"/>
                    <a:pt x="167513" y="283718"/>
                    <a:pt x="165862" y="283210"/>
                  </a:cubicBezTo>
                  <a:cubicBezTo>
                    <a:pt x="164338" y="282702"/>
                    <a:pt x="163195" y="282067"/>
                    <a:pt x="162560" y="281305"/>
                  </a:cubicBezTo>
                  <a:cubicBezTo>
                    <a:pt x="161925" y="280416"/>
                    <a:pt x="161671" y="279400"/>
                    <a:pt x="161671" y="278257"/>
                  </a:cubicBezTo>
                  <a:lnTo>
                    <a:pt x="161671" y="225425"/>
                  </a:lnTo>
                  <a:lnTo>
                    <a:pt x="13208" y="225425"/>
                  </a:lnTo>
                  <a:cubicBezTo>
                    <a:pt x="9144" y="225425"/>
                    <a:pt x="5969" y="224282"/>
                    <a:pt x="3556" y="221869"/>
                  </a:cubicBezTo>
                  <a:cubicBezTo>
                    <a:pt x="1270" y="219456"/>
                    <a:pt x="0" y="215900"/>
                    <a:pt x="0" y="211074"/>
                  </a:cubicBezTo>
                  <a:lnTo>
                    <a:pt x="0" y="6985"/>
                  </a:lnTo>
                  <a:cubicBezTo>
                    <a:pt x="0" y="5842"/>
                    <a:pt x="381" y="4826"/>
                    <a:pt x="1143" y="3937"/>
                  </a:cubicBezTo>
                  <a:cubicBezTo>
                    <a:pt x="1905" y="3048"/>
                    <a:pt x="3175" y="2286"/>
                    <a:pt x="4953" y="1778"/>
                  </a:cubicBezTo>
                  <a:cubicBezTo>
                    <a:pt x="6604" y="1143"/>
                    <a:pt x="9017" y="762"/>
                    <a:pt x="11938" y="508"/>
                  </a:cubicBezTo>
                  <a:cubicBezTo>
                    <a:pt x="14859" y="127"/>
                    <a:pt x="18542" y="0"/>
                    <a:pt x="22987" y="0"/>
                  </a:cubicBezTo>
                  <a:close/>
                </a:path>
              </a:pathLst>
            </a:custGeom>
            <a:noFill/>
            <a:ln w="9004" cap="flat" cmpd="sng" algn="ctr">
              <a:solidFill>
                <a:srgbClr val="5B427A"/>
              </a:solidFill>
              <a:prstDash val="solid"/>
              <a:miter lim="1016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Shape 1188">
              <a:extLst>
                <a:ext uri="{FF2B5EF4-FFF2-40B4-BE49-F238E27FC236}">
                  <a16:creationId xmlns:a16="http://schemas.microsoft.com/office/drawing/2014/main" id="{351C2E15-3DE6-449D-9BAA-DE72FAAC6805}"/>
                </a:ext>
              </a:extLst>
            </p:cNvPr>
            <p:cNvSpPr/>
            <p:nvPr/>
          </p:nvSpPr>
          <p:spPr>
            <a:xfrm>
              <a:off x="2808732" y="2069720"/>
              <a:ext cx="166116" cy="226441"/>
            </a:xfrm>
            <a:custGeom>
              <a:avLst/>
              <a:gdLst/>
              <a:ahLst/>
              <a:cxnLst/>
              <a:rect l="0" t="0" r="0" b="0"/>
              <a:pathLst>
                <a:path w="166116" h="226441">
                  <a:moveTo>
                    <a:pt x="22987" y="0"/>
                  </a:moveTo>
                  <a:cubicBezTo>
                    <a:pt x="27432" y="0"/>
                    <a:pt x="31115" y="127"/>
                    <a:pt x="34036" y="508"/>
                  </a:cubicBezTo>
                  <a:cubicBezTo>
                    <a:pt x="36957" y="762"/>
                    <a:pt x="39243" y="1143"/>
                    <a:pt x="41021" y="1778"/>
                  </a:cubicBezTo>
                  <a:cubicBezTo>
                    <a:pt x="42672" y="2286"/>
                    <a:pt x="43942" y="3048"/>
                    <a:pt x="44577" y="3937"/>
                  </a:cubicBezTo>
                  <a:cubicBezTo>
                    <a:pt x="45339" y="4826"/>
                    <a:pt x="45720" y="5842"/>
                    <a:pt x="45720" y="7112"/>
                  </a:cubicBezTo>
                  <a:lnTo>
                    <a:pt x="45720" y="91440"/>
                  </a:lnTo>
                  <a:lnTo>
                    <a:pt x="55880" y="91440"/>
                  </a:lnTo>
                  <a:cubicBezTo>
                    <a:pt x="61087" y="91440"/>
                    <a:pt x="65659" y="90678"/>
                    <a:pt x="69596" y="89281"/>
                  </a:cubicBezTo>
                  <a:cubicBezTo>
                    <a:pt x="73533" y="87884"/>
                    <a:pt x="77089" y="85725"/>
                    <a:pt x="80264" y="82677"/>
                  </a:cubicBezTo>
                  <a:cubicBezTo>
                    <a:pt x="83439" y="79756"/>
                    <a:pt x="86360" y="75819"/>
                    <a:pt x="88900" y="70993"/>
                  </a:cubicBezTo>
                  <a:cubicBezTo>
                    <a:pt x="91567" y="66167"/>
                    <a:pt x="93980" y="60325"/>
                    <a:pt x="96520" y="53213"/>
                  </a:cubicBezTo>
                  <a:lnTo>
                    <a:pt x="111506" y="8509"/>
                  </a:lnTo>
                  <a:cubicBezTo>
                    <a:pt x="112141" y="6858"/>
                    <a:pt x="112776" y="5588"/>
                    <a:pt x="113665" y="4445"/>
                  </a:cubicBezTo>
                  <a:cubicBezTo>
                    <a:pt x="114427" y="3302"/>
                    <a:pt x="115697" y="2540"/>
                    <a:pt x="117475" y="1905"/>
                  </a:cubicBezTo>
                  <a:cubicBezTo>
                    <a:pt x="119380" y="1270"/>
                    <a:pt x="121666" y="762"/>
                    <a:pt x="124587" y="508"/>
                  </a:cubicBezTo>
                  <a:cubicBezTo>
                    <a:pt x="127635" y="127"/>
                    <a:pt x="131572" y="0"/>
                    <a:pt x="136525" y="0"/>
                  </a:cubicBezTo>
                  <a:cubicBezTo>
                    <a:pt x="140970" y="0"/>
                    <a:pt x="144780" y="127"/>
                    <a:pt x="147701" y="508"/>
                  </a:cubicBezTo>
                  <a:cubicBezTo>
                    <a:pt x="150622" y="762"/>
                    <a:pt x="152908" y="1143"/>
                    <a:pt x="154686" y="1651"/>
                  </a:cubicBezTo>
                  <a:cubicBezTo>
                    <a:pt x="156337" y="2159"/>
                    <a:pt x="157480" y="2921"/>
                    <a:pt x="157988" y="3810"/>
                  </a:cubicBezTo>
                  <a:cubicBezTo>
                    <a:pt x="158623" y="4572"/>
                    <a:pt x="158877" y="5715"/>
                    <a:pt x="158877" y="6985"/>
                  </a:cubicBezTo>
                  <a:cubicBezTo>
                    <a:pt x="158877" y="8509"/>
                    <a:pt x="158623" y="10287"/>
                    <a:pt x="158115" y="12446"/>
                  </a:cubicBezTo>
                  <a:cubicBezTo>
                    <a:pt x="157607" y="14732"/>
                    <a:pt x="156718" y="17653"/>
                    <a:pt x="155448" y="21209"/>
                  </a:cubicBezTo>
                  <a:lnTo>
                    <a:pt x="140335" y="61087"/>
                  </a:lnTo>
                  <a:cubicBezTo>
                    <a:pt x="137541" y="68453"/>
                    <a:pt x="134747" y="74803"/>
                    <a:pt x="131953" y="80010"/>
                  </a:cubicBezTo>
                  <a:cubicBezTo>
                    <a:pt x="129286" y="85217"/>
                    <a:pt x="126365" y="89535"/>
                    <a:pt x="123190" y="93218"/>
                  </a:cubicBezTo>
                  <a:cubicBezTo>
                    <a:pt x="120142" y="96901"/>
                    <a:pt x="116967" y="99822"/>
                    <a:pt x="113538" y="102108"/>
                  </a:cubicBezTo>
                  <a:cubicBezTo>
                    <a:pt x="110109" y="104521"/>
                    <a:pt x="106299" y="106426"/>
                    <a:pt x="102235" y="107823"/>
                  </a:cubicBezTo>
                  <a:lnTo>
                    <a:pt x="102235" y="108077"/>
                  </a:lnTo>
                  <a:cubicBezTo>
                    <a:pt x="106807" y="109982"/>
                    <a:pt x="110998" y="112268"/>
                    <a:pt x="114808" y="114681"/>
                  </a:cubicBezTo>
                  <a:cubicBezTo>
                    <a:pt x="118491" y="117221"/>
                    <a:pt x="122047" y="120396"/>
                    <a:pt x="125349" y="124206"/>
                  </a:cubicBezTo>
                  <a:cubicBezTo>
                    <a:pt x="128651" y="128016"/>
                    <a:pt x="131826" y="132715"/>
                    <a:pt x="134747" y="138176"/>
                  </a:cubicBezTo>
                  <a:cubicBezTo>
                    <a:pt x="137795" y="143764"/>
                    <a:pt x="140843" y="150622"/>
                    <a:pt x="144018" y="158623"/>
                  </a:cubicBezTo>
                  <a:lnTo>
                    <a:pt x="162306" y="205105"/>
                  </a:lnTo>
                  <a:cubicBezTo>
                    <a:pt x="164211" y="209931"/>
                    <a:pt x="165354" y="213106"/>
                    <a:pt x="165608" y="214884"/>
                  </a:cubicBezTo>
                  <a:cubicBezTo>
                    <a:pt x="165989" y="216789"/>
                    <a:pt x="166116" y="218186"/>
                    <a:pt x="166116" y="219329"/>
                  </a:cubicBezTo>
                  <a:cubicBezTo>
                    <a:pt x="166116" y="220599"/>
                    <a:pt x="165862" y="221742"/>
                    <a:pt x="165100" y="222504"/>
                  </a:cubicBezTo>
                  <a:cubicBezTo>
                    <a:pt x="164465" y="223393"/>
                    <a:pt x="163195" y="224155"/>
                    <a:pt x="161417" y="224790"/>
                  </a:cubicBezTo>
                  <a:cubicBezTo>
                    <a:pt x="159639" y="225298"/>
                    <a:pt x="157226" y="225679"/>
                    <a:pt x="154178" y="226060"/>
                  </a:cubicBezTo>
                  <a:cubicBezTo>
                    <a:pt x="151257" y="226314"/>
                    <a:pt x="147320" y="226441"/>
                    <a:pt x="142621" y="226441"/>
                  </a:cubicBezTo>
                  <a:cubicBezTo>
                    <a:pt x="137668" y="226441"/>
                    <a:pt x="133604" y="226314"/>
                    <a:pt x="130556" y="226060"/>
                  </a:cubicBezTo>
                  <a:cubicBezTo>
                    <a:pt x="127508" y="225679"/>
                    <a:pt x="124968" y="225298"/>
                    <a:pt x="123190" y="224663"/>
                  </a:cubicBezTo>
                  <a:cubicBezTo>
                    <a:pt x="121285" y="224028"/>
                    <a:pt x="119888" y="223139"/>
                    <a:pt x="118999" y="221996"/>
                  </a:cubicBezTo>
                  <a:cubicBezTo>
                    <a:pt x="118110" y="220980"/>
                    <a:pt x="117348" y="219583"/>
                    <a:pt x="116967" y="217932"/>
                  </a:cubicBezTo>
                  <a:lnTo>
                    <a:pt x="98933" y="168021"/>
                  </a:lnTo>
                  <a:cubicBezTo>
                    <a:pt x="96393" y="160782"/>
                    <a:pt x="93726" y="154686"/>
                    <a:pt x="90932" y="149733"/>
                  </a:cubicBezTo>
                  <a:cubicBezTo>
                    <a:pt x="88138" y="144780"/>
                    <a:pt x="85090" y="140843"/>
                    <a:pt x="81788" y="137795"/>
                  </a:cubicBezTo>
                  <a:cubicBezTo>
                    <a:pt x="78359" y="134747"/>
                    <a:pt x="74549" y="132588"/>
                    <a:pt x="70231" y="131318"/>
                  </a:cubicBezTo>
                  <a:cubicBezTo>
                    <a:pt x="66040" y="130048"/>
                    <a:pt x="61214" y="129413"/>
                    <a:pt x="55880" y="129413"/>
                  </a:cubicBezTo>
                  <a:lnTo>
                    <a:pt x="45720" y="129413"/>
                  </a:lnTo>
                  <a:lnTo>
                    <a:pt x="45720" y="219202"/>
                  </a:lnTo>
                  <a:cubicBezTo>
                    <a:pt x="45720" y="220472"/>
                    <a:pt x="45339" y="221488"/>
                    <a:pt x="44577" y="222377"/>
                  </a:cubicBezTo>
                  <a:cubicBezTo>
                    <a:pt x="43942" y="223266"/>
                    <a:pt x="42672" y="224028"/>
                    <a:pt x="41021" y="224663"/>
                  </a:cubicBezTo>
                  <a:cubicBezTo>
                    <a:pt x="39243" y="225298"/>
                    <a:pt x="36957" y="225679"/>
                    <a:pt x="34036" y="226060"/>
                  </a:cubicBezTo>
                  <a:cubicBezTo>
                    <a:pt x="31115" y="226314"/>
                    <a:pt x="27432" y="226441"/>
                    <a:pt x="22987" y="226441"/>
                  </a:cubicBezTo>
                  <a:cubicBezTo>
                    <a:pt x="18542" y="226441"/>
                    <a:pt x="14859" y="226314"/>
                    <a:pt x="11938" y="226060"/>
                  </a:cubicBezTo>
                  <a:cubicBezTo>
                    <a:pt x="9017" y="225679"/>
                    <a:pt x="6604" y="225298"/>
                    <a:pt x="4953" y="224663"/>
                  </a:cubicBezTo>
                  <a:cubicBezTo>
                    <a:pt x="3175" y="224028"/>
                    <a:pt x="1905" y="223266"/>
                    <a:pt x="1143" y="222377"/>
                  </a:cubicBezTo>
                  <a:cubicBezTo>
                    <a:pt x="381" y="221488"/>
                    <a:pt x="0" y="220472"/>
                    <a:pt x="0" y="219202"/>
                  </a:cubicBezTo>
                  <a:lnTo>
                    <a:pt x="0" y="7112"/>
                  </a:lnTo>
                  <a:cubicBezTo>
                    <a:pt x="0" y="5842"/>
                    <a:pt x="381" y="4826"/>
                    <a:pt x="1143" y="3937"/>
                  </a:cubicBezTo>
                  <a:cubicBezTo>
                    <a:pt x="1905" y="3048"/>
                    <a:pt x="3175" y="2286"/>
                    <a:pt x="4953" y="1778"/>
                  </a:cubicBezTo>
                  <a:cubicBezTo>
                    <a:pt x="6604" y="1143"/>
                    <a:pt x="9017" y="762"/>
                    <a:pt x="11938" y="508"/>
                  </a:cubicBezTo>
                  <a:cubicBezTo>
                    <a:pt x="14859" y="127"/>
                    <a:pt x="18542" y="0"/>
                    <a:pt x="22987" y="0"/>
                  </a:cubicBezTo>
                  <a:close/>
                </a:path>
              </a:pathLst>
            </a:custGeom>
            <a:noFill/>
            <a:ln w="9004" cap="flat" cmpd="sng" algn="ctr">
              <a:solidFill>
                <a:srgbClr val="5B427A"/>
              </a:solidFill>
              <a:prstDash val="solid"/>
              <a:miter lim="1016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Shape 1189">
              <a:extLst>
                <a:ext uri="{FF2B5EF4-FFF2-40B4-BE49-F238E27FC236}">
                  <a16:creationId xmlns:a16="http://schemas.microsoft.com/office/drawing/2014/main" id="{7E6F6120-5A91-4BDD-9DCA-1AF588160B78}"/>
                </a:ext>
              </a:extLst>
            </p:cNvPr>
            <p:cNvSpPr/>
            <p:nvPr/>
          </p:nvSpPr>
          <p:spPr>
            <a:xfrm>
              <a:off x="2135124" y="2069720"/>
              <a:ext cx="182626" cy="226441"/>
            </a:xfrm>
            <a:custGeom>
              <a:avLst/>
              <a:gdLst/>
              <a:ahLst/>
              <a:cxnLst/>
              <a:rect l="0" t="0" r="0" b="0"/>
              <a:pathLst>
                <a:path w="182626" h="226441">
                  <a:moveTo>
                    <a:pt x="22987" y="0"/>
                  </a:moveTo>
                  <a:cubicBezTo>
                    <a:pt x="27432" y="0"/>
                    <a:pt x="31115" y="127"/>
                    <a:pt x="34036" y="508"/>
                  </a:cubicBezTo>
                  <a:cubicBezTo>
                    <a:pt x="36957" y="762"/>
                    <a:pt x="39243" y="1143"/>
                    <a:pt x="41021" y="1778"/>
                  </a:cubicBezTo>
                  <a:cubicBezTo>
                    <a:pt x="42672" y="2286"/>
                    <a:pt x="43942" y="3048"/>
                    <a:pt x="44577" y="3937"/>
                  </a:cubicBezTo>
                  <a:cubicBezTo>
                    <a:pt x="45339" y="4826"/>
                    <a:pt x="45720" y="5842"/>
                    <a:pt x="45720" y="6985"/>
                  </a:cubicBezTo>
                  <a:lnTo>
                    <a:pt x="45720" y="125857"/>
                  </a:lnTo>
                  <a:cubicBezTo>
                    <a:pt x="45720" y="129540"/>
                    <a:pt x="45593" y="133477"/>
                    <a:pt x="45466" y="137668"/>
                  </a:cubicBezTo>
                  <a:cubicBezTo>
                    <a:pt x="45339" y="141859"/>
                    <a:pt x="45212" y="145923"/>
                    <a:pt x="44958" y="149860"/>
                  </a:cubicBezTo>
                  <a:lnTo>
                    <a:pt x="45339" y="149860"/>
                  </a:lnTo>
                  <a:cubicBezTo>
                    <a:pt x="47244" y="146304"/>
                    <a:pt x="49784" y="142240"/>
                    <a:pt x="52832" y="137287"/>
                  </a:cubicBezTo>
                  <a:cubicBezTo>
                    <a:pt x="55753" y="132461"/>
                    <a:pt x="58928" y="127762"/>
                    <a:pt x="62103" y="123190"/>
                  </a:cubicBezTo>
                  <a:lnTo>
                    <a:pt x="140208" y="6731"/>
                  </a:lnTo>
                  <a:cubicBezTo>
                    <a:pt x="140970" y="5588"/>
                    <a:pt x="141859" y="4572"/>
                    <a:pt x="142748" y="3810"/>
                  </a:cubicBezTo>
                  <a:cubicBezTo>
                    <a:pt x="143637" y="2921"/>
                    <a:pt x="144907" y="2159"/>
                    <a:pt x="146431" y="1524"/>
                  </a:cubicBezTo>
                  <a:cubicBezTo>
                    <a:pt x="148082" y="1016"/>
                    <a:pt x="149987" y="635"/>
                    <a:pt x="152273" y="381"/>
                  </a:cubicBezTo>
                  <a:cubicBezTo>
                    <a:pt x="154559" y="127"/>
                    <a:pt x="157607" y="0"/>
                    <a:pt x="161163" y="0"/>
                  </a:cubicBezTo>
                  <a:cubicBezTo>
                    <a:pt x="165481" y="0"/>
                    <a:pt x="169037" y="127"/>
                    <a:pt x="171831" y="508"/>
                  </a:cubicBezTo>
                  <a:cubicBezTo>
                    <a:pt x="174498" y="762"/>
                    <a:pt x="176657" y="1143"/>
                    <a:pt x="178308" y="1778"/>
                  </a:cubicBezTo>
                  <a:cubicBezTo>
                    <a:pt x="179959" y="2286"/>
                    <a:pt x="181102" y="3048"/>
                    <a:pt x="181737" y="3937"/>
                  </a:cubicBezTo>
                  <a:cubicBezTo>
                    <a:pt x="182372" y="4826"/>
                    <a:pt x="182626" y="5842"/>
                    <a:pt x="182626" y="7112"/>
                  </a:cubicBezTo>
                  <a:lnTo>
                    <a:pt x="182626" y="219583"/>
                  </a:lnTo>
                  <a:cubicBezTo>
                    <a:pt x="182626" y="220726"/>
                    <a:pt x="182245" y="221742"/>
                    <a:pt x="181483" y="222504"/>
                  </a:cubicBezTo>
                  <a:cubicBezTo>
                    <a:pt x="180721" y="223393"/>
                    <a:pt x="179578" y="224155"/>
                    <a:pt x="177800" y="224790"/>
                  </a:cubicBezTo>
                  <a:cubicBezTo>
                    <a:pt x="176022" y="225298"/>
                    <a:pt x="173736" y="225679"/>
                    <a:pt x="170815" y="226060"/>
                  </a:cubicBezTo>
                  <a:cubicBezTo>
                    <a:pt x="167767" y="226314"/>
                    <a:pt x="164084" y="226441"/>
                    <a:pt x="159766" y="226441"/>
                  </a:cubicBezTo>
                  <a:cubicBezTo>
                    <a:pt x="155321" y="226441"/>
                    <a:pt x="151638" y="226314"/>
                    <a:pt x="148717" y="226060"/>
                  </a:cubicBezTo>
                  <a:cubicBezTo>
                    <a:pt x="145796" y="225679"/>
                    <a:pt x="143510" y="225298"/>
                    <a:pt x="141859" y="224790"/>
                  </a:cubicBezTo>
                  <a:cubicBezTo>
                    <a:pt x="140081" y="224155"/>
                    <a:pt x="138938" y="223393"/>
                    <a:pt x="138303" y="222504"/>
                  </a:cubicBezTo>
                  <a:cubicBezTo>
                    <a:pt x="137541" y="221742"/>
                    <a:pt x="137160" y="220726"/>
                    <a:pt x="137160" y="219583"/>
                  </a:cubicBezTo>
                  <a:lnTo>
                    <a:pt x="137160" y="101219"/>
                  </a:lnTo>
                  <a:cubicBezTo>
                    <a:pt x="137160" y="96774"/>
                    <a:pt x="137287" y="92329"/>
                    <a:pt x="137414" y="88011"/>
                  </a:cubicBezTo>
                  <a:cubicBezTo>
                    <a:pt x="137541" y="83693"/>
                    <a:pt x="137668" y="79883"/>
                    <a:pt x="137922" y="76454"/>
                  </a:cubicBezTo>
                  <a:lnTo>
                    <a:pt x="137541" y="76454"/>
                  </a:lnTo>
                  <a:cubicBezTo>
                    <a:pt x="136652" y="78105"/>
                    <a:pt x="135509" y="80010"/>
                    <a:pt x="134239" y="82169"/>
                  </a:cubicBezTo>
                  <a:cubicBezTo>
                    <a:pt x="132969" y="84201"/>
                    <a:pt x="131572" y="86487"/>
                    <a:pt x="130175" y="88900"/>
                  </a:cubicBezTo>
                  <a:cubicBezTo>
                    <a:pt x="128778" y="91313"/>
                    <a:pt x="127254" y="93726"/>
                    <a:pt x="125603" y="96139"/>
                  </a:cubicBezTo>
                  <a:cubicBezTo>
                    <a:pt x="123952" y="98679"/>
                    <a:pt x="122301" y="101092"/>
                    <a:pt x="120777" y="103378"/>
                  </a:cubicBezTo>
                  <a:lnTo>
                    <a:pt x="42672" y="219710"/>
                  </a:lnTo>
                  <a:cubicBezTo>
                    <a:pt x="41783" y="220980"/>
                    <a:pt x="40894" y="222123"/>
                    <a:pt x="39878" y="223012"/>
                  </a:cubicBezTo>
                  <a:cubicBezTo>
                    <a:pt x="38862" y="223901"/>
                    <a:pt x="37592" y="224663"/>
                    <a:pt x="36068" y="225171"/>
                  </a:cubicBezTo>
                  <a:cubicBezTo>
                    <a:pt x="34417" y="225679"/>
                    <a:pt x="32512" y="226060"/>
                    <a:pt x="30353" y="226187"/>
                  </a:cubicBezTo>
                  <a:cubicBezTo>
                    <a:pt x="28067" y="226441"/>
                    <a:pt x="25146" y="226441"/>
                    <a:pt x="21590" y="226441"/>
                  </a:cubicBezTo>
                  <a:cubicBezTo>
                    <a:pt x="17018" y="226441"/>
                    <a:pt x="13462" y="226314"/>
                    <a:pt x="10668" y="226060"/>
                  </a:cubicBezTo>
                  <a:cubicBezTo>
                    <a:pt x="7874" y="225679"/>
                    <a:pt x="5715" y="225298"/>
                    <a:pt x="4191" y="224790"/>
                  </a:cubicBezTo>
                  <a:cubicBezTo>
                    <a:pt x="2540" y="224155"/>
                    <a:pt x="1524" y="223393"/>
                    <a:pt x="889" y="222504"/>
                  </a:cubicBezTo>
                  <a:cubicBezTo>
                    <a:pt x="381" y="221615"/>
                    <a:pt x="0" y="220472"/>
                    <a:pt x="0" y="219202"/>
                  </a:cubicBezTo>
                  <a:lnTo>
                    <a:pt x="0" y="6985"/>
                  </a:lnTo>
                  <a:cubicBezTo>
                    <a:pt x="0" y="5842"/>
                    <a:pt x="381" y="4826"/>
                    <a:pt x="1143" y="3937"/>
                  </a:cubicBezTo>
                  <a:cubicBezTo>
                    <a:pt x="1905" y="3048"/>
                    <a:pt x="3175" y="2286"/>
                    <a:pt x="4953" y="1778"/>
                  </a:cubicBezTo>
                  <a:cubicBezTo>
                    <a:pt x="6858" y="1143"/>
                    <a:pt x="9144" y="762"/>
                    <a:pt x="12065" y="508"/>
                  </a:cubicBezTo>
                  <a:cubicBezTo>
                    <a:pt x="14859" y="127"/>
                    <a:pt x="18542" y="0"/>
                    <a:pt x="22987" y="0"/>
                  </a:cubicBezTo>
                  <a:close/>
                </a:path>
              </a:pathLst>
            </a:custGeom>
            <a:noFill/>
            <a:ln w="9004" cap="flat" cmpd="sng" algn="ctr">
              <a:solidFill>
                <a:srgbClr val="5B427A"/>
              </a:solidFill>
              <a:prstDash val="solid"/>
              <a:miter lim="1016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Shape 1190">
              <a:extLst>
                <a:ext uri="{FF2B5EF4-FFF2-40B4-BE49-F238E27FC236}">
                  <a16:creationId xmlns:a16="http://schemas.microsoft.com/office/drawing/2014/main" id="{B0426FA2-2D24-4D31-B922-BEA6CD2FA34D}"/>
                </a:ext>
              </a:extLst>
            </p:cNvPr>
            <p:cNvSpPr/>
            <p:nvPr/>
          </p:nvSpPr>
          <p:spPr>
            <a:xfrm>
              <a:off x="1821180" y="2069720"/>
              <a:ext cx="182626" cy="226441"/>
            </a:xfrm>
            <a:custGeom>
              <a:avLst/>
              <a:gdLst/>
              <a:ahLst/>
              <a:cxnLst/>
              <a:rect l="0" t="0" r="0" b="0"/>
              <a:pathLst>
                <a:path w="182626" h="226441">
                  <a:moveTo>
                    <a:pt x="22987" y="0"/>
                  </a:moveTo>
                  <a:cubicBezTo>
                    <a:pt x="27432" y="0"/>
                    <a:pt x="31115" y="127"/>
                    <a:pt x="34036" y="508"/>
                  </a:cubicBezTo>
                  <a:cubicBezTo>
                    <a:pt x="36957" y="762"/>
                    <a:pt x="39243" y="1143"/>
                    <a:pt x="41021" y="1778"/>
                  </a:cubicBezTo>
                  <a:cubicBezTo>
                    <a:pt x="42672" y="2286"/>
                    <a:pt x="43942" y="3048"/>
                    <a:pt x="44577" y="3937"/>
                  </a:cubicBezTo>
                  <a:cubicBezTo>
                    <a:pt x="45339" y="4826"/>
                    <a:pt x="45720" y="5842"/>
                    <a:pt x="45720" y="6985"/>
                  </a:cubicBezTo>
                  <a:lnTo>
                    <a:pt x="45720" y="125857"/>
                  </a:lnTo>
                  <a:cubicBezTo>
                    <a:pt x="45720" y="129540"/>
                    <a:pt x="45593" y="133477"/>
                    <a:pt x="45466" y="137668"/>
                  </a:cubicBezTo>
                  <a:cubicBezTo>
                    <a:pt x="45339" y="141859"/>
                    <a:pt x="45212" y="145923"/>
                    <a:pt x="44958" y="149860"/>
                  </a:cubicBezTo>
                  <a:lnTo>
                    <a:pt x="45339" y="149860"/>
                  </a:lnTo>
                  <a:cubicBezTo>
                    <a:pt x="47244" y="146304"/>
                    <a:pt x="49784" y="142240"/>
                    <a:pt x="52832" y="137287"/>
                  </a:cubicBezTo>
                  <a:cubicBezTo>
                    <a:pt x="55753" y="132461"/>
                    <a:pt x="58928" y="127762"/>
                    <a:pt x="62103" y="123190"/>
                  </a:cubicBezTo>
                  <a:lnTo>
                    <a:pt x="140208" y="6731"/>
                  </a:lnTo>
                  <a:cubicBezTo>
                    <a:pt x="140970" y="5588"/>
                    <a:pt x="141859" y="4572"/>
                    <a:pt x="142748" y="3810"/>
                  </a:cubicBezTo>
                  <a:cubicBezTo>
                    <a:pt x="143637" y="2921"/>
                    <a:pt x="144907" y="2159"/>
                    <a:pt x="146431" y="1524"/>
                  </a:cubicBezTo>
                  <a:cubicBezTo>
                    <a:pt x="148082" y="1016"/>
                    <a:pt x="149987" y="635"/>
                    <a:pt x="152273" y="381"/>
                  </a:cubicBezTo>
                  <a:cubicBezTo>
                    <a:pt x="154559" y="127"/>
                    <a:pt x="157607" y="0"/>
                    <a:pt x="161163" y="0"/>
                  </a:cubicBezTo>
                  <a:cubicBezTo>
                    <a:pt x="165481" y="0"/>
                    <a:pt x="169037" y="127"/>
                    <a:pt x="171831" y="508"/>
                  </a:cubicBezTo>
                  <a:cubicBezTo>
                    <a:pt x="174498" y="762"/>
                    <a:pt x="176657" y="1143"/>
                    <a:pt x="178308" y="1778"/>
                  </a:cubicBezTo>
                  <a:cubicBezTo>
                    <a:pt x="179959" y="2286"/>
                    <a:pt x="181102" y="3048"/>
                    <a:pt x="181737" y="3937"/>
                  </a:cubicBezTo>
                  <a:cubicBezTo>
                    <a:pt x="182372" y="4826"/>
                    <a:pt x="182626" y="5842"/>
                    <a:pt x="182626" y="7112"/>
                  </a:cubicBezTo>
                  <a:lnTo>
                    <a:pt x="182626" y="219583"/>
                  </a:lnTo>
                  <a:cubicBezTo>
                    <a:pt x="182626" y="220726"/>
                    <a:pt x="182245" y="221742"/>
                    <a:pt x="181483" y="222504"/>
                  </a:cubicBezTo>
                  <a:cubicBezTo>
                    <a:pt x="180721" y="223393"/>
                    <a:pt x="179578" y="224155"/>
                    <a:pt x="177800" y="224790"/>
                  </a:cubicBezTo>
                  <a:cubicBezTo>
                    <a:pt x="176022" y="225298"/>
                    <a:pt x="173736" y="225679"/>
                    <a:pt x="170815" y="226060"/>
                  </a:cubicBezTo>
                  <a:cubicBezTo>
                    <a:pt x="167767" y="226314"/>
                    <a:pt x="164084" y="226441"/>
                    <a:pt x="159766" y="226441"/>
                  </a:cubicBezTo>
                  <a:cubicBezTo>
                    <a:pt x="155321" y="226441"/>
                    <a:pt x="151638" y="226314"/>
                    <a:pt x="148717" y="226060"/>
                  </a:cubicBezTo>
                  <a:cubicBezTo>
                    <a:pt x="145796" y="225679"/>
                    <a:pt x="143510" y="225298"/>
                    <a:pt x="141859" y="224790"/>
                  </a:cubicBezTo>
                  <a:cubicBezTo>
                    <a:pt x="140081" y="224155"/>
                    <a:pt x="138938" y="223393"/>
                    <a:pt x="138303" y="222504"/>
                  </a:cubicBezTo>
                  <a:cubicBezTo>
                    <a:pt x="137541" y="221742"/>
                    <a:pt x="137160" y="220726"/>
                    <a:pt x="137160" y="219583"/>
                  </a:cubicBezTo>
                  <a:lnTo>
                    <a:pt x="137160" y="101219"/>
                  </a:lnTo>
                  <a:cubicBezTo>
                    <a:pt x="137160" y="96774"/>
                    <a:pt x="137287" y="92329"/>
                    <a:pt x="137414" y="88011"/>
                  </a:cubicBezTo>
                  <a:cubicBezTo>
                    <a:pt x="137541" y="83693"/>
                    <a:pt x="137668" y="79883"/>
                    <a:pt x="137922" y="76454"/>
                  </a:cubicBezTo>
                  <a:lnTo>
                    <a:pt x="137541" y="76454"/>
                  </a:lnTo>
                  <a:cubicBezTo>
                    <a:pt x="136652" y="78105"/>
                    <a:pt x="135509" y="80010"/>
                    <a:pt x="134239" y="82169"/>
                  </a:cubicBezTo>
                  <a:cubicBezTo>
                    <a:pt x="132969" y="84201"/>
                    <a:pt x="131572" y="86487"/>
                    <a:pt x="130175" y="88900"/>
                  </a:cubicBezTo>
                  <a:cubicBezTo>
                    <a:pt x="128778" y="91313"/>
                    <a:pt x="127254" y="93726"/>
                    <a:pt x="125603" y="96139"/>
                  </a:cubicBezTo>
                  <a:cubicBezTo>
                    <a:pt x="123952" y="98679"/>
                    <a:pt x="122301" y="101092"/>
                    <a:pt x="120777" y="103378"/>
                  </a:cubicBezTo>
                  <a:lnTo>
                    <a:pt x="42672" y="219710"/>
                  </a:lnTo>
                  <a:cubicBezTo>
                    <a:pt x="41783" y="220980"/>
                    <a:pt x="40894" y="222123"/>
                    <a:pt x="39878" y="223012"/>
                  </a:cubicBezTo>
                  <a:cubicBezTo>
                    <a:pt x="38862" y="223901"/>
                    <a:pt x="37592" y="224663"/>
                    <a:pt x="36068" y="225171"/>
                  </a:cubicBezTo>
                  <a:cubicBezTo>
                    <a:pt x="34417" y="225679"/>
                    <a:pt x="32512" y="226060"/>
                    <a:pt x="30353" y="226187"/>
                  </a:cubicBezTo>
                  <a:cubicBezTo>
                    <a:pt x="28067" y="226441"/>
                    <a:pt x="25146" y="226441"/>
                    <a:pt x="21590" y="226441"/>
                  </a:cubicBezTo>
                  <a:cubicBezTo>
                    <a:pt x="17018" y="226441"/>
                    <a:pt x="13462" y="226314"/>
                    <a:pt x="10668" y="226060"/>
                  </a:cubicBezTo>
                  <a:cubicBezTo>
                    <a:pt x="7874" y="225679"/>
                    <a:pt x="5715" y="225298"/>
                    <a:pt x="4191" y="224790"/>
                  </a:cubicBezTo>
                  <a:cubicBezTo>
                    <a:pt x="2540" y="224155"/>
                    <a:pt x="1524" y="223393"/>
                    <a:pt x="889" y="222504"/>
                  </a:cubicBezTo>
                  <a:cubicBezTo>
                    <a:pt x="381" y="221615"/>
                    <a:pt x="0" y="220472"/>
                    <a:pt x="0" y="219202"/>
                  </a:cubicBezTo>
                  <a:lnTo>
                    <a:pt x="0" y="6985"/>
                  </a:lnTo>
                  <a:cubicBezTo>
                    <a:pt x="0" y="5842"/>
                    <a:pt x="381" y="4826"/>
                    <a:pt x="1143" y="3937"/>
                  </a:cubicBezTo>
                  <a:cubicBezTo>
                    <a:pt x="1905" y="3048"/>
                    <a:pt x="3175" y="2286"/>
                    <a:pt x="4953" y="1778"/>
                  </a:cubicBezTo>
                  <a:cubicBezTo>
                    <a:pt x="6858" y="1143"/>
                    <a:pt x="9144" y="762"/>
                    <a:pt x="12065" y="508"/>
                  </a:cubicBezTo>
                  <a:cubicBezTo>
                    <a:pt x="14859" y="127"/>
                    <a:pt x="18542" y="0"/>
                    <a:pt x="22987" y="0"/>
                  </a:cubicBezTo>
                  <a:close/>
                </a:path>
              </a:pathLst>
            </a:custGeom>
            <a:noFill/>
            <a:ln w="9004" cap="flat" cmpd="sng" algn="ctr">
              <a:solidFill>
                <a:srgbClr val="5B427A"/>
              </a:solidFill>
              <a:prstDash val="solid"/>
              <a:miter lim="1016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Shape 1191">
              <a:extLst>
                <a:ext uri="{FF2B5EF4-FFF2-40B4-BE49-F238E27FC236}">
                  <a16:creationId xmlns:a16="http://schemas.microsoft.com/office/drawing/2014/main" id="{69961150-12F2-426B-850B-978D77FD1DB4}"/>
                </a:ext>
              </a:extLst>
            </p:cNvPr>
            <p:cNvSpPr/>
            <p:nvPr/>
          </p:nvSpPr>
          <p:spPr>
            <a:xfrm>
              <a:off x="1621536" y="2069720"/>
              <a:ext cx="166116" cy="226441"/>
            </a:xfrm>
            <a:custGeom>
              <a:avLst/>
              <a:gdLst/>
              <a:ahLst/>
              <a:cxnLst/>
              <a:rect l="0" t="0" r="0" b="0"/>
              <a:pathLst>
                <a:path w="166116" h="226441">
                  <a:moveTo>
                    <a:pt x="22987" y="0"/>
                  </a:moveTo>
                  <a:cubicBezTo>
                    <a:pt x="27432" y="0"/>
                    <a:pt x="31115" y="127"/>
                    <a:pt x="34036" y="508"/>
                  </a:cubicBezTo>
                  <a:cubicBezTo>
                    <a:pt x="36957" y="762"/>
                    <a:pt x="39243" y="1143"/>
                    <a:pt x="41021" y="1778"/>
                  </a:cubicBezTo>
                  <a:cubicBezTo>
                    <a:pt x="42672" y="2286"/>
                    <a:pt x="43942" y="3048"/>
                    <a:pt x="44577" y="3937"/>
                  </a:cubicBezTo>
                  <a:cubicBezTo>
                    <a:pt x="45339" y="4826"/>
                    <a:pt x="45720" y="5842"/>
                    <a:pt x="45720" y="7112"/>
                  </a:cubicBezTo>
                  <a:lnTo>
                    <a:pt x="45720" y="91440"/>
                  </a:lnTo>
                  <a:lnTo>
                    <a:pt x="55880" y="91440"/>
                  </a:lnTo>
                  <a:cubicBezTo>
                    <a:pt x="61087" y="91440"/>
                    <a:pt x="65659" y="90678"/>
                    <a:pt x="69596" y="89281"/>
                  </a:cubicBezTo>
                  <a:cubicBezTo>
                    <a:pt x="73533" y="87884"/>
                    <a:pt x="77089" y="85725"/>
                    <a:pt x="80264" y="82677"/>
                  </a:cubicBezTo>
                  <a:cubicBezTo>
                    <a:pt x="83439" y="79756"/>
                    <a:pt x="86360" y="75819"/>
                    <a:pt x="88900" y="70993"/>
                  </a:cubicBezTo>
                  <a:cubicBezTo>
                    <a:pt x="91567" y="66167"/>
                    <a:pt x="93980" y="60325"/>
                    <a:pt x="96520" y="53213"/>
                  </a:cubicBezTo>
                  <a:lnTo>
                    <a:pt x="111506" y="8509"/>
                  </a:lnTo>
                  <a:cubicBezTo>
                    <a:pt x="112141" y="6858"/>
                    <a:pt x="112776" y="5588"/>
                    <a:pt x="113665" y="4445"/>
                  </a:cubicBezTo>
                  <a:cubicBezTo>
                    <a:pt x="114427" y="3302"/>
                    <a:pt x="115697" y="2540"/>
                    <a:pt x="117475" y="1905"/>
                  </a:cubicBezTo>
                  <a:cubicBezTo>
                    <a:pt x="119380" y="1270"/>
                    <a:pt x="121666" y="762"/>
                    <a:pt x="124587" y="508"/>
                  </a:cubicBezTo>
                  <a:cubicBezTo>
                    <a:pt x="127635" y="127"/>
                    <a:pt x="131572" y="0"/>
                    <a:pt x="136525" y="0"/>
                  </a:cubicBezTo>
                  <a:cubicBezTo>
                    <a:pt x="140970" y="0"/>
                    <a:pt x="144780" y="127"/>
                    <a:pt x="147701" y="508"/>
                  </a:cubicBezTo>
                  <a:cubicBezTo>
                    <a:pt x="150622" y="762"/>
                    <a:pt x="152908" y="1143"/>
                    <a:pt x="154686" y="1651"/>
                  </a:cubicBezTo>
                  <a:cubicBezTo>
                    <a:pt x="156337" y="2159"/>
                    <a:pt x="157480" y="2921"/>
                    <a:pt x="157988" y="3810"/>
                  </a:cubicBezTo>
                  <a:cubicBezTo>
                    <a:pt x="158623" y="4572"/>
                    <a:pt x="158877" y="5715"/>
                    <a:pt x="158877" y="6985"/>
                  </a:cubicBezTo>
                  <a:cubicBezTo>
                    <a:pt x="158877" y="8509"/>
                    <a:pt x="158623" y="10287"/>
                    <a:pt x="158115" y="12446"/>
                  </a:cubicBezTo>
                  <a:cubicBezTo>
                    <a:pt x="157607" y="14732"/>
                    <a:pt x="156718" y="17653"/>
                    <a:pt x="155448" y="21209"/>
                  </a:cubicBezTo>
                  <a:lnTo>
                    <a:pt x="140335" y="61087"/>
                  </a:lnTo>
                  <a:cubicBezTo>
                    <a:pt x="137541" y="68453"/>
                    <a:pt x="134747" y="74803"/>
                    <a:pt x="131953" y="80010"/>
                  </a:cubicBezTo>
                  <a:cubicBezTo>
                    <a:pt x="129286" y="85217"/>
                    <a:pt x="126365" y="89535"/>
                    <a:pt x="123190" y="93218"/>
                  </a:cubicBezTo>
                  <a:cubicBezTo>
                    <a:pt x="120142" y="96901"/>
                    <a:pt x="116967" y="99822"/>
                    <a:pt x="113538" y="102108"/>
                  </a:cubicBezTo>
                  <a:cubicBezTo>
                    <a:pt x="110109" y="104521"/>
                    <a:pt x="106299" y="106426"/>
                    <a:pt x="102235" y="107823"/>
                  </a:cubicBezTo>
                  <a:lnTo>
                    <a:pt x="102235" y="108077"/>
                  </a:lnTo>
                  <a:cubicBezTo>
                    <a:pt x="106807" y="109982"/>
                    <a:pt x="110998" y="112268"/>
                    <a:pt x="114808" y="114681"/>
                  </a:cubicBezTo>
                  <a:cubicBezTo>
                    <a:pt x="118491" y="117221"/>
                    <a:pt x="122047" y="120396"/>
                    <a:pt x="125349" y="124206"/>
                  </a:cubicBezTo>
                  <a:cubicBezTo>
                    <a:pt x="128651" y="128016"/>
                    <a:pt x="131826" y="132715"/>
                    <a:pt x="134747" y="138176"/>
                  </a:cubicBezTo>
                  <a:cubicBezTo>
                    <a:pt x="137795" y="143764"/>
                    <a:pt x="140843" y="150622"/>
                    <a:pt x="144018" y="158623"/>
                  </a:cubicBezTo>
                  <a:lnTo>
                    <a:pt x="162306" y="205105"/>
                  </a:lnTo>
                  <a:cubicBezTo>
                    <a:pt x="164211" y="209931"/>
                    <a:pt x="165354" y="213106"/>
                    <a:pt x="165608" y="214884"/>
                  </a:cubicBezTo>
                  <a:cubicBezTo>
                    <a:pt x="165989" y="216789"/>
                    <a:pt x="166116" y="218186"/>
                    <a:pt x="166116" y="219329"/>
                  </a:cubicBezTo>
                  <a:cubicBezTo>
                    <a:pt x="166116" y="220599"/>
                    <a:pt x="165862" y="221742"/>
                    <a:pt x="165100" y="222504"/>
                  </a:cubicBezTo>
                  <a:cubicBezTo>
                    <a:pt x="164465" y="223393"/>
                    <a:pt x="163195" y="224155"/>
                    <a:pt x="161417" y="224790"/>
                  </a:cubicBezTo>
                  <a:cubicBezTo>
                    <a:pt x="159639" y="225298"/>
                    <a:pt x="157226" y="225679"/>
                    <a:pt x="154178" y="226060"/>
                  </a:cubicBezTo>
                  <a:cubicBezTo>
                    <a:pt x="151257" y="226314"/>
                    <a:pt x="147320" y="226441"/>
                    <a:pt x="142621" y="226441"/>
                  </a:cubicBezTo>
                  <a:cubicBezTo>
                    <a:pt x="137668" y="226441"/>
                    <a:pt x="133604" y="226314"/>
                    <a:pt x="130556" y="226060"/>
                  </a:cubicBezTo>
                  <a:cubicBezTo>
                    <a:pt x="127508" y="225679"/>
                    <a:pt x="124968" y="225298"/>
                    <a:pt x="123190" y="224663"/>
                  </a:cubicBezTo>
                  <a:cubicBezTo>
                    <a:pt x="121285" y="224028"/>
                    <a:pt x="119888" y="223139"/>
                    <a:pt x="118999" y="221996"/>
                  </a:cubicBezTo>
                  <a:cubicBezTo>
                    <a:pt x="118110" y="220980"/>
                    <a:pt x="117348" y="219583"/>
                    <a:pt x="116967" y="217932"/>
                  </a:cubicBezTo>
                  <a:lnTo>
                    <a:pt x="98933" y="168021"/>
                  </a:lnTo>
                  <a:cubicBezTo>
                    <a:pt x="96393" y="160782"/>
                    <a:pt x="93726" y="154686"/>
                    <a:pt x="90932" y="149733"/>
                  </a:cubicBezTo>
                  <a:cubicBezTo>
                    <a:pt x="88138" y="144780"/>
                    <a:pt x="85090" y="140843"/>
                    <a:pt x="81788" y="137795"/>
                  </a:cubicBezTo>
                  <a:cubicBezTo>
                    <a:pt x="78359" y="134747"/>
                    <a:pt x="74549" y="132588"/>
                    <a:pt x="70231" y="131318"/>
                  </a:cubicBezTo>
                  <a:cubicBezTo>
                    <a:pt x="66040" y="130048"/>
                    <a:pt x="61214" y="129413"/>
                    <a:pt x="55880" y="129413"/>
                  </a:cubicBezTo>
                  <a:lnTo>
                    <a:pt x="45720" y="129413"/>
                  </a:lnTo>
                  <a:lnTo>
                    <a:pt x="45720" y="219202"/>
                  </a:lnTo>
                  <a:cubicBezTo>
                    <a:pt x="45720" y="220472"/>
                    <a:pt x="45339" y="221488"/>
                    <a:pt x="44577" y="222377"/>
                  </a:cubicBezTo>
                  <a:cubicBezTo>
                    <a:pt x="43942" y="223266"/>
                    <a:pt x="42672" y="224028"/>
                    <a:pt x="41021" y="224663"/>
                  </a:cubicBezTo>
                  <a:cubicBezTo>
                    <a:pt x="39243" y="225298"/>
                    <a:pt x="36957" y="225679"/>
                    <a:pt x="34036" y="226060"/>
                  </a:cubicBezTo>
                  <a:cubicBezTo>
                    <a:pt x="31115" y="226314"/>
                    <a:pt x="27432" y="226441"/>
                    <a:pt x="22987" y="226441"/>
                  </a:cubicBezTo>
                  <a:cubicBezTo>
                    <a:pt x="18542" y="226441"/>
                    <a:pt x="14859" y="226314"/>
                    <a:pt x="11938" y="226060"/>
                  </a:cubicBezTo>
                  <a:cubicBezTo>
                    <a:pt x="9017" y="225679"/>
                    <a:pt x="6604" y="225298"/>
                    <a:pt x="4953" y="224663"/>
                  </a:cubicBezTo>
                  <a:cubicBezTo>
                    <a:pt x="3175" y="224028"/>
                    <a:pt x="1905" y="223266"/>
                    <a:pt x="1143" y="222377"/>
                  </a:cubicBezTo>
                  <a:cubicBezTo>
                    <a:pt x="381" y="221488"/>
                    <a:pt x="0" y="220472"/>
                    <a:pt x="0" y="219202"/>
                  </a:cubicBezTo>
                  <a:lnTo>
                    <a:pt x="0" y="7112"/>
                  </a:lnTo>
                  <a:cubicBezTo>
                    <a:pt x="0" y="5842"/>
                    <a:pt x="381" y="4826"/>
                    <a:pt x="1143" y="3937"/>
                  </a:cubicBezTo>
                  <a:cubicBezTo>
                    <a:pt x="1905" y="3048"/>
                    <a:pt x="3175" y="2286"/>
                    <a:pt x="4953" y="1778"/>
                  </a:cubicBezTo>
                  <a:cubicBezTo>
                    <a:pt x="6604" y="1143"/>
                    <a:pt x="9017" y="762"/>
                    <a:pt x="11938" y="508"/>
                  </a:cubicBezTo>
                  <a:cubicBezTo>
                    <a:pt x="14859" y="127"/>
                    <a:pt x="18542" y="0"/>
                    <a:pt x="22987" y="0"/>
                  </a:cubicBezTo>
                  <a:close/>
                </a:path>
              </a:pathLst>
            </a:custGeom>
            <a:noFill/>
            <a:ln w="9004" cap="flat" cmpd="sng" algn="ctr">
              <a:solidFill>
                <a:srgbClr val="5B427A"/>
              </a:solidFill>
              <a:prstDash val="solid"/>
              <a:miter lim="1016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Shape 1192">
              <a:extLst>
                <a:ext uri="{FF2B5EF4-FFF2-40B4-BE49-F238E27FC236}">
                  <a16:creationId xmlns:a16="http://schemas.microsoft.com/office/drawing/2014/main" id="{38AD2F73-E08A-4D0C-B361-2BB109F13366}"/>
                </a:ext>
              </a:extLst>
            </p:cNvPr>
            <p:cNvSpPr/>
            <p:nvPr/>
          </p:nvSpPr>
          <p:spPr>
            <a:xfrm>
              <a:off x="1311529" y="2069720"/>
              <a:ext cx="275590" cy="226441"/>
            </a:xfrm>
            <a:custGeom>
              <a:avLst/>
              <a:gdLst/>
              <a:ahLst/>
              <a:cxnLst/>
              <a:rect l="0" t="0" r="0" b="0"/>
              <a:pathLst>
                <a:path w="275590" h="226441">
                  <a:moveTo>
                    <a:pt x="29337" y="0"/>
                  </a:moveTo>
                  <a:cubicBezTo>
                    <a:pt x="34163" y="0"/>
                    <a:pt x="38100" y="127"/>
                    <a:pt x="41148" y="508"/>
                  </a:cubicBezTo>
                  <a:cubicBezTo>
                    <a:pt x="44069" y="762"/>
                    <a:pt x="46482" y="1270"/>
                    <a:pt x="48260" y="1905"/>
                  </a:cubicBezTo>
                  <a:cubicBezTo>
                    <a:pt x="49911" y="2540"/>
                    <a:pt x="51181" y="3302"/>
                    <a:pt x="51943" y="4445"/>
                  </a:cubicBezTo>
                  <a:cubicBezTo>
                    <a:pt x="52705" y="5588"/>
                    <a:pt x="53340" y="6858"/>
                    <a:pt x="53721" y="8509"/>
                  </a:cubicBezTo>
                  <a:lnTo>
                    <a:pt x="67945" y="56007"/>
                  </a:lnTo>
                  <a:cubicBezTo>
                    <a:pt x="69977" y="62611"/>
                    <a:pt x="72009" y="68199"/>
                    <a:pt x="74295" y="72644"/>
                  </a:cubicBezTo>
                  <a:cubicBezTo>
                    <a:pt x="76581" y="77216"/>
                    <a:pt x="79248" y="80772"/>
                    <a:pt x="82169" y="83566"/>
                  </a:cubicBezTo>
                  <a:cubicBezTo>
                    <a:pt x="85217" y="86360"/>
                    <a:pt x="88646" y="88392"/>
                    <a:pt x="92583" y="89535"/>
                  </a:cubicBezTo>
                  <a:cubicBezTo>
                    <a:pt x="96520" y="90805"/>
                    <a:pt x="101219" y="91440"/>
                    <a:pt x="106680" y="91440"/>
                  </a:cubicBezTo>
                  <a:lnTo>
                    <a:pt x="115443" y="91440"/>
                  </a:lnTo>
                  <a:lnTo>
                    <a:pt x="115443" y="7112"/>
                  </a:lnTo>
                  <a:cubicBezTo>
                    <a:pt x="115443" y="5842"/>
                    <a:pt x="115824" y="4826"/>
                    <a:pt x="116459" y="3937"/>
                  </a:cubicBezTo>
                  <a:cubicBezTo>
                    <a:pt x="117094" y="3048"/>
                    <a:pt x="118237" y="2286"/>
                    <a:pt x="119888" y="1778"/>
                  </a:cubicBezTo>
                  <a:cubicBezTo>
                    <a:pt x="121539" y="1143"/>
                    <a:pt x="123825" y="762"/>
                    <a:pt x="126746" y="508"/>
                  </a:cubicBezTo>
                  <a:cubicBezTo>
                    <a:pt x="129667" y="127"/>
                    <a:pt x="133350" y="0"/>
                    <a:pt x="137668" y="0"/>
                  </a:cubicBezTo>
                  <a:cubicBezTo>
                    <a:pt x="142113" y="0"/>
                    <a:pt x="145669" y="127"/>
                    <a:pt x="148590" y="508"/>
                  </a:cubicBezTo>
                  <a:cubicBezTo>
                    <a:pt x="151511" y="762"/>
                    <a:pt x="153797" y="1143"/>
                    <a:pt x="155448" y="1778"/>
                  </a:cubicBezTo>
                  <a:cubicBezTo>
                    <a:pt x="157099" y="2286"/>
                    <a:pt x="158369" y="3048"/>
                    <a:pt x="159004" y="3937"/>
                  </a:cubicBezTo>
                  <a:cubicBezTo>
                    <a:pt x="159766" y="4826"/>
                    <a:pt x="160020" y="5842"/>
                    <a:pt x="160020" y="7112"/>
                  </a:cubicBezTo>
                  <a:lnTo>
                    <a:pt x="160020" y="91440"/>
                  </a:lnTo>
                  <a:lnTo>
                    <a:pt x="168910" y="91440"/>
                  </a:lnTo>
                  <a:cubicBezTo>
                    <a:pt x="174117" y="91440"/>
                    <a:pt x="178689" y="90678"/>
                    <a:pt x="182626" y="89408"/>
                  </a:cubicBezTo>
                  <a:cubicBezTo>
                    <a:pt x="186690" y="88138"/>
                    <a:pt x="190246" y="85979"/>
                    <a:pt x="193294" y="83058"/>
                  </a:cubicBezTo>
                  <a:cubicBezTo>
                    <a:pt x="196342" y="80137"/>
                    <a:pt x="199009" y="76454"/>
                    <a:pt x="201295" y="72009"/>
                  </a:cubicBezTo>
                  <a:cubicBezTo>
                    <a:pt x="203581" y="67564"/>
                    <a:pt x="205740" y="62230"/>
                    <a:pt x="207518" y="55880"/>
                  </a:cubicBezTo>
                  <a:lnTo>
                    <a:pt x="221742" y="8509"/>
                  </a:lnTo>
                  <a:cubicBezTo>
                    <a:pt x="222250" y="6858"/>
                    <a:pt x="222885" y="5588"/>
                    <a:pt x="223647" y="4445"/>
                  </a:cubicBezTo>
                  <a:cubicBezTo>
                    <a:pt x="224409" y="3302"/>
                    <a:pt x="225552" y="2540"/>
                    <a:pt x="227330" y="1905"/>
                  </a:cubicBezTo>
                  <a:cubicBezTo>
                    <a:pt x="229108" y="1270"/>
                    <a:pt x="231394" y="762"/>
                    <a:pt x="234442" y="508"/>
                  </a:cubicBezTo>
                  <a:cubicBezTo>
                    <a:pt x="237490" y="127"/>
                    <a:pt x="241427" y="0"/>
                    <a:pt x="246253" y="0"/>
                  </a:cubicBezTo>
                  <a:cubicBezTo>
                    <a:pt x="250825" y="0"/>
                    <a:pt x="254635" y="127"/>
                    <a:pt x="257556" y="508"/>
                  </a:cubicBezTo>
                  <a:cubicBezTo>
                    <a:pt x="260350" y="762"/>
                    <a:pt x="262763" y="1143"/>
                    <a:pt x="264414" y="1651"/>
                  </a:cubicBezTo>
                  <a:cubicBezTo>
                    <a:pt x="266192" y="2159"/>
                    <a:pt x="267335" y="2921"/>
                    <a:pt x="267970" y="3810"/>
                  </a:cubicBezTo>
                  <a:cubicBezTo>
                    <a:pt x="268605" y="4572"/>
                    <a:pt x="268986" y="5715"/>
                    <a:pt x="268986" y="6985"/>
                  </a:cubicBezTo>
                  <a:cubicBezTo>
                    <a:pt x="268986" y="8509"/>
                    <a:pt x="268732" y="10287"/>
                    <a:pt x="268224" y="12446"/>
                  </a:cubicBezTo>
                  <a:cubicBezTo>
                    <a:pt x="267589" y="14732"/>
                    <a:pt x="266827" y="17653"/>
                    <a:pt x="265684" y="21209"/>
                  </a:cubicBezTo>
                  <a:lnTo>
                    <a:pt x="252349" y="60706"/>
                  </a:lnTo>
                  <a:cubicBezTo>
                    <a:pt x="249809" y="68072"/>
                    <a:pt x="247142" y="74422"/>
                    <a:pt x="244602" y="79756"/>
                  </a:cubicBezTo>
                  <a:cubicBezTo>
                    <a:pt x="241935" y="84963"/>
                    <a:pt x="239268" y="89408"/>
                    <a:pt x="236220" y="92964"/>
                  </a:cubicBezTo>
                  <a:cubicBezTo>
                    <a:pt x="233299" y="96520"/>
                    <a:pt x="230124" y="99568"/>
                    <a:pt x="226695" y="101854"/>
                  </a:cubicBezTo>
                  <a:cubicBezTo>
                    <a:pt x="223139" y="104267"/>
                    <a:pt x="219329" y="106299"/>
                    <a:pt x="215011" y="107823"/>
                  </a:cubicBezTo>
                  <a:lnTo>
                    <a:pt x="215011" y="108077"/>
                  </a:lnTo>
                  <a:cubicBezTo>
                    <a:pt x="219837" y="110109"/>
                    <a:pt x="224155" y="112522"/>
                    <a:pt x="227965" y="115062"/>
                  </a:cubicBezTo>
                  <a:cubicBezTo>
                    <a:pt x="231902" y="117729"/>
                    <a:pt x="235331" y="120904"/>
                    <a:pt x="238633" y="124841"/>
                  </a:cubicBezTo>
                  <a:cubicBezTo>
                    <a:pt x="241808" y="128778"/>
                    <a:pt x="244856" y="133604"/>
                    <a:pt x="247650" y="139319"/>
                  </a:cubicBezTo>
                  <a:cubicBezTo>
                    <a:pt x="250444" y="145034"/>
                    <a:pt x="253238" y="152146"/>
                    <a:pt x="256286" y="160401"/>
                  </a:cubicBezTo>
                  <a:lnTo>
                    <a:pt x="271780" y="205105"/>
                  </a:lnTo>
                  <a:cubicBezTo>
                    <a:pt x="272542" y="207264"/>
                    <a:pt x="273177" y="209042"/>
                    <a:pt x="273685" y="210566"/>
                  </a:cubicBezTo>
                  <a:cubicBezTo>
                    <a:pt x="274066" y="211963"/>
                    <a:pt x="274447" y="213360"/>
                    <a:pt x="274701" y="214376"/>
                  </a:cubicBezTo>
                  <a:cubicBezTo>
                    <a:pt x="275082" y="215519"/>
                    <a:pt x="275209" y="216408"/>
                    <a:pt x="275336" y="217297"/>
                  </a:cubicBezTo>
                  <a:lnTo>
                    <a:pt x="275590" y="219329"/>
                  </a:lnTo>
                  <a:cubicBezTo>
                    <a:pt x="275590" y="220599"/>
                    <a:pt x="275209" y="221742"/>
                    <a:pt x="274447" y="222504"/>
                  </a:cubicBezTo>
                  <a:cubicBezTo>
                    <a:pt x="273812" y="223393"/>
                    <a:pt x="272542" y="224155"/>
                    <a:pt x="270764" y="224790"/>
                  </a:cubicBezTo>
                  <a:cubicBezTo>
                    <a:pt x="268986" y="225298"/>
                    <a:pt x="266573" y="225679"/>
                    <a:pt x="263525" y="226060"/>
                  </a:cubicBezTo>
                  <a:cubicBezTo>
                    <a:pt x="260477" y="226314"/>
                    <a:pt x="256540" y="226441"/>
                    <a:pt x="251841" y="226441"/>
                  </a:cubicBezTo>
                  <a:cubicBezTo>
                    <a:pt x="246888" y="226441"/>
                    <a:pt x="242951" y="226314"/>
                    <a:pt x="239776" y="226060"/>
                  </a:cubicBezTo>
                  <a:cubicBezTo>
                    <a:pt x="236728" y="225679"/>
                    <a:pt x="234188" y="225298"/>
                    <a:pt x="232410" y="224663"/>
                  </a:cubicBezTo>
                  <a:cubicBezTo>
                    <a:pt x="230632" y="224028"/>
                    <a:pt x="229362" y="223139"/>
                    <a:pt x="228473" y="221996"/>
                  </a:cubicBezTo>
                  <a:cubicBezTo>
                    <a:pt x="227584" y="220980"/>
                    <a:pt x="226822" y="219583"/>
                    <a:pt x="226314" y="217932"/>
                  </a:cubicBezTo>
                  <a:lnTo>
                    <a:pt x="210185" y="167132"/>
                  </a:lnTo>
                  <a:cubicBezTo>
                    <a:pt x="208026" y="160020"/>
                    <a:pt x="205613" y="154051"/>
                    <a:pt x="202946" y="149225"/>
                  </a:cubicBezTo>
                  <a:cubicBezTo>
                    <a:pt x="200406" y="144399"/>
                    <a:pt x="197485" y="140462"/>
                    <a:pt x="194183" y="137541"/>
                  </a:cubicBezTo>
                  <a:cubicBezTo>
                    <a:pt x="190881" y="134493"/>
                    <a:pt x="187071" y="132461"/>
                    <a:pt x="183007" y="131191"/>
                  </a:cubicBezTo>
                  <a:cubicBezTo>
                    <a:pt x="178943" y="129921"/>
                    <a:pt x="174244" y="129413"/>
                    <a:pt x="168910" y="129413"/>
                  </a:cubicBezTo>
                  <a:lnTo>
                    <a:pt x="160020" y="129413"/>
                  </a:lnTo>
                  <a:lnTo>
                    <a:pt x="160020" y="219202"/>
                  </a:lnTo>
                  <a:cubicBezTo>
                    <a:pt x="160020" y="220472"/>
                    <a:pt x="159766" y="221488"/>
                    <a:pt x="159004" y="222377"/>
                  </a:cubicBezTo>
                  <a:cubicBezTo>
                    <a:pt x="158369" y="223266"/>
                    <a:pt x="157099" y="224028"/>
                    <a:pt x="155448" y="224663"/>
                  </a:cubicBezTo>
                  <a:cubicBezTo>
                    <a:pt x="153797" y="225298"/>
                    <a:pt x="151511" y="225679"/>
                    <a:pt x="148590" y="226060"/>
                  </a:cubicBezTo>
                  <a:cubicBezTo>
                    <a:pt x="145669" y="226314"/>
                    <a:pt x="142113" y="226441"/>
                    <a:pt x="137668" y="226441"/>
                  </a:cubicBezTo>
                  <a:cubicBezTo>
                    <a:pt x="133350" y="226441"/>
                    <a:pt x="129667" y="226314"/>
                    <a:pt x="126746" y="226060"/>
                  </a:cubicBezTo>
                  <a:cubicBezTo>
                    <a:pt x="123825" y="225679"/>
                    <a:pt x="121539" y="225298"/>
                    <a:pt x="119888" y="224663"/>
                  </a:cubicBezTo>
                  <a:cubicBezTo>
                    <a:pt x="118237" y="224028"/>
                    <a:pt x="117094" y="223266"/>
                    <a:pt x="116459" y="222377"/>
                  </a:cubicBezTo>
                  <a:cubicBezTo>
                    <a:pt x="115824" y="221488"/>
                    <a:pt x="115443" y="220472"/>
                    <a:pt x="115443" y="219202"/>
                  </a:cubicBezTo>
                  <a:lnTo>
                    <a:pt x="115443" y="129413"/>
                  </a:lnTo>
                  <a:lnTo>
                    <a:pt x="106680" y="129413"/>
                  </a:lnTo>
                  <a:cubicBezTo>
                    <a:pt x="100965" y="129413"/>
                    <a:pt x="96012" y="130048"/>
                    <a:pt x="91694" y="131572"/>
                  </a:cubicBezTo>
                  <a:cubicBezTo>
                    <a:pt x="87503" y="132969"/>
                    <a:pt x="83693" y="135255"/>
                    <a:pt x="80518" y="138303"/>
                  </a:cubicBezTo>
                  <a:cubicBezTo>
                    <a:pt x="77216" y="141351"/>
                    <a:pt x="74422" y="145288"/>
                    <a:pt x="72009" y="149987"/>
                  </a:cubicBezTo>
                  <a:cubicBezTo>
                    <a:pt x="69596" y="154686"/>
                    <a:pt x="67310" y="160401"/>
                    <a:pt x="65278" y="167132"/>
                  </a:cubicBezTo>
                  <a:lnTo>
                    <a:pt x="49276" y="217932"/>
                  </a:lnTo>
                  <a:cubicBezTo>
                    <a:pt x="48641" y="219583"/>
                    <a:pt x="48006" y="220980"/>
                    <a:pt x="47117" y="221996"/>
                  </a:cubicBezTo>
                  <a:cubicBezTo>
                    <a:pt x="46228" y="223139"/>
                    <a:pt x="44831" y="224028"/>
                    <a:pt x="43053" y="224663"/>
                  </a:cubicBezTo>
                  <a:cubicBezTo>
                    <a:pt x="41148" y="225298"/>
                    <a:pt x="38735" y="225679"/>
                    <a:pt x="35687" y="226060"/>
                  </a:cubicBezTo>
                  <a:cubicBezTo>
                    <a:pt x="32639" y="226314"/>
                    <a:pt x="28575" y="226441"/>
                    <a:pt x="23749" y="226441"/>
                  </a:cubicBezTo>
                  <a:cubicBezTo>
                    <a:pt x="18923" y="226441"/>
                    <a:pt x="14986" y="226314"/>
                    <a:pt x="11938" y="226060"/>
                  </a:cubicBezTo>
                  <a:cubicBezTo>
                    <a:pt x="9017" y="225679"/>
                    <a:pt x="6604" y="225298"/>
                    <a:pt x="4826" y="224790"/>
                  </a:cubicBezTo>
                  <a:cubicBezTo>
                    <a:pt x="3048" y="224155"/>
                    <a:pt x="1778" y="223393"/>
                    <a:pt x="1016" y="222504"/>
                  </a:cubicBezTo>
                  <a:cubicBezTo>
                    <a:pt x="381" y="221742"/>
                    <a:pt x="0" y="220599"/>
                    <a:pt x="0" y="219329"/>
                  </a:cubicBezTo>
                  <a:cubicBezTo>
                    <a:pt x="0" y="218821"/>
                    <a:pt x="0" y="218059"/>
                    <a:pt x="127" y="217297"/>
                  </a:cubicBezTo>
                  <a:cubicBezTo>
                    <a:pt x="127" y="216408"/>
                    <a:pt x="381" y="215519"/>
                    <a:pt x="635" y="214376"/>
                  </a:cubicBezTo>
                  <a:cubicBezTo>
                    <a:pt x="889" y="213360"/>
                    <a:pt x="1270" y="211963"/>
                    <a:pt x="1778" y="210566"/>
                  </a:cubicBezTo>
                  <a:cubicBezTo>
                    <a:pt x="2159" y="209042"/>
                    <a:pt x="2794" y="207264"/>
                    <a:pt x="3683" y="205105"/>
                  </a:cubicBezTo>
                  <a:lnTo>
                    <a:pt x="19304" y="160401"/>
                  </a:lnTo>
                  <a:cubicBezTo>
                    <a:pt x="22098" y="152146"/>
                    <a:pt x="25019" y="145034"/>
                    <a:pt x="27940" y="139319"/>
                  </a:cubicBezTo>
                  <a:cubicBezTo>
                    <a:pt x="30861" y="133604"/>
                    <a:pt x="33909" y="128778"/>
                    <a:pt x="37084" y="124968"/>
                  </a:cubicBezTo>
                  <a:cubicBezTo>
                    <a:pt x="40386" y="121031"/>
                    <a:pt x="43942" y="117856"/>
                    <a:pt x="47752" y="115443"/>
                  </a:cubicBezTo>
                  <a:cubicBezTo>
                    <a:pt x="51562" y="112903"/>
                    <a:pt x="55753" y="110744"/>
                    <a:pt x="60579" y="108966"/>
                  </a:cubicBezTo>
                  <a:lnTo>
                    <a:pt x="60579" y="108712"/>
                  </a:lnTo>
                  <a:cubicBezTo>
                    <a:pt x="56515" y="107442"/>
                    <a:pt x="52705" y="105791"/>
                    <a:pt x="49403" y="103505"/>
                  </a:cubicBezTo>
                  <a:cubicBezTo>
                    <a:pt x="45974" y="101346"/>
                    <a:pt x="42799" y="98425"/>
                    <a:pt x="39878" y="94742"/>
                  </a:cubicBezTo>
                  <a:cubicBezTo>
                    <a:pt x="36830" y="91186"/>
                    <a:pt x="34036" y="86614"/>
                    <a:pt x="31369" y="81153"/>
                  </a:cubicBezTo>
                  <a:cubicBezTo>
                    <a:pt x="28575" y="75692"/>
                    <a:pt x="25908" y="69088"/>
                    <a:pt x="23241" y="61341"/>
                  </a:cubicBezTo>
                  <a:lnTo>
                    <a:pt x="9906" y="21209"/>
                  </a:lnTo>
                  <a:cubicBezTo>
                    <a:pt x="8636" y="17526"/>
                    <a:pt x="7747" y="14605"/>
                    <a:pt x="7366" y="12446"/>
                  </a:cubicBezTo>
                  <a:cubicBezTo>
                    <a:pt x="6858" y="10287"/>
                    <a:pt x="6604" y="8509"/>
                    <a:pt x="6604" y="6985"/>
                  </a:cubicBezTo>
                  <a:cubicBezTo>
                    <a:pt x="6604" y="5715"/>
                    <a:pt x="6985" y="4572"/>
                    <a:pt x="7620" y="3810"/>
                  </a:cubicBezTo>
                  <a:cubicBezTo>
                    <a:pt x="8255" y="2921"/>
                    <a:pt x="9398" y="2159"/>
                    <a:pt x="11049" y="1651"/>
                  </a:cubicBezTo>
                  <a:cubicBezTo>
                    <a:pt x="12700" y="1143"/>
                    <a:pt x="14986" y="762"/>
                    <a:pt x="17907" y="508"/>
                  </a:cubicBezTo>
                  <a:cubicBezTo>
                    <a:pt x="20955" y="127"/>
                    <a:pt x="24765" y="0"/>
                    <a:pt x="29337" y="0"/>
                  </a:cubicBezTo>
                  <a:close/>
                </a:path>
              </a:pathLst>
            </a:custGeom>
            <a:noFill/>
            <a:ln w="9004" cap="flat" cmpd="sng" algn="ctr">
              <a:solidFill>
                <a:srgbClr val="5B427A"/>
              </a:solidFill>
              <a:prstDash val="solid"/>
              <a:miter lim="1016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Shape 1193">
              <a:extLst>
                <a:ext uri="{FF2B5EF4-FFF2-40B4-BE49-F238E27FC236}">
                  <a16:creationId xmlns:a16="http://schemas.microsoft.com/office/drawing/2014/main" id="{81122910-1371-4C6C-93CC-CCB0B2518897}"/>
                </a:ext>
              </a:extLst>
            </p:cNvPr>
            <p:cNvSpPr/>
            <p:nvPr/>
          </p:nvSpPr>
          <p:spPr>
            <a:xfrm>
              <a:off x="1107948" y="2069720"/>
              <a:ext cx="191516" cy="228727"/>
            </a:xfrm>
            <a:custGeom>
              <a:avLst/>
              <a:gdLst/>
              <a:ahLst/>
              <a:cxnLst/>
              <a:rect l="0" t="0" r="0" b="0"/>
              <a:pathLst>
                <a:path w="191516" h="228727">
                  <a:moveTo>
                    <a:pt x="22225" y="0"/>
                  </a:moveTo>
                  <a:cubicBezTo>
                    <a:pt x="27686" y="0"/>
                    <a:pt x="32004" y="127"/>
                    <a:pt x="35179" y="381"/>
                  </a:cubicBezTo>
                  <a:cubicBezTo>
                    <a:pt x="38481" y="635"/>
                    <a:pt x="41021" y="1143"/>
                    <a:pt x="43053" y="1905"/>
                  </a:cubicBezTo>
                  <a:cubicBezTo>
                    <a:pt x="44958" y="2540"/>
                    <a:pt x="46482" y="3683"/>
                    <a:pt x="47498" y="5080"/>
                  </a:cubicBezTo>
                  <a:cubicBezTo>
                    <a:pt x="48641" y="6604"/>
                    <a:pt x="49657" y="8509"/>
                    <a:pt x="50673" y="10795"/>
                  </a:cubicBezTo>
                  <a:lnTo>
                    <a:pt x="82169" y="78740"/>
                  </a:lnTo>
                  <a:cubicBezTo>
                    <a:pt x="85725" y="85979"/>
                    <a:pt x="89027" y="93218"/>
                    <a:pt x="92075" y="100457"/>
                  </a:cubicBezTo>
                  <a:cubicBezTo>
                    <a:pt x="95250" y="107696"/>
                    <a:pt x="98171" y="115062"/>
                    <a:pt x="101092" y="122428"/>
                  </a:cubicBezTo>
                  <a:lnTo>
                    <a:pt x="101600" y="122428"/>
                  </a:lnTo>
                  <a:cubicBezTo>
                    <a:pt x="104013" y="114681"/>
                    <a:pt x="106426" y="107188"/>
                    <a:pt x="108966" y="99822"/>
                  </a:cubicBezTo>
                  <a:cubicBezTo>
                    <a:pt x="111633" y="92456"/>
                    <a:pt x="114427" y="84709"/>
                    <a:pt x="117602" y="76708"/>
                  </a:cubicBezTo>
                  <a:lnTo>
                    <a:pt x="143383" y="7620"/>
                  </a:lnTo>
                  <a:cubicBezTo>
                    <a:pt x="144018" y="6096"/>
                    <a:pt x="144780" y="4699"/>
                    <a:pt x="145669" y="3810"/>
                  </a:cubicBezTo>
                  <a:cubicBezTo>
                    <a:pt x="146558" y="2794"/>
                    <a:pt x="147955" y="2032"/>
                    <a:pt x="149860" y="1397"/>
                  </a:cubicBezTo>
                  <a:cubicBezTo>
                    <a:pt x="151638" y="889"/>
                    <a:pt x="154178" y="508"/>
                    <a:pt x="157480" y="254"/>
                  </a:cubicBezTo>
                  <a:cubicBezTo>
                    <a:pt x="160655" y="127"/>
                    <a:pt x="164973" y="0"/>
                    <a:pt x="170180" y="0"/>
                  </a:cubicBezTo>
                  <a:cubicBezTo>
                    <a:pt x="175387" y="0"/>
                    <a:pt x="179705" y="254"/>
                    <a:pt x="182753" y="508"/>
                  </a:cubicBezTo>
                  <a:cubicBezTo>
                    <a:pt x="185928" y="889"/>
                    <a:pt x="188214" y="1524"/>
                    <a:pt x="189484" y="2540"/>
                  </a:cubicBezTo>
                  <a:cubicBezTo>
                    <a:pt x="190881" y="3556"/>
                    <a:pt x="191516" y="4826"/>
                    <a:pt x="191516" y="6604"/>
                  </a:cubicBezTo>
                  <a:cubicBezTo>
                    <a:pt x="191389" y="8382"/>
                    <a:pt x="190754" y="10541"/>
                    <a:pt x="189738" y="13335"/>
                  </a:cubicBezTo>
                  <a:lnTo>
                    <a:pt x="129540" y="163576"/>
                  </a:lnTo>
                  <a:cubicBezTo>
                    <a:pt x="124460" y="176530"/>
                    <a:pt x="119507" y="187198"/>
                    <a:pt x="114554" y="195580"/>
                  </a:cubicBezTo>
                  <a:cubicBezTo>
                    <a:pt x="109601" y="204089"/>
                    <a:pt x="104394" y="210693"/>
                    <a:pt x="98806" y="215646"/>
                  </a:cubicBezTo>
                  <a:cubicBezTo>
                    <a:pt x="93218" y="220599"/>
                    <a:pt x="86995" y="223901"/>
                    <a:pt x="80391" y="225806"/>
                  </a:cubicBezTo>
                  <a:cubicBezTo>
                    <a:pt x="73787" y="227711"/>
                    <a:pt x="66167" y="228727"/>
                    <a:pt x="57658" y="228727"/>
                  </a:cubicBezTo>
                  <a:cubicBezTo>
                    <a:pt x="54483" y="228727"/>
                    <a:pt x="51435" y="228473"/>
                    <a:pt x="48387" y="228092"/>
                  </a:cubicBezTo>
                  <a:cubicBezTo>
                    <a:pt x="45466" y="227711"/>
                    <a:pt x="42545" y="227203"/>
                    <a:pt x="39878" y="226441"/>
                  </a:cubicBezTo>
                  <a:cubicBezTo>
                    <a:pt x="37211" y="225806"/>
                    <a:pt x="34925" y="224917"/>
                    <a:pt x="33020" y="224028"/>
                  </a:cubicBezTo>
                  <a:cubicBezTo>
                    <a:pt x="30988" y="223139"/>
                    <a:pt x="29591" y="222250"/>
                    <a:pt x="28702" y="221488"/>
                  </a:cubicBezTo>
                  <a:cubicBezTo>
                    <a:pt x="27686" y="220599"/>
                    <a:pt x="27051" y="219710"/>
                    <a:pt x="26416" y="218694"/>
                  </a:cubicBezTo>
                  <a:cubicBezTo>
                    <a:pt x="25908" y="217805"/>
                    <a:pt x="25527" y="216408"/>
                    <a:pt x="25146" y="214884"/>
                  </a:cubicBezTo>
                  <a:cubicBezTo>
                    <a:pt x="24892" y="213233"/>
                    <a:pt x="24511" y="211201"/>
                    <a:pt x="24384" y="208661"/>
                  </a:cubicBezTo>
                  <a:cubicBezTo>
                    <a:pt x="24257" y="206248"/>
                    <a:pt x="24130" y="203073"/>
                    <a:pt x="24130" y="199390"/>
                  </a:cubicBezTo>
                  <a:cubicBezTo>
                    <a:pt x="24130" y="192659"/>
                    <a:pt x="24638" y="187960"/>
                    <a:pt x="25654" y="185166"/>
                  </a:cubicBezTo>
                  <a:cubicBezTo>
                    <a:pt x="26543" y="182245"/>
                    <a:pt x="28067" y="180848"/>
                    <a:pt x="30226" y="180848"/>
                  </a:cubicBezTo>
                  <a:cubicBezTo>
                    <a:pt x="31242" y="180848"/>
                    <a:pt x="32385" y="181229"/>
                    <a:pt x="33655" y="182118"/>
                  </a:cubicBezTo>
                  <a:cubicBezTo>
                    <a:pt x="34925" y="182880"/>
                    <a:pt x="36449" y="183769"/>
                    <a:pt x="38227" y="184658"/>
                  </a:cubicBezTo>
                  <a:cubicBezTo>
                    <a:pt x="40005" y="185547"/>
                    <a:pt x="42164" y="186436"/>
                    <a:pt x="44450" y="187198"/>
                  </a:cubicBezTo>
                  <a:cubicBezTo>
                    <a:pt x="46863" y="187960"/>
                    <a:pt x="49657" y="188341"/>
                    <a:pt x="52959" y="188341"/>
                  </a:cubicBezTo>
                  <a:cubicBezTo>
                    <a:pt x="55372" y="188341"/>
                    <a:pt x="57658" y="188087"/>
                    <a:pt x="59690" y="187579"/>
                  </a:cubicBezTo>
                  <a:cubicBezTo>
                    <a:pt x="61722" y="187071"/>
                    <a:pt x="63754" y="186055"/>
                    <a:pt x="65532" y="184531"/>
                  </a:cubicBezTo>
                  <a:cubicBezTo>
                    <a:pt x="67437" y="183007"/>
                    <a:pt x="69215" y="180848"/>
                    <a:pt x="71120" y="178181"/>
                  </a:cubicBezTo>
                  <a:cubicBezTo>
                    <a:pt x="73025" y="175514"/>
                    <a:pt x="74930" y="171958"/>
                    <a:pt x="76962" y="167513"/>
                  </a:cubicBezTo>
                  <a:lnTo>
                    <a:pt x="3175" y="17145"/>
                  </a:lnTo>
                  <a:cubicBezTo>
                    <a:pt x="1524" y="13589"/>
                    <a:pt x="635" y="10668"/>
                    <a:pt x="254" y="8382"/>
                  </a:cubicBezTo>
                  <a:cubicBezTo>
                    <a:pt x="0" y="6223"/>
                    <a:pt x="508" y="4445"/>
                    <a:pt x="1905" y="3175"/>
                  </a:cubicBezTo>
                  <a:cubicBezTo>
                    <a:pt x="3302" y="1905"/>
                    <a:pt x="5715" y="1016"/>
                    <a:pt x="9017" y="635"/>
                  </a:cubicBezTo>
                  <a:cubicBezTo>
                    <a:pt x="12319" y="254"/>
                    <a:pt x="16637" y="0"/>
                    <a:pt x="22225" y="0"/>
                  </a:cubicBezTo>
                  <a:close/>
                </a:path>
              </a:pathLst>
            </a:custGeom>
            <a:noFill/>
            <a:ln w="9004" cap="flat" cmpd="sng" algn="ctr">
              <a:solidFill>
                <a:srgbClr val="5B427A"/>
              </a:solidFill>
              <a:prstDash val="solid"/>
              <a:miter lim="1016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Shape 1194">
              <a:extLst>
                <a:ext uri="{FF2B5EF4-FFF2-40B4-BE49-F238E27FC236}">
                  <a16:creationId xmlns:a16="http://schemas.microsoft.com/office/drawing/2014/main" id="{46CF9684-5BBA-4EBC-9E95-AB7C3A60895E}"/>
                </a:ext>
              </a:extLst>
            </p:cNvPr>
            <p:cNvSpPr/>
            <p:nvPr/>
          </p:nvSpPr>
          <p:spPr>
            <a:xfrm>
              <a:off x="742252" y="2069720"/>
              <a:ext cx="166103" cy="226441"/>
            </a:xfrm>
            <a:custGeom>
              <a:avLst/>
              <a:gdLst/>
              <a:ahLst/>
              <a:cxnLst/>
              <a:rect l="0" t="0" r="0" b="0"/>
              <a:pathLst>
                <a:path w="166103" h="226441">
                  <a:moveTo>
                    <a:pt x="22885" y="0"/>
                  </a:moveTo>
                  <a:cubicBezTo>
                    <a:pt x="27394" y="0"/>
                    <a:pt x="31090" y="127"/>
                    <a:pt x="33985" y="508"/>
                  </a:cubicBezTo>
                  <a:cubicBezTo>
                    <a:pt x="36868" y="762"/>
                    <a:pt x="39179" y="1143"/>
                    <a:pt x="40919" y="1778"/>
                  </a:cubicBezTo>
                  <a:cubicBezTo>
                    <a:pt x="42647" y="2286"/>
                    <a:pt x="43866" y="3048"/>
                    <a:pt x="44564" y="3937"/>
                  </a:cubicBezTo>
                  <a:cubicBezTo>
                    <a:pt x="45250" y="4826"/>
                    <a:pt x="45606" y="5842"/>
                    <a:pt x="45606" y="7112"/>
                  </a:cubicBezTo>
                  <a:lnTo>
                    <a:pt x="45606" y="91440"/>
                  </a:lnTo>
                  <a:lnTo>
                    <a:pt x="55829" y="91440"/>
                  </a:lnTo>
                  <a:cubicBezTo>
                    <a:pt x="61036" y="91440"/>
                    <a:pt x="65595" y="90678"/>
                    <a:pt x="69532" y="89281"/>
                  </a:cubicBezTo>
                  <a:cubicBezTo>
                    <a:pt x="73457" y="87884"/>
                    <a:pt x="77013" y="85725"/>
                    <a:pt x="80188" y="82677"/>
                  </a:cubicBezTo>
                  <a:cubicBezTo>
                    <a:pt x="83363" y="79756"/>
                    <a:pt x="86258" y="75819"/>
                    <a:pt x="88862" y="70993"/>
                  </a:cubicBezTo>
                  <a:cubicBezTo>
                    <a:pt x="91465" y="66167"/>
                    <a:pt x="93980" y="60325"/>
                    <a:pt x="96406" y="53213"/>
                  </a:cubicBezTo>
                  <a:lnTo>
                    <a:pt x="111481" y="8509"/>
                  </a:lnTo>
                  <a:cubicBezTo>
                    <a:pt x="112065" y="6858"/>
                    <a:pt x="112763" y="5588"/>
                    <a:pt x="113563" y="4445"/>
                  </a:cubicBezTo>
                  <a:cubicBezTo>
                    <a:pt x="114376" y="3302"/>
                    <a:pt x="115672" y="2540"/>
                    <a:pt x="117462" y="1905"/>
                  </a:cubicBezTo>
                  <a:cubicBezTo>
                    <a:pt x="119266" y="1270"/>
                    <a:pt x="121628" y="762"/>
                    <a:pt x="124574" y="508"/>
                  </a:cubicBezTo>
                  <a:cubicBezTo>
                    <a:pt x="127521" y="127"/>
                    <a:pt x="131483" y="0"/>
                    <a:pt x="136449" y="0"/>
                  </a:cubicBezTo>
                  <a:cubicBezTo>
                    <a:pt x="140957" y="0"/>
                    <a:pt x="144691" y="127"/>
                    <a:pt x="147638" y="508"/>
                  </a:cubicBezTo>
                  <a:cubicBezTo>
                    <a:pt x="150584" y="762"/>
                    <a:pt x="152895" y="1143"/>
                    <a:pt x="154572" y="1651"/>
                  </a:cubicBezTo>
                  <a:cubicBezTo>
                    <a:pt x="156248" y="2159"/>
                    <a:pt x="157378" y="2921"/>
                    <a:pt x="157950" y="3810"/>
                  </a:cubicBezTo>
                  <a:cubicBezTo>
                    <a:pt x="158534" y="4572"/>
                    <a:pt x="158826" y="5715"/>
                    <a:pt x="158826" y="6985"/>
                  </a:cubicBezTo>
                  <a:cubicBezTo>
                    <a:pt x="158826" y="8509"/>
                    <a:pt x="158559" y="10287"/>
                    <a:pt x="158039" y="12446"/>
                  </a:cubicBezTo>
                  <a:cubicBezTo>
                    <a:pt x="157518" y="14732"/>
                    <a:pt x="156629" y="17653"/>
                    <a:pt x="155346" y="21209"/>
                  </a:cubicBezTo>
                  <a:lnTo>
                    <a:pt x="140271" y="61087"/>
                  </a:lnTo>
                  <a:cubicBezTo>
                    <a:pt x="137490" y="68453"/>
                    <a:pt x="134722" y="74803"/>
                    <a:pt x="131940" y="80010"/>
                  </a:cubicBezTo>
                  <a:cubicBezTo>
                    <a:pt x="129172" y="85217"/>
                    <a:pt x="126251" y="89535"/>
                    <a:pt x="123190" y="93218"/>
                  </a:cubicBezTo>
                  <a:cubicBezTo>
                    <a:pt x="120129" y="96901"/>
                    <a:pt x="116891" y="99822"/>
                    <a:pt x="113474" y="102108"/>
                  </a:cubicBezTo>
                  <a:cubicBezTo>
                    <a:pt x="110071" y="104521"/>
                    <a:pt x="106286" y="106426"/>
                    <a:pt x="102121" y="107823"/>
                  </a:cubicBezTo>
                  <a:lnTo>
                    <a:pt x="102121" y="108077"/>
                  </a:lnTo>
                  <a:cubicBezTo>
                    <a:pt x="106743" y="109982"/>
                    <a:pt x="110934" y="112268"/>
                    <a:pt x="114694" y="114681"/>
                  </a:cubicBezTo>
                  <a:cubicBezTo>
                    <a:pt x="118453" y="117221"/>
                    <a:pt x="121971" y="120396"/>
                    <a:pt x="125273" y="124206"/>
                  </a:cubicBezTo>
                  <a:cubicBezTo>
                    <a:pt x="128562" y="128016"/>
                    <a:pt x="131712" y="132715"/>
                    <a:pt x="134722" y="138176"/>
                  </a:cubicBezTo>
                  <a:cubicBezTo>
                    <a:pt x="137719" y="143764"/>
                    <a:pt x="140792" y="150622"/>
                    <a:pt x="143904" y="158623"/>
                  </a:cubicBezTo>
                  <a:lnTo>
                    <a:pt x="162293" y="205105"/>
                  </a:lnTo>
                  <a:cubicBezTo>
                    <a:pt x="164135" y="209931"/>
                    <a:pt x="165240" y="213106"/>
                    <a:pt x="165583" y="214884"/>
                  </a:cubicBezTo>
                  <a:cubicBezTo>
                    <a:pt x="165925" y="216789"/>
                    <a:pt x="166103" y="218186"/>
                    <a:pt x="166103" y="219329"/>
                  </a:cubicBezTo>
                  <a:cubicBezTo>
                    <a:pt x="166103" y="220599"/>
                    <a:pt x="165760" y="221742"/>
                    <a:pt x="165062" y="222504"/>
                  </a:cubicBezTo>
                  <a:cubicBezTo>
                    <a:pt x="164363" y="223393"/>
                    <a:pt x="163131" y="224155"/>
                    <a:pt x="161328" y="224790"/>
                  </a:cubicBezTo>
                  <a:cubicBezTo>
                    <a:pt x="159537" y="225298"/>
                    <a:pt x="157150" y="225679"/>
                    <a:pt x="154140" y="226060"/>
                  </a:cubicBezTo>
                  <a:cubicBezTo>
                    <a:pt x="151130" y="226314"/>
                    <a:pt x="147256" y="226441"/>
                    <a:pt x="142519" y="226441"/>
                  </a:cubicBezTo>
                  <a:cubicBezTo>
                    <a:pt x="137554" y="226441"/>
                    <a:pt x="133541" y="226314"/>
                    <a:pt x="130467" y="226060"/>
                  </a:cubicBezTo>
                  <a:cubicBezTo>
                    <a:pt x="127406" y="225679"/>
                    <a:pt x="124955" y="225298"/>
                    <a:pt x="123101" y="224663"/>
                  </a:cubicBezTo>
                  <a:cubicBezTo>
                    <a:pt x="121260" y="224028"/>
                    <a:pt x="119863" y="223139"/>
                    <a:pt x="118935" y="221996"/>
                  </a:cubicBezTo>
                  <a:cubicBezTo>
                    <a:pt x="118021" y="220980"/>
                    <a:pt x="117323" y="219583"/>
                    <a:pt x="116865" y="217932"/>
                  </a:cubicBezTo>
                  <a:lnTo>
                    <a:pt x="98831" y="168021"/>
                  </a:lnTo>
                  <a:cubicBezTo>
                    <a:pt x="96291" y="160782"/>
                    <a:pt x="93624" y="154686"/>
                    <a:pt x="90856" y="149733"/>
                  </a:cubicBezTo>
                  <a:cubicBezTo>
                    <a:pt x="88074" y="144780"/>
                    <a:pt x="85014" y="140843"/>
                    <a:pt x="81661" y="137795"/>
                  </a:cubicBezTo>
                  <a:cubicBezTo>
                    <a:pt x="78308" y="134747"/>
                    <a:pt x="74498" y="132588"/>
                    <a:pt x="70218" y="131318"/>
                  </a:cubicBezTo>
                  <a:cubicBezTo>
                    <a:pt x="65938" y="130048"/>
                    <a:pt x="61150" y="129413"/>
                    <a:pt x="55829" y="129413"/>
                  </a:cubicBezTo>
                  <a:lnTo>
                    <a:pt x="45606" y="129413"/>
                  </a:lnTo>
                  <a:lnTo>
                    <a:pt x="45606" y="219202"/>
                  </a:lnTo>
                  <a:cubicBezTo>
                    <a:pt x="45606" y="220472"/>
                    <a:pt x="45250" y="221488"/>
                    <a:pt x="44564" y="222377"/>
                  </a:cubicBezTo>
                  <a:cubicBezTo>
                    <a:pt x="43866" y="223266"/>
                    <a:pt x="42647" y="224028"/>
                    <a:pt x="40919" y="224663"/>
                  </a:cubicBezTo>
                  <a:cubicBezTo>
                    <a:pt x="39179" y="225298"/>
                    <a:pt x="36868" y="225679"/>
                    <a:pt x="33985" y="226060"/>
                  </a:cubicBezTo>
                  <a:cubicBezTo>
                    <a:pt x="31090" y="226314"/>
                    <a:pt x="27394" y="226441"/>
                    <a:pt x="22885" y="226441"/>
                  </a:cubicBezTo>
                  <a:cubicBezTo>
                    <a:pt x="18491" y="226441"/>
                    <a:pt x="14821" y="226314"/>
                    <a:pt x="11874" y="226060"/>
                  </a:cubicBezTo>
                  <a:cubicBezTo>
                    <a:pt x="8928" y="225679"/>
                    <a:pt x="6591" y="225298"/>
                    <a:pt x="4851" y="224663"/>
                  </a:cubicBezTo>
                  <a:cubicBezTo>
                    <a:pt x="3124" y="224028"/>
                    <a:pt x="1880" y="223266"/>
                    <a:pt x="1130" y="222377"/>
                  </a:cubicBezTo>
                  <a:cubicBezTo>
                    <a:pt x="381" y="221488"/>
                    <a:pt x="0" y="220472"/>
                    <a:pt x="0" y="219202"/>
                  </a:cubicBezTo>
                  <a:lnTo>
                    <a:pt x="0" y="7112"/>
                  </a:lnTo>
                  <a:cubicBezTo>
                    <a:pt x="0" y="5842"/>
                    <a:pt x="381" y="4826"/>
                    <a:pt x="1130" y="3937"/>
                  </a:cubicBezTo>
                  <a:cubicBezTo>
                    <a:pt x="1880" y="3048"/>
                    <a:pt x="3124" y="2286"/>
                    <a:pt x="4851" y="1778"/>
                  </a:cubicBezTo>
                  <a:cubicBezTo>
                    <a:pt x="6591" y="1143"/>
                    <a:pt x="8928" y="762"/>
                    <a:pt x="11874" y="508"/>
                  </a:cubicBezTo>
                  <a:cubicBezTo>
                    <a:pt x="14821" y="127"/>
                    <a:pt x="18491" y="0"/>
                    <a:pt x="22885" y="0"/>
                  </a:cubicBezTo>
                  <a:close/>
                </a:path>
              </a:pathLst>
            </a:custGeom>
            <a:noFill/>
            <a:ln w="9004" cap="flat" cmpd="sng" algn="ctr">
              <a:solidFill>
                <a:srgbClr val="5B427A"/>
              </a:solidFill>
              <a:prstDash val="solid"/>
              <a:miter lim="1016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Shape 1195">
              <a:extLst>
                <a:ext uri="{FF2B5EF4-FFF2-40B4-BE49-F238E27FC236}">
                  <a16:creationId xmlns:a16="http://schemas.microsoft.com/office/drawing/2014/main" id="{38F5D285-ED2F-4FAD-AF04-1CACEF3C1515}"/>
                </a:ext>
              </a:extLst>
            </p:cNvPr>
            <p:cNvSpPr/>
            <p:nvPr/>
          </p:nvSpPr>
          <p:spPr>
            <a:xfrm>
              <a:off x="2436876" y="2067180"/>
              <a:ext cx="165862" cy="231648"/>
            </a:xfrm>
            <a:custGeom>
              <a:avLst/>
              <a:gdLst/>
              <a:ahLst/>
              <a:cxnLst/>
              <a:rect l="0" t="0" r="0" b="0"/>
              <a:pathLst>
                <a:path w="165862" h="231648">
                  <a:moveTo>
                    <a:pt x="104013" y="0"/>
                  </a:moveTo>
                  <a:cubicBezTo>
                    <a:pt x="110236" y="0"/>
                    <a:pt x="116205" y="508"/>
                    <a:pt x="122047" y="1524"/>
                  </a:cubicBezTo>
                  <a:cubicBezTo>
                    <a:pt x="127762" y="2540"/>
                    <a:pt x="133223" y="3937"/>
                    <a:pt x="138049" y="5588"/>
                  </a:cubicBezTo>
                  <a:cubicBezTo>
                    <a:pt x="143002" y="7239"/>
                    <a:pt x="147447" y="9271"/>
                    <a:pt x="151384" y="11430"/>
                  </a:cubicBezTo>
                  <a:cubicBezTo>
                    <a:pt x="155321" y="13589"/>
                    <a:pt x="157988" y="15494"/>
                    <a:pt x="159639" y="17018"/>
                  </a:cubicBezTo>
                  <a:cubicBezTo>
                    <a:pt x="161163" y="18542"/>
                    <a:pt x="162179" y="19939"/>
                    <a:pt x="162814" y="20955"/>
                  </a:cubicBezTo>
                  <a:cubicBezTo>
                    <a:pt x="163322" y="21971"/>
                    <a:pt x="163830" y="23368"/>
                    <a:pt x="164211" y="24892"/>
                  </a:cubicBezTo>
                  <a:cubicBezTo>
                    <a:pt x="164465" y="26543"/>
                    <a:pt x="164846" y="28448"/>
                    <a:pt x="164973" y="30607"/>
                  </a:cubicBezTo>
                  <a:cubicBezTo>
                    <a:pt x="165100" y="32893"/>
                    <a:pt x="165227" y="35560"/>
                    <a:pt x="165227" y="38862"/>
                  </a:cubicBezTo>
                  <a:cubicBezTo>
                    <a:pt x="165227" y="42291"/>
                    <a:pt x="165100" y="45212"/>
                    <a:pt x="164846" y="47625"/>
                  </a:cubicBezTo>
                  <a:cubicBezTo>
                    <a:pt x="164592" y="50038"/>
                    <a:pt x="164211" y="52070"/>
                    <a:pt x="163703" y="53594"/>
                  </a:cubicBezTo>
                  <a:cubicBezTo>
                    <a:pt x="163068" y="54991"/>
                    <a:pt x="162433" y="56134"/>
                    <a:pt x="161544" y="56896"/>
                  </a:cubicBezTo>
                  <a:cubicBezTo>
                    <a:pt x="160782" y="57531"/>
                    <a:pt x="159893" y="57912"/>
                    <a:pt x="158750" y="57912"/>
                  </a:cubicBezTo>
                  <a:cubicBezTo>
                    <a:pt x="157099" y="57912"/>
                    <a:pt x="154813" y="56896"/>
                    <a:pt x="152273" y="54864"/>
                  </a:cubicBezTo>
                  <a:cubicBezTo>
                    <a:pt x="149606" y="52832"/>
                    <a:pt x="146177" y="50546"/>
                    <a:pt x="141859" y="48133"/>
                  </a:cubicBezTo>
                  <a:cubicBezTo>
                    <a:pt x="137668" y="45593"/>
                    <a:pt x="132588" y="43307"/>
                    <a:pt x="126873" y="41275"/>
                  </a:cubicBezTo>
                  <a:cubicBezTo>
                    <a:pt x="121031" y="39243"/>
                    <a:pt x="114046" y="38227"/>
                    <a:pt x="105918" y="38227"/>
                  </a:cubicBezTo>
                  <a:cubicBezTo>
                    <a:pt x="97028" y="38227"/>
                    <a:pt x="89027" y="40132"/>
                    <a:pt x="82042" y="43688"/>
                  </a:cubicBezTo>
                  <a:cubicBezTo>
                    <a:pt x="75057" y="47371"/>
                    <a:pt x="69088" y="52578"/>
                    <a:pt x="64262" y="59309"/>
                  </a:cubicBezTo>
                  <a:cubicBezTo>
                    <a:pt x="59309" y="66167"/>
                    <a:pt x="55626" y="74295"/>
                    <a:pt x="53086" y="83820"/>
                  </a:cubicBezTo>
                  <a:cubicBezTo>
                    <a:pt x="50546" y="93472"/>
                    <a:pt x="49276" y="104267"/>
                    <a:pt x="49276" y="116332"/>
                  </a:cubicBezTo>
                  <a:cubicBezTo>
                    <a:pt x="49276" y="129540"/>
                    <a:pt x="50546" y="140843"/>
                    <a:pt x="53340" y="150495"/>
                  </a:cubicBezTo>
                  <a:cubicBezTo>
                    <a:pt x="56007" y="160147"/>
                    <a:pt x="59944" y="168148"/>
                    <a:pt x="64897" y="174371"/>
                  </a:cubicBezTo>
                  <a:cubicBezTo>
                    <a:pt x="69977" y="180594"/>
                    <a:pt x="76073" y="185293"/>
                    <a:pt x="83058" y="188341"/>
                  </a:cubicBezTo>
                  <a:cubicBezTo>
                    <a:pt x="90170" y="191389"/>
                    <a:pt x="98171" y="192913"/>
                    <a:pt x="107188" y="192913"/>
                  </a:cubicBezTo>
                  <a:cubicBezTo>
                    <a:pt x="115189" y="192913"/>
                    <a:pt x="122174" y="192024"/>
                    <a:pt x="128143" y="190119"/>
                  </a:cubicBezTo>
                  <a:cubicBezTo>
                    <a:pt x="133985" y="188214"/>
                    <a:pt x="139065" y="186055"/>
                    <a:pt x="143256" y="183769"/>
                  </a:cubicBezTo>
                  <a:cubicBezTo>
                    <a:pt x="147447" y="181483"/>
                    <a:pt x="151003" y="179324"/>
                    <a:pt x="153670" y="177546"/>
                  </a:cubicBezTo>
                  <a:cubicBezTo>
                    <a:pt x="156464" y="175641"/>
                    <a:pt x="158496" y="174752"/>
                    <a:pt x="160020" y="174752"/>
                  </a:cubicBezTo>
                  <a:cubicBezTo>
                    <a:pt x="161163" y="174752"/>
                    <a:pt x="162052" y="175006"/>
                    <a:pt x="162814" y="175387"/>
                  </a:cubicBezTo>
                  <a:cubicBezTo>
                    <a:pt x="163449" y="175895"/>
                    <a:pt x="164084" y="176784"/>
                    <a:pt x="164465" y="178181"/>
                  </a:cubicBezTo>
                  <a:cubicBezTo>
                    <a:pt x="164973" y="179578"/>
                    <a:pt x="165354" y="181483"/>
                    <a:pt x="165608" y="184023"/>
                  </a:cubicBezTo>
                  <a:cubicBezTo>
                    <a:pt x="165735" y="186436"/>
                    <a:pt x="165862" y="189865"/>
                    <a:pt x="165862" y="193929"/>
                  </a:cubicBezTo>
                  <a:cubicBezTo>
                    <a:pt x="165862" y="196850"/>
                    <a:pt x="165862" y="199390"/>
                    <a:pt x="165608" y="201295"/>
                  </a:cubicBezTo>
                  <a:cubicBezTo>
                    <a:pt x="165481" y="203327"/>
                    <a:pt x="165227" y="205105"/>
                    <a:pt x="164846" y="206502"/>
                  </a:cubicBezTo>
                  <a:cubicBezTo>
                    <a:pt x="164465" y="208026"/>
                    <a:pt x="164084" y="209296"/>
                    <a:pt x="163449" y="210312"/>
                  </a:cubicBezTo>
                  <a:cubicBezTo>
                    <a:pt x="162941" y="211328"/>
                    <a:pt x="161925" y="212471"/>
                    <a:pt x="160655" y="213868"/>
                  </a:cubicBezTo>
                  <a:cubicBezTo>
                    <a:pt x="159385" y="215138"/>
                    <a:pt x="156972" y="216916"/>
                    <a:pt x="153289" y="218948"/>
                  </a:cubicBezTo>
                  <a:cubicBezTo>
                    <a:pt x="149733" y="220980"/>
                    <a:pt x="145288" y="223012"/>
                    <a:pt x="139954" y="224917"/>
                  </a:cubicBezTo>
                  <a:cubicBezTo>
                    <a:pt x="134747" y="226822"/>
                    <a:pt x="128778" y="228473"/>
                    <a:pt x="121920" y="229743"/>
                  </a:cubicBezTo>
                  <a:cubicBezTo>
                    <a:pt x="115189" y="231013"/>
                    <a:pt x="107823" y="231648"/>
                    <a:pt x="100076" y="231648"/>
                  </a:cubicBezTo>
                  <a:cubicBezTo>
                    <a:pt x="84709" y="231648"/>
                    <a:pt x="70739" y="229235"/>
                    <a:pt x="58420" y="224536"/>
                  </a:cubicBezTo>
                  <a:cubicBezTo>
                    <a:pt x="46101" y="219710"/>
                    <a:pt x="35560" y="212725"/>
                    <a:pt x="26797" y="203200"/>
                  </a:cubicBezTo>
                  <a:cubicBezTo>
                    <a:pt x="18161" y="193802"/>
                    <a:pt x="11557" y="182118"/>
                    <a:pt x="6858" y="168021"/>
                  </a:cubicBezTo>
                  <a:cubicBezTo>
                    <a:pt x="2286" y="153924"/>
                    <a:pt x="0" y="137414"/>
                    <a:pt x="0" y="118745"/>
                  </a:cubicBezTo>
                  <a:cubicBezTo>
                    <a:pt x="0" y="99695"/>
                    <a:pt x="2540" y="82677"/>
                    <a:pt x="7620" y="67945"/>
                  </a:cubicBezTo>
                  <a:cubicBezTo>
                    <a:pt x="12700" y="53086"/>
                    <a:pt x="19812" y="40767"/>
                    <a:pt x="28956" y="30607"/>
                  </a:cubicBezTo>
                  <a:cubicBezTo>
                    <a:pt x="38100" y="20574"/>
                    <a:pt x="49022" y="12954"/>
                    <a:pt x="61849" y="7747"/>
                  </a:cubicBezTo>
                  <a:cubicBezTo>
                    <a:pt x="74549" y="2540"/>
                    <a:pt x="88646" y="0"/>
                    <a:pt x="104013" y="0"/>
                  </a:cubicBezTo>
                  <a:close/>
                </a:path>
              </a:pathLst>
            </a:custGeom>
            <a:noFill/>
            <a:ln w="9004" cap="flat" cmpd="sng" algn="ctr">
              <a:solidFill>
                <a:srgbClr val="5B427A"/>
              </a:solidFill>
              <a:prstDash val="solid"/>
              <a:miter lim="1016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8" name="Picture 1197">
              <a:extLst>
                <a:ext uri="{FF2B5EF4-FFF2-40B4-BE49-F238E27FC236}">
                  <a16:creationId xmlns:a16="http://schemas.microsoft.com/office/drawing/2014/main" id="{FF3E1DFA-F17A-44F3-98ED-8C37D5BFE6E2}"/>
                </a:ext>
              </a:extLst>
            </p:cNvPr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5039868" y="274448"/>
              <a:ext cx="3089021" cy="1639570"/>
            </a:xfrm>
            <a:prstGeom prst="rect">
              <a:avLst/>
            </a:prstGeom>
          </p:spPr>
        </p:pic>
        <p:pic>
          <p:nvPicPr>
            <p:cNvPr id="49" name="Picture 7350">
              <a:extLst>
                <a:ext uri="{FF2B5EF4-FFF2-40B4-BE49-F238E27FC236}">
                  <a16:creationId xmlns:a16="http://schemas.microsoft.com/office/drawing/2014/main" id="{4D53C877-E798-422C-8ED4-1B6F1EFEA70C}"/>
                </a:ext>
              </a:extLst>
            </p:cNvPr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6210808" y="2333753"/>
              <a:ext cx="954024" cy="170688"/>
            </a:xfrm>
            <a:prstGeom prst="rect">
              <a:avLst/>
            </a:prstGeom>
          </p:spPr>
        </p:pic>
        <p:pic>
          <p:nvPicPr>
            <p:cNvPr id="50" name="Picture 7351">
              <a:extLst>
                <a:ext uri="{FF2B5EF4-FFF2-40B4-BE49-F238E27FC236}">
                  <a16:creationId xmlns:a16="http://schemas.microsoft.com/office/drawing/2014/main" id="{0604B091-935C-4D9E-99C0-AA444DB1759C}"/>
                </a:ext>
              </a:extLst>
            </p:cNvPr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6223000" y="2108201"/>
              <a:ext cx="1014985" cy="292608"/>
            </a:xfrm>
            <a:prstGeom prst="rect">
              <a:avLst/>
            </a:prstGeom>
          </p:spPr>
        </p:pic>
        <p:pic>
          <p:nvPicPr>
            <p:cNvPr id="51" name="Picture 7352">
              <a:extLst>
                <a:ext uri="{FF2B5EF4-FFF2-40B4-BE49-F238E27FC236}">
                  <a16:creationId xmlns:a16="http://schemas.microsoft.com/office/drawing/2014/main" id="{89D59C5B-E7F6-4F5D-8BA4-6237C9C5164B}"/>
                </a:ext>
              </a:extLst>
            </p:cNvPr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6223000" y="2108201"/>
              <a:ext cx="1014985" cy="292608"/>
            </a:xfrm>
            <a:prstGeom prst="rect">
              <a:avLst/>
            </a:prstGeom>
          </p:spPr>
        </p:pic>
        <p:pic>
          <p:nvPicPr>
            <p:cNvPr id="52" name="Picture 7353">
              <a:extLst>
                <a:ext uri="{FF2B5EF4-FFF2-40B4-BE49-F238E27FC236}">
                  <a16:creationId xmlns:a16="http://schemas.microsoft.com/office/drawing/2014/main" id="{06261C1C-D223-4864-86AF-447B61E9513F}"/>
                </a:ext>
              </a:extLst>
            </p:cNvPr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6223000" y="2108201"/>
              <a:ext cx="1014985" cy="292608"/>
            </a:xfrm>
            <a:prstGeom prst="rect">
              <a:avLst/>
            </a:prstGeom>
          </p:spPr>
        </p:pic>
        <p:pic>
          <p:nvPicPr>
            <p:cNvPr id="53" name="Picture 7354">
              <a:extLst>
                <a:ext uri="{FF2B5EF4-FFF2-40B4-BE49-F238E27FC236}">
                  <a16:creationId xmlns:a16="http://schemas.microsoft.com/office/drawing/2014/main" id="{AC4BAF3E-F6FA-403D-9471-847B7CC56D26}"/>
                </a:ext>
              </a:extLst>
            </p:cNvPr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6223000" y="2108201"/>
              <a:ext cx="1014985" cy="292608"/>
            </a:xfrm>
            <a:prstGeom prst="rect">
              <a:avLst/>
            </a:prstGeom>
          </p:spPr>
        </p:pic>
        <p:pic>
          <p:nvPicPr>
            <p:cNvPr id="54" name="Picture 7355">
              <a:extLst>
                <a:ext uri="{FF2B5EF4-FFF2-40B4-BE49-F238E27FC236}">
                  <a16:creationId xmlns:a16="http://schemas.microsoft.com/office/drawing/2014/main" id="{18DDE6CE-03D7-4231-AB2F-8A4AE90A61D0}"/>
                </a:ext>
              </a:extLst>
            </p:cNvPr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6223000" y="2108201"/>
              <a:ext cx="1014985" cy="292608"/>
            </a:xfrm>
            <a:prstGeom prst="rect">
              <a:avLst/>
            </a:prstGeom>
          </p:spPr>
        </p:pic>
        <p:pic>
          <p:nvPicPr>
            <p:cNvPr id="55" name="Picture 7356">
              <a:extLst>
                <a:ext uri="{FF2B5EF4-FFF2-40B4-BE49-F238E27FC236}">
                  <a16:creationId xmlns:a16="http://schemas.microsoft.com/office/drawing/2014/main" id="{2268082D-445B-4012-A3CF-70830C142FEC}"/>
                </a:ext>
              </a:extLst>
            </p:cNvPr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6223000" y="2108201"/>
              <a:ext cx="1014985" cy="292608"/>
            </a:xfrm>
            <a:prstGeom prst="rect">
              <a:avLst/>
            </a:prstGeom>
          </p:spPr>
        </p:pic>
        <p:pic>
          <p:nvPicPr>
            <p:cNvPr id="56" name="Picture 7357">
              <a:extLst>
                <a:ext uri="{FF2B5EF4-FFF2-40B4-BE49-F238E27FC236}">
                  <a16:creationId xmlns:a16="http://schemas.microsoft.com/office/drawing/2014/main" id="{885D2D10-CB82-4E96-B049-82213DA7FA83}"/>
                </a:ext>
              </a:extLst>
            </p:cNvPr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6223000" y="2108201"/>
              <a:ext cx="1014985" cy="292608"/>
            </a:xfrm>
            <a:prstGeom prst="rect">
              <a:avLst/>
            </a:prstGeom>
          </p:spPr>
        </p:pic>
        <p:sp>
          <p:nvSpPr>
            <p:cNvPr id="57" name="Shape 1207">
              <a:extLst>
                <a:ext uri="{FF2B5EF4-FFF2-40B4-BE49-F238E27FC236}">
                  <a16:creationId xmlns:a16="http://schemas.microsoft.com/office/drawing/2014/main" id="{07AB482E-6351-4DA1-8E64-D802AC4A7949}"/>
                </a:ext>
              </a:extLst>
            </p:cNvPr>
            <p:cNvSpPr/>
            <p:nvPr/>
          </p:nvSpPr>
          <p:spPr>
            <a:xfrm>
              <a:off x="6291453" y="2151762"/>
              <a:ext cx="90805" cy="150495"/>
            </a:xfrm>
            <a:custGeom>
              <a:avLst/>
              <a:gdLst/>
              <a:ahLst/>
              <a:cxnLst/>
              <a:rect l="0" t="0" r="0" b="0"/>
              <a:pathLst>
                <a:path w="90805" h="150495">
                  <a:moveTo>
                    <a:pt x="38481" y="0"/>
                  </a:moveTo>
                  <a:cubicBezTo>
                    <a:pt x="36449" y="17526"/>
                    <a:pt x="34417" y="33020"/>
                    <a:pt x="32385" y="46355"/>
                  </a:cubicBezTo>
                  <a:cubicBezTo>
                    <a:pt x="30353" y="59690"/>
                    <a:pt x="28322" y="71374"/>
                    <a:pt x="26289" y="81407"/>
                  </a:cubicBezTo>
                  <a:cubicBezTo>
                    <a:pt x="24257" y="91567"/>
                    <a:pt x="22225" y="100203"/>
                    <a:pt x="20066" y="107442"/>
                  </a:cubicBezTo>
                  <a:cubicBezTo>
                    <a:pt x="18034" y="114808"/>
                    <a:pt x="15875" y="121031"/>
                    <a:pt x="13843" y="126365"/>
                  </a:cubicBezTo>
                  <a:cubicBezTo>
                    <a:pt x="11684" y="131699"/>
                    <a:pt x="9398" y="136271"/>
                    <a:pt x="7112" y="140081"/>
                  </a:cubicBezTo>
                  <a:cubicBezTo>
                    <a:pt x="4826" y="143891"/>
                    <a:pt x="2413" y="147320"/>
                    <a:pt x="0" y="150495"/>
                  </a:cubicBezTo>
                  <a:lnTo>
                    <a:pt x="90805" y="150495"/>
                  </a:lnTo>
                  <a:lnTo>
                    <a:pt x="90805" y="0"/>
                  </a:lnTo>
                  <a:close/>
                </a:path>
              </a:pathLst>
            </a:custGeom>
            <a:noFill/>
            <a:ln w="9004" cap="flat" cmpd="sng" algn="ctr">
              <a:solidFill>
                <a:srgbClr val="5B427A"/>
              </a:solidFill>
              <a:prstDash val="solid"/>
              <a:miter lim="1016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Shape 1208">
              <a:extLst>
                <a:ext uri="{FF2B5EF4-FFF2-40B4-BE49-F238E27FC236}">
                  <a16:creationId xmlns:a16="http://schemas.microsoft.com/office/drawing/2014/main" id="{9A117B47-2FDE-4E14-B100-12471E223230}"/>
                </a:ext>
              </a:extLst>
            </p:cNvPr>
            <p:cNvSpPr/>
            <p:nvPr/>
          </p:nvSpPr>
          <p:spPr>
            <a:xfrm>
              <a:off x="6525007" y="2148460"/>
              <a:ext cx="116713" cy="157226"/>
            </a:xfrm>
            <a:custGeom>
              <a:avLst/>
              <a:gdLst/>
              <a:ahLst/>
              <a:cxnLst/>
              <a:rect l="0" t="0" r="0" b="0"/>
              <a:pathLst>
                <a:path w="116713" h="157226">
                  <a:moveTo>
                    <a:pt x="58928" y="0"/>
                  </a:moveTo>
                  <a:cubicBezTo>
                    <a:pt x="47752" y="0"/>
                    <a:pt x="38354" y="2032"/>
                    <a:pt x="30861" y="6350"/>
                  </a:cubicBezTo>
                  <a:cubicBezTo>
                    <a:pt x="23368" y="10541"/>
                    <a:pt x="17272" y="16129"/>
                    <a:pt x="12700" y="23241"/>
                  </a:cubicBezTo>
                  <a:cubicBezTo>
                    <a:pt x="8001" y="30226"/>
                    <a:pt x="4826" y="38481"/>
                    <a:pt x="2921" y="47879"/>
                  </a:cubicBezTo>
                  <a:cubicBezTo>
                    <a:pt x="1016" y="57404"/>
                    <a:pt x="0" y="67310"/>
                    <a:pt x="0" y="77851"/>
                  </a:cubicBezTo>
                  <a:cubicBezTo>
                    <a:pt x="0" y="90043"/>
                    <a:pt x="889" y="101092"/>
                    <a:pt x="2794" y="110871"/>
                  </a:cubicBezTo>
                  <a:cubicBezTo>
                    <a:pt x="4572" y="120650"/>
                    <a:pt x="7747" y="129032"/>
                    <a:pt x="12192" y="135890"/>
                  </a:cubicBezTo>
                  <a:cubicBezTo>
                    <a:pt x="16510" y="142875"/>
                    <a:pt x="22479" y="148082"/>
                    <a:pt x="29845" y="151765"/>
                  </a:cubicBezTo>
                  <a:cubicBezTo>
                    <a:pt x="37211" y="155448"/>
                    <a:pt x="46482" y="157226"/>
                    <a:pt x="57785" y="157226"/>
                  </a:cubicBezTo>
                  <a:cubicBezTo>
                    <a:pt x="68961" y="157226"/>
                    <a:pt x="78359" y="155194"/>
                    <a:pt x="85852" y="151003"/>
                  </a:cubicBezTo>
                  <a:cubicBezTo>
                    <a:pt x="93345" y="146812"/>
                    <a:pt x="99441" y="141224"/>
                    <a:pt x="104013" y="133985"/>
                  </a:cubicBezTo>
                  <a:cubicBezTo>
                    <a:pt x="108712" y="126873"/>
                    <a:pt x="111887" y="118491"/>
                    <a:pt x="113792" y="108966"/>
                  </a:cubicBezTo>
                  <a:cubicBezTo>
                    <a:pt x="115697" y="99441"/>
                    <a:pt x="116713" y="89281"/>
                    <a:pt x="116713" y="78486"/>
                  </a:cubicBezTo>
                  <a:cubicBezTo>
                    <a:pt x="116713" y="66675"/>
                    <a:pt x="115824" y="56007"/>
                    <a:pt x="113919" y="46355"/>
                  </a:cubicBezTo>
                  <a:cubicBezTo>
                    <a:pt x="112014" y="36703"/>
                    <a:pt x="108966" y="28448"/>
                    <a:pt x="104521" y="21590"/>
                  </a:cubicBezTo>
                  <a:cubicBezTo>
                    <a:pt x="100076" y="14732"/>
                    <a:pt x="94107" y="9398"/>
                    <a:pt x="86741" y="5588"/>
                  </a:cubicBezTo>
                  <a:cubicBezTo>
                    <a:pt x="79248" y="1905"/>
                    <a:pt x="70104" y="0"/>
                    <a:pt x="58928" y="0"/>
                  </a:cubicBezTo>
                  <a:close/>
                </a:path>
              </a:pathLst>
            </a:custGeom>
            <a:noFill/>
            <a:ln w="9004" cap="flat" cmpd="sng" algn="ctr">
              <a:solidFill>
                <a:srgbClr val="5B427A"/>
              </a:solidFill>
              <a:prstDash val="solid"/>
              <a:miter lim="1016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Shape 1209">
              <a:extLst>
                <a:ext uri="{FF2B5EF4-FFF2-40B4-BE49-F238E27FC236}">
                  <a16:creationId xmlns:a16="http://schemas.microsoft.com/office/drawing/2014/main" id="{3DA2EB77-B5AA-4684-93CC-FDE28259491A}"/>
                </a:ext>
              </a:extLst>
            </p:cNvPr>
            <p:cNvSpPr/>
            <p:nvPr/>
          </p:nvSpPr>
          <p:spPr>
            <a:xfrm>
              <a:off x="7110985" y="2114932"/>
              <a:ext cx="127127" cy="225425"/>
            </a:xfrm>
            <a:custGeom>
              <a:avLst/>
              <a:gdLst/>
              <a:ahLst/>
              <a:cxnLst/>
              <a:rect l="0" t="0" r="0" b="0"/>
              <a:pathLst>
                <a:path w="127127" h="225425">
                  <a:moveTo>
                    <a:pt x="13589" y="0"/>
                  </a:moveTo>
                  <a:lnTo>
                    <a:pt x="120269" y="0"/>
                  </a:lnTo>
                  <a:cubicBezTo>
                    <a:pt x="122555" y="0"/>
                    <a:pt x="124206" y="1524"/>
                    <a:pt x="125476" y="4445"/>
                  </a:cubicBezTo>
                  <a:cubicBezTo>
                    <a:pt x="126619" y="7239"/>
                    <a:pt x="127127" y="12065"/>
                    <a:pt x="127127" y="18923"/>
                  </a:cubicBezTo>
                  <a:cubicBezTo>
                    <a:pt x="127127" y="22352"/>
                    <a:pt x="127000" y="25273"/>
                    <a:pt x="126746" y="27686"/>
                  </a:cubicBezTo>
                  <a:cubicBezTo>
                    <a:pt x="126492" y="30099"/>
                    <a:pt x="125984" y="32004"/>
                    <a:pt x="125476" y="33401"/>
                  </a:cubicBezTo>
                  <a:cubicBezTo>
                    <a:pt x="124840" y="34925"/>
                    <a:pt x="124078" y="35941"/>
                    <a:pt x="123190" y="36576"/>
                  </a:cubicBezTo>
                  <a:cubicBezTo>
                    <a:pt x="122427" y="37211"/>
                    <a:pt x="121412" y="37465"/>
                    <a:pt x="120269" y="37465"/>
                  </a:cubicBezTo>
                  <a:lnTo>
                    <a:pt x="45847" y="37465"/>
                  </a:lnTo>
                  <a:lnTo>
                    <a:pt x="45847" y="218567"/>
                  </a:lnTo>
                  <a:cubicBezTo>
                    <a:pt x="45847" y="219710"/>
                    <a:pt x="45465" y="220726"/>
                    <a:pt x="44703" y="221488"/>
                  </a:cubicBezTo>
                  <a:cubicBezTo>
                    <a:pt x="43942" y="222377"/>
                    <a:pt x="42672" y="223139"/>
                    <a:pt x="41021" y="223774"/>
                  </a:cubicBezTo>
                  <a:cubicBezTo>
                    <a:pt x="39243" y="224282"/>
                    <a:pt x="36957" y="224663"/>
                    <a:pt x="34036" y="225044"/>
                  </a:cubicBezTo>
                  <a:cubicBezTo>
                    <a:pt x="31115" y="225298"/>
                    <a:pt x="27432" y="225425"/>
                    <a:pt x="22987" y="225425"/>
                  </a:cubicBezTo>
                  <a:cubicBezTo>
                    <a:pt x="18542" y="225425"/>
                    <a:pt x="14859" y="225298"/>
                    <a:pt x="11938" y="225044"/>
                  </a:cubicBezTo>
                  <a:cubicBezTo>
                    <a:pt x="9017" y="224663"/>
                    <a:pt x="6603" y="224282"/>
                    <a:pt x="4952" y="223774"/>
                  </a:cubicBezTo>
                  <a:cubicBezTo>
                    <a:pt x="3175" y="223139"/>
                    <a:pt x="1905" y="222377"/>
                    <a:pt x="1143" y="221488"/>
                  </a:cubicBezTo>
                  <a:cubicBezTo>
                    <a:pt x="381" y="220726"/>
                    <a:pt x="0" y="219710"/>
                    <a:pt x="0" y="218567"/>
                  </a:cubicBezTo>
                  <a:lnTo>
                    <a:pt x="0" y="14478"/>
                  </a:lnTo>
                  <a:cubicBezTo>
                    <a:pt x="0" y="9525"/>
                    <a:pt x="1270" y="5969"/>
                    <a:pt x="3810" y="3556"/>
                  </a:cubicBezTo>
                  <a:cubicBezTo>
                    <a:pt x="6223" y="1270"/>
                    <a:pt x="9525" y="0"/>
                    <a:pt x="13589" y="0"/>
                  </a:cubicBezTo>
                  <a:close/>
                </a:path>
              </a:pathLst>
            </a:custGeom>
            <a:noFill/>
            <a:ln w="9004" cap="flat" cmpd="sng" algn="ctr">
              <a:solidFill>
                <a:srgbClr val="5B427A"/>
              </a:solidFill>
              <a:prstDash val="solid"/>
              <a:miter lim="1016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Shape 1210">
              <a:extLst>
                <a:ext uri="{FF2B5EF4-FFF2-40B4-BE49-F238E27FC236}">
                  <a16:creationId xmlns:a16="http://schemas.microsoft.com/office/drawing/2014/main" id="{A3885693-C2F2-4F50-B2E4-9115A18319BE}"/>
                </a:ext>
              </a:extLst>
            </p:cNvPr>
            <p:cNvSpPr/>
            <p:nvPr/>
          </p:nvSpPr>
          <p:spPr>
            <a:xfrm>
              <a:off x="6225921" y="2114932"/>
              <a:ext cx="229362" cy="283845"/>
            </a:xfrm>
            <a:custGeom>
              <a:avLst/>
              <a:gdLst/>
              <a:ahLst/>
              <a:cxnLst/>
              <a:rect l="0" t="0" r="0" b="0"/>
              <a:pathLst>
                <a:path w="229362" h="283845">
                  <a:moveTo>
                    <a:pt x="74168" y="0"/>
                  </a:moveTo>
                  <a:lnTo>
                    <a:pt x="188849" y="0"/>
                  </a:lnTo>
                  <a:cubicBezTo>
                    <a:pt x="192913" y="0"/>
                    <a:pt x="196088" y="1270"/>
                    <a:pt x="198374" y="3556"/>
                  </a:cubicBezTo>
                  <a:cubicBezTo>
                    <a:pt x="200660" y="5969"/>
                    <a:pt x="201803" y="9525"/>
                    <a:pt x="201803" y="14478"/>
                  </a:cubicBezTo>
                  <a:lnTo>
                    <a:pt x="201803" y="187325"/>
                  </a:lnTo>
                  <a:lnTo>
                    <a:pt x="220853" y="187325"/>
                  </a:lnTo>
                  <a:cubicBezTo>
                    <a:pt x="224028" y="187325"/>
                    <a:pt x="226187" y="188087"/>
                    <a:pt x="227457" y="189865"/>
                  </a:cubicBezTo>
                  <a:cubicBezTo>
                    <a:pt x="228727" y="191516"/>
                    <a:pt x="229362" y="193802"/>
                    <a:pt x="229362" y="196850"/>
                  </a:cubicBezTo>
                  <a:lnTo>
                    <a:pt x="229362" y="277241"/>
                  </a:lnTo>
                  <a:cubicBezTo>
                    <a:pt x="229362" y="278384"/>
                    <a:pt x="229108" y="279400"/>
                    <a:pt x="228473" y="280289"/>
                  </a:cubicBezTo>
                  <a:cubicBezTo>
                    <a:pt x="227965" y="281051"/>
                    <a:pt x="226949" y="281686"/>
                    <a:pt x="225425" y="282194"/>
                  </a:cubicBezTo>
                  <a:cubicBezTo>
                    <a:pt x="223901" y="282702"/>
                    <a:pt x="221869" y="283210"/>
                    <a:pt x="219328" y="283464"/>
                  </a:cubicBezTo>
                  <a:cubicBezTo>
                    <a:pt x="216789" y="283718"/>
                    <a:pt x="213487" y="283845"/>
                    <a:pt x="209423" y="283845"/>
                  </a:cubicBezTo>
                  <a:cubicBezTo>
                    <a:pt x="205486" y="283845"/>
                    <a:pt x="202311" y="283718"/>
                    <a:pt x="199771" y="283464"/>
                  </a:cubicBezTo>
                  <a:cubicBezTo>
                    <a:pt x="197358" y="283210"/>
                    <a:pt x="195326" y="282702"/>
                    <a:pt x="193802" y="282194"/>
                  </a:cubicBezTo>
                  <a:cubicBezTo>
                    <a:pt x="192151" y="281686"/>
                    <a:pt x="191135" y="281051"/>
                    <a:pt x="190500" y="280289"/>
                  </a:cubicBezTo>
                  <a:cubicBezTo>
                    <a:pt x="189865" y="279400"/>
                    <a:pt x="189484" y="278384"/>
                    <a:pt x="189484" y="277241"/>
                  </a:cubicBezTo>
                  <a:lnTo>
                    <a:pt x="189484" y="224409"/>
                  </a:lnTo>
                  <a:lnTo>
                    <a:pt x="40259" y="224409"/>
                  </a:lnTo>
                  <a:lnTo>
                    <a:pt x="40259" y="277241"/>
                  </a:lnTo>
                  <a:cubicBezTo>
                    <a:pt x="40259" y="278384"/>
                    <a:pt x="39878" y="279400"/>
                    <a:pt x="39243" y="280289"/>
                  </a:cubicBezTo>
                  <a:cubicBezTo>
                    <a:pt x="38608" y="281051"/>
                    <a:pt x="37592" y="281686"/>
                    <a:pt x="35940" y="282194"/>
                  </a:cubicBezTo>
                  <a:cubicBezTo>
                    <a:pt x="34417" y="282702"/>
                    <a:pt x="32385" y="283210"/>
                    <a:pt x="29845" y="283464"/>
                  </a:cubicBezTo>
                  <a:cubicBezTo>
                    <a:pt x="27305" y="283718"/>
                    <a:pt x="24003" y="283845"/>
                    <a:pt x="20065" y="283845"/>
                  </a:cubicBezTo>
                  <a:cubicBezTo>
                    <a:pt x="16128" y="283845"/>
                    <a:pt x="12953" y="283718"/>
                    <a:pt x="10414" y="283464"/>
                  </a:cubicBezTo>
                  <a:cubicBezTo>
                    <a:pt x="7874" y="283210"/>
                    <a:pt x="5842" y="282702"/>
                    <a:pt x="4190" y="282194"/>
                  </a:cubicBezTo>
                  <a:cubicBezTo>
                    <a:pt x="2667" y="281686"/>
                    <a:pt x="1651" y="281051"/>
                    <a:pt x="1015" y="280289"/>
                  </a:cubicBezTo>
                  <a:cubicBezTo>
                    <a:pt x="508" y="279400"/>
                    <a:pt x="127" y="278384"/>
                    <a:pt x="127" y="277241"/>
                  </a:cubicBezTo>
                  <a:lnTo>
                    <a:pt x="127" y="196723"/>
                  </a:lnTo>
                  <a:cubicBezTo>
                    <a:pt x="0" y="193294"/>
                    <a:pt x="508" y="190881"/>
                    <a:pt x="2032" y="189484"/>
                  </a:cubicBezTo>
                  <a:cubicBezTo>
                    <a:pt x="3428" y="188087"/>
                    <a:pt x="5588" y="187325"/>
                    <a:pt x="8509" y="187325"/>
                  </a:cubicBezTo>
                  <a:lnTo>
                    <a:pt x="18923" y="187325"/>
                  </a:lnTo>
                  <a:cubicBezTo>
                    <a:pt x="21717" y="183388"/>
                    <a:pt x="24257" y="179324"/>
                    <a:pt x="26797" y="175133"/>
                  </a:cubicBezTo>
                  <a:cubicBezTo>
                    <a:pt x="29337" y="171069"/>
                    <a:pt x="31623" y="166116"/>
                    <a:pt x="34036" y="160401"/>
                  </a:cubicBezTo>
                  <a:cubicBezTo>
                    <a:pt x="36322" y="154559"/>
                    <a:pt x="38608" y="147828"/>
                    <a:pt x="40894" y="139827"/>
                  </a:cubicBezTo>
                  <a:cubicBezTo>
                    <a:pt x="43053" y="131953"/>
                    <a:pt x="45339" y="122301"/>
                    <a:pt x="47498" y="110871"/>
                  </a:cubicBezTo>
                  <a:cubicBezTo>
                    <a:pt x="49657" y="99441"/>
                    <a:pt x="51943" y="85852"/>
                    <a:pt x="54228" y="70231"/>
                  </a:cubicBezTo>
                  <a:cubicBezTo>
                    <a:pt x="56388" y="54483"/>
                    <a:pt x="58801" y="36068"/>
                    <a:pt x="61214" y="14986"/>
                  </a:cubicBezTo>
                  <a:cubicBezTo>
                    <a:pt x="61849" y="9779"/>
                    <a:pt x="63246" y="5969"/>
                    <a:pt x="65151" y="3556"/>
                  </a:cubicBezTo>
                  <a:cubicBezTo>
                    <a:pt x="67183" y="1270"/>
                    <a:pt x="70103" y="0"/>
                    <a:pt x="74168" y="0"/>
                  </a:cubicBezTo>
                  <a:close/>
                </a:path>
              </a:pathLst>
            </a:custGeom>
            <a:noFill/>
            <a:ln w="9004" cap="flat" cmpd="sng" algn="ctr">
              <a:solidFill>
                <a:srgbClr val="5B427A"/>
              </a:solidFill>
              <a:prstDash val="solid"/>
              <a:miter lim="1016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Shape 1211">
              <a:extLst>
                <a:ext uri="{FF2B5EF4-FFF2-40B4-BE49-F238E27FC236}">
                  <a16:creationId xmlns:a16="http://schemas.microsoft.com/office/drawing/2014/main" id="{FE87C9EF-9AEC-4D6C-80C6-FC3D16F0D2C6}"/>
                </a:ext>
              </a:extLst>
            </p:cNvPr>
            <p:cNvSpPr/>
            <p:nvPr/>
          </p:nvSpPr>
          <p:spPr>
            <a:xfrm>
              <a:off x="6893052" y="2113916"/>
              <a:ext cx="191516" cy="228727"/>
            </a:xfrm>
            <a:custGeom>
              <a:avLst/>
              <a:gdLst/>
              <a:ahLst/>
              <a:cxnLst/>
              <a:rect l="0" t="0" r="0" b="0"/>
              <a:pathLst>
                <a:path w="191516" h="228727">
                  <a:moveTo>
                    <a:pt x="22225" y="0"/>
                  </a:moveTo>
                  <a:cubicBezTo>
                    <a:pt x="27686" y="0"/>
                    <a:pt x="32004" y="127"/>
                    <a:pt x="35179" y="381"/>
                  </a:cubicBezTo>
                  <a:cubicBezTo>
                    <a:pt x="38481" y="635"/>
                    <a:pt x="41022" y="1143"/>
                    <a:pt x="43053" y="1905"/>
                  </a:cubicBezTo>
                  <a:cubicBezTo>
                    <a:pt x="44958" y="2540"/>
                    <a:pt x="46482" y="3683"/>
                    <a:pt x="47498" y="5080"/>
                  </a:cubicBezTo>
                  <a:cubicBezTo>
                    <a:pt x="48641" y="6604"/>
                    <a:pt x="49657" y="8509"/>
                    <a:pt x="50673" y="10795"/>
                  </a:cubicBezTo>
                  <a:lnTo>
                    <a:pt x="82169" y="78740"/>
                  </a:lnTo>
                  <a:cubicBezTo>
                    <a:pt x="85725" y="85979"/>
                    <a:pt x="89027" y="93218"/>
                    <a:pt x="92075" y="100457"/>
                  </a:cubicBezTo>
                  <a:cubicBezTo>
                    <a:pt x="95250" y="107696"/>
                    <a:pt x="98172" y="115062"/>
                    <a:pt x="101092" y="122428"/>
                  </a:cubicBezTo>
                  <a:lnTo>
                    <a:pt x="101600" y="122428"/>
                  </a:lnTo>
                  <a:cubicBezTo>
                    <a:pt x="104013" y="114681"/>
                    <a:pt x="106426" y="107188"/>
                    <a:pt x="108966" y="99822"/>
                  </a:cubicBezTo>
                  <a:cubicBezTo>
                    <a:pt x="111634" y="92456"/>
                    <a:pt x="114427" y="84709"/>
                    <a:pt x="117602" y="76708"/>
                  </a:cubicBezTo>
                  <a:lnTo>
                    <a:pt x="143384" y="7620"/>
                  </a:lnTo>
                  <a:cubicBezTo>
                    <a:pt x="144018" y="6096"/>
                    <a:pt x="144780" y="4699"/>
                    <a:pt x="145669" y="3810"/>
                  </a:cubicBezTo>
                  <a:cubicBezTo>
                    <a:pt x="146559" y="2794"/>
                    <a:pt x="147955" y="2032"/>
                    <a:pt x="149860" y="1397"/>
                  </a:cubicBezTo>
                  <a:cubicBezTo>
                    <a:pt x="151638" y="889"/>
                    <a:pt x="154178" y="508"/>
                    <a:pt x="157480" y="254"/>
                  </a:cubicBezTo>
                  <a:cubicBezTo>
                    <a:pt x="160655" y="127"/>
                    <a:pt x="164973" y="0"/>
                    <a:pt x="170180" y="0"/>
                  </a:cubicBezTo>
                  <a:cubicBezTo>
                    <a:pt x="175387" y="0"/>
                    <a:pt x="179705" y="254"/>
                    <a:pt x="182753" y="508"/>
                  </a:cubicBezTo>
                  <a:cubicBezTo>
                    <a:pt x="185928" y="889"/>
                    <a:pt x="188214" y="1524"/>
                    <a:pt x="189485" y="2540"/>
                  </a:cubicBezTo>
                  <a:cubicBezTo>
                    <a:pt x="190881" y="3556"/>
                    <a:pt x="191516" y="4826"/>
                    <a:pt x="191516" y="6604"/>
                  </a:cubicBezTo>
                  <a:cubicBezTo>
                    <a:pt x="191389" y="8382"/>
                    <a:pt x="190754" y="10541"/>
                    <a:pt x="189738" y="13335"/>
                  </a:cubicBezTo>
                  <a:lnTo>
                    <a:pt x="129540" y="163576"/>
                  </a:lnTo>
                  <a:cubicBezTo>
                    <a:pt x="124460" y="176530"/>
                    <a:pt x="119507" y="187198"/>
                    <a:pt x="114554" y="195580"/>
                  </a:cubicBezTo>
                  <a:cubicBezTo>
                    <a:pt x="109601" y="204089"/>
                    <a:pt x="104394" y="210693"/>
                    <a:pt x="98806" y="215646"/>
                  </a:cubicBezTo>
                  <a:cubicBezTo>
                    <a:pt x="93218" y="220599"/>
                    <a:pt x="86995" y="223901"/>
                    <a:pt x="80391" y="225806"/>
                  </a:cubicBezTo>
                  <a:cubicBezTo>
                    <a:pt x="73787" y="227711"/>
                    <a:pt x="66167" y="228727"/>
                    <a:pt x="57658" y="228727"/>
                  </a:cubicBezTo>
                  <a:cubicBezTo>
                    <a:pt x="54483" y="228727"/>
                    <a:pt x="51435" y="228473"/>
                    <a:pt x="48387" y="228092"/>
                  </a:cubicBezTo>
                  <a:cubicBezTo>
                    <a:pt x="45466" y="227711"/>
                    <a:pt x="42545" y="227203"/>
                    <a:pt x="39878" y="226441"/>
                  </a:cubicBezTo>
                  <a:cubicBezTo>
                    <a:pt x="37211" y="225806"/>
                    <a:pt x="34925" y="224917"/>
                    <a:pt x="33020" y="224028"/>
                  </a:cubicBezTo>
                  <a:cubicBezTo>
                    <a:pt x="30988" y="223139"/>
                    <a:pt x="29591" y="222250"/>
                    <a:pt x="28702" y="221488"/>
                  </a:cubicBezTo>
                  <a:cubicBezTo>
                    <a:pt x="27686" y="220599"/>
                    <a:pt x="27051" y="219710"/>
                    <a:pt x="26416" y="218694"/>
                  </a:cubicBezTo>
                  <a:cubicBezTo>
                    <a:pt x="25908" y="217805"/>
                    <a:pt x="25527" y="216408"/>
                    <a:pt x="25147" y="214884"/>
                  </a:cubicBezTo>
                  <a:cubicBezTo>
                    <a:pt x="24892" y="213233"/>
                    <a:pt x="24511" y="211201"/>
                    <a:pt x="24385" y="208661"/>
                  </a:cubicBezTo>
                  <a:cubicBezTo>
                    <a:pt x="24257" y="206248"/>
                    <a:pt x="24130" y="203073"/>
                    <a:pt x="24130" y="199390"/>
                  </a:cubicBezTo>
                  <a:cubicBezTo>
                    <a:pt x="24130" y="192659"/>
                    <a:pt x="24638" y="187960"/>
                    <a:pt x="25654" y="185166"/>
                  </a:cubicBezTo>
                  <a:cubicBezTo>
                    <a:pt x="26543" y="182245"/>
                    <a:pt x="28067" y="180848"/>
                    <a:pt x="30226" y="180848"/>
                  </a:cubicBezTo>
                  <a:cubicBezTo>
                    <a:pt x="31242" y="180848"/>
                    <a:pt x="32385" y="181229"/>
                    <a:pt x="33655" y="182118"/>
                  </a:cubicBezTo>
                  <a:cubicBezTo>
                    <a:pt x="34925" y="182880"/>
                    <a:pt x="36449" y="183769"/>
                    <a:pt x="38227" y="184658"/>
                  </a:cubicBezTo>
                  <a:cubicBezTo>
                    <a:pt x="40005" y="185547"/>
                    <a:pt x="42164" y="186436"/>
                    <a:pt x="44450" y="187198"/>
                  </a:cubicBezTo>
                  <a:cubicBezTo>
                    <a:pt x="46863" y="187960"/>
                    <a:pt x="49657" y="188341"/>
                    <a:pt x="52960" y="188341"/>
                  </a:cubicBezTo>
                  <a:cubicBezTo>
                    <a:pt x="55373" y="188341"/>
                    <a:pt x="57658" y="188087"/>
                    <a:pt x="59690" y="187579"/>
                  </a:cubicBezTo>
                  <a:cubicBezTo>
                    <a:pt x="61723" y="187071"/>
                    <a:pt x="63754" y="186055"/>
                    <a:pt x="65532" y="184531"/>
                  </a:cubicBezTo>
                  <a:cubicBezTo>
                    <a:pt x="67437" y="183007"/>
                    <a:pt x="69215" y="180848"/>
                    <a:pt x="71120" y="178181"/>
                  </a:cubicBezTo>
                  <a:cubicBezTo>
                    <a:pt x="73025" y="175514"/>
                    <a:pt x="74930" y="171958"/>
                    <a:pt x="76962" y="167513"/>
                  </a:cubicBezTo>
                  <a:lnTo>
                    <a:pt x="3175" y="17145"/>
                  </a:lnTo>
                  <a:cubicBezTo>
                    <a:pt x="1524" y="13589"/>
                    <a:pt x="635" y="10668"/>
                    <a:pt x="254" y="8382"/>
                  </a:cubicBezTo>
                  <a:cubicBezTo>
                    <a:pt x="0" y="6223"/>
                    <a:pt x="508" y="4445"/>
                    <a:pt x="1905" y="3175"/>
                  </a:cubicBezTo>
                  <a:cubicBezTo>
                    <a:pt x="3302" y="1905"/>
                    <a:pt x="5715" y="1016"/>
                    <a:pt x="9017" y="635"/>
                  </a:cubicBezTo>
                  <a:cubicBezTo>
                    <a:pt x="12319" y="254"/>
                    <a:pt x="16637" y="0"/>
                    <a:pt x="22225" y="0"/>
                  </a:cubicBezTo>
                  <a:close/>
                </a:path>
              </a:pathLst>
            </a:custGeom>
            <a:noFill/>
            <a:ln w="9004" cap="flat" cmpd="sng" algn="ctr">
              <a:solidFill>
                <a:srgbClr val="5B427A"/>
              </a:solidFill>
              <a:prstDash val="solid"/>
              <a:miter lim="1016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Shape 1212">
              <a:extLst>
                <a:ext uri="{FF2B5EF4-FFF2-40B4-BE49-F238E27FC236}">
                  <a16:creationId xmlns:a16="http://schemas.microsoft.com/office/drawing/2014/main" id="{576B2C25-246B-4698-ADBE-CFBAA1A2A5C2}"/>
                </a:ext>
              </a:extLst>
            </p:cNvPr>
            <p:cNvSpPr/>
            <p:nvPr/>
          </p:nvSpPr>
          <p:spPr>
            <a:xfrm>
              <a:off x="6717793" y="2111376"/>
              <a:ext cx="165862" cy="231648"/>
            </a:xfrm>
            <a:custGeom>
              <a:avLst/>
              <a:gdLst/>
              <a:ahLst/>
              <a:cxnLst/>
              <a:rect l="0" t="0" r="0" b="0"/>
              <a:pathLst>
                <a:path w="165862" h="231648">
                  <a:moveTo>
                    <a:pt x="104013" y="0"/>
                  </a:moveTo>
                  <a:cubicBezTo>
                    <a:pt x="110236" y="0"/>
                    <a:pt x="116205" y="508"/>
                    <a:pt x="122047" y="1524"/>
                  </a:cubicBezTo>
                  <a:cubicBezTo>
                    <a:pt x="127762" y="2540"/>
                    <a:pt x="133223" y="3937"/>
                    <a:pt x="138049" y="5588"/>
                  </a:cubicBezTo>
                  <a:cubicBezTo>
                    <a:pt x="143002" y="7239"/>
                    <a:pt x="147447" y="9271"/>
                    <a:pt x="151384" y="11430"/>
                  </a:cubicBezTo>
                  <a:cubicBezTo>
                    <a:pt x="155321" y="13589"/>
                    <a:pt x="157988" y="15494"/>
                    <a:pt x="159639" y="17018"/>
                  </a:cubicBezTo>
                  <a:cubicBezTo>
                    <a:pt x="161163" y="18542"/>
                    <a:pt x="162179" y="19939"/>
                    <a:pt x="162814" y="20955"/>
                  </a:cubicBezTo>
                  <a:cubicBezTo>
                    <a:pt x="163322" y="21971"/>
                    <a:pt x="163830" y="23368"/>
                    <a:pt x="164211" y="24892"/>
                  </a:cubicBezTo>
                  <a:cubicBezTo>
                    <a:pt x="164465" y="26543"/>
                    <a:pt x="164846" y="28448"/>
                    <a:pt x="164973" y="30607"/>
                  </a:cubicBezTo>
                  <a:cubicBezTo>
                    <a:pt x="165100" y="32893"/>
                    <a:pt x="165227" y="35560"/>
                    <a:pt x="165227" y="38862"/>
                  </a:cubicBezTo>
                  <a:cubicBezTo>
                    <a:pt x="165227" y="42291"/>
                    <a:pt x="165100" y="45212"/>
                    <a:pt x="164846" y="47625"/>
                  </a:cubicBezTo>
                  <a:cubicBezTo>
                    <a:pt x="164592" y="50038"/>
                    <a:pt x="164211" y="52070"/>
                    <a:pt x="163703" y="53594"/>
                  </a:cubicBezTo>
                  <a:cubicBezTo>
                    <a:pt x="163068" y="54991"/>
                    <a:pt x="162433" y="56134"/>
                    <a:pt x="161544" y="56896"/>
                  </a:cubicBezTo>
                  <a:cubicBezTo>
                    <a:pt x="160782" y="57531"/>
                    <a:pt x="159893" y="57912"/>
                    <a:pt x="158750" y="57912"/>
                  </a:cubicBezTo>
                  <a:cubicBezTo>
                    <a:pt x="157099" y="57912"/>
                    <a:pt x="154813" y="56896"/>
                    <a:pt x="152273" y="54864"/>
                  </a:cubicBezTo>
                  <a:cubicBezTo>
                    <a:pt x="149606" y="52832"/>
                    <a:pt x="146177" y="50546"/>
                    <a:pt x="141859" y="48133"/>
                  </a:cubicBezTo>
                  <a:cubicBezTo>
                    <a:pt x="137668" y="45593"/>
                    <a:pt x="132588" y="43307"/>
                    <a:pt x="126873" y="41275"/>
                  </a:cubicBezTo>
                  <a:cubicBezTo>
                    <a:pt x="121031" y="39243"/>
                    <a:pt x="114046" y="38227"/>
                    <a:pt x="105918" y="38227"/>
                  </a:cubicBezTo>
                  <a:cubicBezTo>
                    <a:pt x="97028" y="38227"/>
                    <a:pt x="89027" y="40132"/>
                    <a:pt x="82042" y="43688"/>
                  </a:cubicBezTo>
                  <a:cubicBezTo>
                    <a:pt x="75057" y="47371"/>
                    <a:pt x="69088" y="52578"/>
                    <a:pt x="64262" y="59309"/>
                  </a:cubicBezTo>
                  <a:cubicBezTo>
                    <a:pt x="59309" y="66167"/>
                    <a:pt x="55626" y="74295"/>
                    <a:pt x="53086" y="83820"/>
                  </a:cubicBezTo>
                  <a:cubicBezTo>
                    <a:pt x="50546" y="93472"/>
                    <a:pt x="49276" y="104267"/>
                    <a:pt x="49276" y="116332"/>
                  </a:cubicBezTo>
                  <a:cubicBezTo>
                    <a:pt x="49276" y="129540"/>
                    <a:pt x="50546" y="140843"/>
                    <a:pt x="53340" y="150495"/>
                  </a:cubicBezTo>
                  <a:cubicBezTo>
                    <a:pt x="56007" y="160147"/>
                    <a:pt x="59944" y="168148"/>
                    <a:pt x="64897" y="174371"/>
                  </a:cubicBezTo>
                  <a:cubicBezTo>
                    <a:pt x="69977" y="180594"/>
                    <a:pt x="76073" y="185293"/>
                    <a:pt x="83058" y="188341"/>
                  </a:cubicBezTo>
                  <a:cubicBezTo>
                    <a:pt x="90170" y="191389"/>
                    <a:pt x="98171" y="192913"/>
                    <a:pt x="107188" y="192913"/>
                  </a:cubicBezTo>
                  <a:cubicBezTo>
                    <a:pt x="115189" y="192913"/>
                    <a:pt x="122174" y="192024"/>
                    <a:pt x="128143" y="190119"/>
                  </a:cubicBezTo>
                  <a:cubicBezTo>
                    <a:pt x="133985" y="188214"/>
                    <a:pt x="139065" y="186055"/>
                    <a:pt x="143256" y="183769"/>
                  </a:cubicBezTo>
                  <a:cubicBezTo>
                    <a:pt x="147447" y="181483"/>
                    <a:pt x="151003" y="179324"/>
                    <a:pt x="153670" y="177546"/>
                  </a:cubicBezTo>
                  <a:cubicBezTo>
                    <a:pt x="156464" y="175641"/>
                    <a:pt x="158496" y="174752"/>
                    <a:pt x="160020" y="174752"/>
                  </a:cubicBezTo>
                  <a:cubicBezTo>
                    <a:pt x="161163" y="174752"/>
                    <a:pt x="162052" y="175006"/>
                    <a:pt x="162814" y="175387"/>
                  </a:cubicBezTo>
                  <a:cubicBezTo>
                    <a:pt x="163449" y="175895"/>
                    <a:pt x="164084" y="176784"/>
                    <a:pt x="164465" y="178181"/>
                  </a:cubicBezTo>
                  <a:cubicBezTo>
                    <a:pt x="164973" y="179578"/>
                    <a:pt x="165354" y="181483"/>
                    <a:pt x="165608" y="184023"/>
                  </a:cubicBezTo>
                  <a:cubicBezTo>
                    <a:pt x="165735" y="186436"/>
                    <a:pt x="165862" y="189865"/>
                    <a:pt x="165862" y="193929"/>
                  </a:cubicBezTo>
                  <a:cubicBezTo>
                    <a:pt x="165862" y="196850"/>
                    <a:pt x="165862" y="199390"/>
                    <a:pt x="165608" y="201295"/>
                  </a:cubicBezTo>
                  <a:cubicBezTo>
                    <a:pt x="165481" y="203327"/>
                    <a:pt x="165227" y="205105"/>
                    <a:pt x="164846" y="206502"/>
                  </a:cubicBezTo>
                  <a:cubicBezTo>
                    <a:pt x="164465" y="208026"/>
                    <a:pt x="164084" y="209296"/>
                    <a:pt x="163449" y="210312"/>
                  </a:cubicBezTo>
                  <a:cubicBezTo>
                    <a:pt x="162941" y="211328"/>
                    <a:pt x="161925" y="212471"/>
                    <a:pt x="160655" y="213868"/>
                  </a:cubicBezTo>
                  <a:cubicBezTo>
                    <a:pt x="159385" y="215138"/>
                    <a:pt x="156972" y="216916"/>
                    <a:pt x="153289" y="218948"/>
                  </a:cubicBezTo>
                  <a:cubicBezTo>
                    <a:pt x="149733" y="220980"/>
                    <a:pt x="145288" y="223012"/>
                    <a:pt x="139954" y="224917"/>
                  </a:cubicBezTo>
                  <a:cubicBezTo>
                    <a:pt x="134747" y="226822"/>
                    <a:pt x="128778" y="228473"/>
                    <a:pt x="121920" y="229743"/>
                  </a:cubicBezTo>
                  <a:cubicBezTo>
                    <a:pt x="115189" y="231013"/>
                    <a:pt x="107823" y="231648"/>
                    <a:pt x="100076" y="231648"/>
                  </a:cubicBezTo>
                  <a:cubicBezTo>
                    <a:pt x="84709" y="231648"/>
                    <a:pt x="70739" y="229235"/>
                    <a:pt x="58420" y="224536"/>
                  </a:cubicBezTo>
                  <a:cubicBezTo>
                    <a:pt x="46101" y="219710"/>
                    <a:pt x="35560" y="212725"/>
                    <a:pt x="26797" y="203200"/>
                  </a:cubicBezTo>
                  <a:cubicBezTo>
                    <a:pt x="18161" y="193802"/>
                    <a:pt x="11557" y="182118"/>
                    <a:pt x="6858" y="168021"/>
                  </a:cubicBezTo>
                  <a:cubicBezTo>
                    <a:pt x="2286" y="153924"/>
                    <a:pt x="0" y="137414"/>
                    <a:pt x="0" y="118745"/>
                  </a:cubicBezTo>
                  <a:cubicBezTo>
                    <a:pt x="0" y="99695"/>
                    <a:pt x="2540" y="82677"/>
                    <a:pt x="7620" y="67945"/>
                  </a:cubicBezTo>
                  <a:cubicBezTo>
                    <a:pt x="12700" y="53086"/>
                    <a:pt x="19812" y="40767"/>
                    <a:pt x="28956" y="30607"/>
                  </a:cubicBezTo>
                  <a:cubicBezTo>
                    <a:pt x="38100" y="20574"/>
                    <a:pt x="49022" y="12954"/>
                    <a:pt x="61849" y="7747"/>
                  </a:cubicBezTo>
                  <a:cubicBezTo>
                    <a:pt x="74549" y="2540"/>
                    <a:pt x="88646" y="0"/>
                    <a:pt x="104013" y="0"/>
                  </a:cubicBezTo>
                  <a:close/>
                </a:path>
              </a:pathLst>
            </a:custGeom>
            <a:noFill/>
            <a:ln w="9004" cap="flat" cmpd="sng" algn="ctr">
              <a:solidFill>
                <a:srgbClr val="5B427A"/>
              </a:solidFill>
              <a:prstDash val="solid"/>
              <a:miter lim="1016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Shape 1213">
              <a:extLst>
                <a:ext uri="{FF2B5EF4-FFF2-40B4-BE49-F238E27FC236}">
                  <a16:creationId xmlns:a16="http://schemas.microsoft.com/office/drawing/2014/main" id="{7BC72D0F-F5AD-4C35-BCB7-1F5B386686E5}"/>
                </a:ext>
              </a:extLst>
            </p:cNvPr>
            <p:cNvSpPr/>
            <p:nvPr/>
          </p:nvSpPr>
          <p:spPr>
            <a:xfrm>
              <a:off x="6477127" y="2110995"/>
              <a:ext cx="212472" cy="232283"/>
            </a:xfrm>
            <a:custGeom>
              <a:avLst/>
              <a:gdLst/>
              <a:ahLst/>
              <a:cxnLst/>
              <a:rect l="0" t="0" r="0" b="0"/>
              <a:pathLst>
                <a:path w="212472" h="232283">
                  <a:moveTo>
                    <a:pt x="108331" y="0"/>
                  </a:moveTo>
                  <a:cubicBezTo>
                    <a:pt x="125349" y="0"/>
                    <a:pt x="140335" y="2286"/>
                    <a:pt x="153416" y="6731"/>
                  </a:cubicBezTo>
                  <a:cubicBezTo>
                    <a:pt x="166370" y="11303"/>
                    <a:pt x="177292" y="18161"/>
                    <a:pt x="185928" y="27559"/>
                  </a:cubicBezTo>
                  <a:cubicBezTo>
                    <a:pt x="194691" y="36957"/>
                    <a:pt x="201295" y="48768"/>
                    <a:pt x="205740" y="62992"/>
                  </a:cubicBezTo>
                  <a:cubicBezTo>
                    <a:pt x="210185" y="77343"/>
                    <a:pt x="212472" y="94107"/>
                    <a:pt x="212472" y="113538"/>
                  </a:cubicBezTo>
                  <a:cubicBezTo>
                    <a:pt x="212472" y="132207"/>
                    <a:pt x="210059" y="148844"/>
                    <a:pt x="205486" y="163449"/>
                  </a:cubicBezTo>
                  <a:cubicBezTo>
                    <a:pt x="200914" y="178181"/>
                    <a:pt x="193929" y="190627"/>
                    <a:pt x="184912" y="200914"/>
                  </a:cubicBezTo>
                  <a:cubicBezTo>
                    <a:pt x="175768" y="211074"/>
                    <a:pt x="164465" y="218948"/>
                    <a:pt x="151003" y="224282"/>
                  </a:cubicBezTo>
                  <a:cubicBezTo>
                    <a:pt x="137541" y="229616"/>
                    <a:pt x="121920" y="232283"/>
                    <a:pt x="104267" y="232283"/>
                  </a:cubicBezTo>
                  <a:cubicBezTo>
                    <a:pt x="86741" y="232283"/>
                    <a:pt x="71501" y="229997"/>
                    <a:pt x="58548" y="225425"/>
                  </a:cubicBezTo>
                  <a:cubicBezTo>
                    <a:pt x="45593" y="220980"/>
                    <a:pt x="34672" y="213995"/>
                    <a:pt x="26035" y="204597"/>
                  </a:cubicBezTo>
                  <a:cubicBezTo>
                    <a:pt x="17399" y="195199"/>
                    <a:pt x="10923" y="183261"/>
                    <a:pt x="6477" y="168910"/>
                  </a:cubicBezTo>
                  <a:cubicBezTo>
                    <a:pt x="2160" y="154432"/>
                    <a:pt x="0" y="137287"/>
                    <a:pt x="0" y="117602"/>
                  </a:cubicBezTo>
                  <a:cubicBezTo>
                    <a:pt x="0" y="99441"/>
                    <a:pt x="2286" y="83058"/>
                    <a:pt x="6985" y="68580"/>
                  </a:cubicBezTo>
                  <a:cubicBezTo>
                    <a:pt x="11557" y="54102"/>
                    <a:pt x="18415" y="41783"/>
                    <a:pt x="27560" y="31496"/>
                  </a:cubicBezTo>
                  <a:cubicBezTo>
                    <a:pt x="36703" y="21336"/>
                    <a:pt x="48006" y="13589"/>
                    <a:pt x="61468" y="8128"/>
                  </a:cubicBezTo>
                  <a:cubicBezTo>
                    <a:pt x="74930" y="2667"/>
                    <a:pt x="90551" y="0"/>
                    <a:pt x="108331" y="0"/>
                  </a:cubicBezTo>
                  <a:close/>
                </a:path>
              </a:pathLst>
            </a:custGeom>
            <a:noFill/>
            <a:ln w="9004" cap="flat" cmpd="sng" algn="ctr">
              <a:solidFill>
                <a:srgbClr val="5B427A"/>
              </a:solidFill>
              <a:prstDash val="solid"/>
              <a:miter lim="1016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066BB51-647C-4241-8EB0-D0D74BF7D3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8193" y="2482871"/>
            <a:ext cx="8105559" cy="195387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89D112B-14DE-4A46-B587-8EC7A83257B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4590" y="4659362"/>
            <a:ext cx="8882341" cy="206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41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0889674-AC5C-499B-8C4C-F455F3052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12" y="188640"/>
            <a:ext cx="7095183" cy="47292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4D3AFB-4E78-4C79-9CB8-C25F43A45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235" y="4617199"/>
            <a:ext cx="3600400" cy="204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25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299" y="3717033"/>
            <a:ext cx="7110413" cy="1368152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298542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</TotalTime>
  <Words>354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56</cp:revision>
  <dcterms:created xsi:type="dcterms:W3CDTF">2014-06-18T16:32:41Z</dcterms:created>
  <dcterms:modified xsi:type="dcterms:W3CDTF">2024-02-15T11:40:03Z</dcterms:modified>
</cp:coreProperties>
</file>