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8" r:id="rId5"/>
    <p:sldId id="260" r:id="rId6"/>
    <p:sldId id="269" r:id="rId7"/>
    <p:sldId id="261" r:id="rId8"/>
    <p:sldId id="270" r:id="rId9"/>
    <p:sldId id="271" r:id="rId10"/>
    <p:sldId id="265" r:id="rId11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67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842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0A303-698B-4272-B0F0-C5E3B4EE8DF8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5E152-20B0-4F2C-BAA2-C517F1640F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8958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E152-20B0-4F2C-BAA2-C517F1640F0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7294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E152-20B0-4F2C-BAA2-C517F1640F0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E152-20B0-4F2C-BAA2-C517F1640F0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3011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E152-20B0-4F2C-BAA2-C517F1640F0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3011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C5AE-52A9-46BF-834D-B8B56F372370}" type="datetime1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8921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8F78-5937-4DCE-B74B-19F3BB783CD0}" type="datetime1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5710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86E6-A71F-42B8-A0E3-B7333A197C35}" type="datetime1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000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1F11-6236-4615-91E3-9638E8C2844F}" type="datetime1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4177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DB7C-53FA-4C14-B591-2B03ECEAFA9A}" type="datetime1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150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9284-0E31-4E19-946E-3CC97AEA27ED}" type="datetime1">
              <a:rPr lang="ru-RU" smtClean="0"/>
              <a:pPr/>
              <a:t>10.11.2023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3470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50B0-DF1C-401E-9F68-FBD99AD7B9FE}" type="datetime1">
              <a:rPr lang="ru-RU" smtClean="0"/>
              <a:pPr/>
              <a:t>10.11.2023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2604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5BB7-4586-4C25-84AF-6664EB7C806B}" type="datetime1">
              <a:rPr lang="ru-RU" smtClean="0"/>
              <a:pPr/>
              <a:t>10.11.2023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275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A880-427B-448E-AB09-7AA45CA5BD6F}" type="datetime1">
              <a:rPr lang="ru-RU" smtClean="0"/>
              <a:pPr/>
              <a:t>10.11.2023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4135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4D2C-DD2E-4DAA-83B8-F6ED3AD29464}" type="datetime1">
              <a:rPr lang="ru-RU" smtClean="0"/>
              <a:pPr/>
              <a:t>10.11.2023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3025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0DF3-945C-488C-BECD-0FF2644BFA7E}" type="datetime1">
              <a:rPr lang="ru-RU" smtClean="0"/>
              <a:pPr/>
              <a:t>10.11.2023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1116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68DB3-6925-47CB-A99B-740C644C9DDB}" type="datetime1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529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01" y="361950"/>
            <a:ext cx="66293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Презентация </a:t>
            </a:r>
          </a:p>
          <a:p>
            <a:pPr algn="ctr"/>
            <a:r>
              <a:rPr lang="ru-RU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«Организация </a:t>
            </a:r>
            <a:r>
              <a:rPr lang="ru-RU" sz="4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физминуток</a:t>
            </a:r>
            <a:r>
              <a:rPr lang="ru-RU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в режимных моментах» </a:t>
            </a:r>
            <a:endParaRPr lang="ru-RU" sz="40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2150" y="3714751"/>
            <a:ext cx="5219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Воспитатель 1кв </a:t>
            </a:r>
            <a:r>
              <a:rPr lang="ru-RU" sz="2800" dirty="0" err="1" smtClean="0"/>
              <a:t>кат.МДОАУ</a:t>
            </a:r>
            <a:r>
              <a:rPr lang="ru-RU" sz="2800" dirty="0" smtClean="0"/>
              <a:t> «Детский сад № 53»г.Орска </a:t>
            </a:r>
          </a:p>
          <a:p>
            <a:r>
              <a:rPr lang="ru-RU" sz="2800" dirty="0" smtClean="0"/>
              <a:t> Белых Людмила Викторовна</a:t>
            </a:r>
            <a:endParaRPr lang="ru-RU" sz="2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572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8062" y="6177394"/>
            <a:ext cx="4095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99367F"/>
                </a:solidFill>
              </a:rPr>
              <a:t>Спасибо за внимание!</a:t>
            </a:r>
            <a:endParaRPr lang="ru-RU" sz="2800" dirty="0">
              <a:solidFill>
                <a:srgbClr val="99367F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207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4000" t="-5000" r="-4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812345" y="323557"/>
            <a:ext cx="4951827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Для полноценного физического развития и укрепления здоровья детей дошкольного возраста необходим особый двигательный режим, отличающийся разнообразием форм физического воспитания. Одной из таких форм являются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физкультурные минутки.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Физкультурная минутка как форма активного отдыха во время малоподвижных занятий достаточно широко применяется с детьми дошкольного возраста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</a:t>
            </a:r>
            <a:endParaRPr lang="ru-RU" sz="2800" b="1" dirty="0">
              <a:solidFill>
                <a:srgbClr val="99367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852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t="-4000" r="-6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590800" y="419100"/>
            <a:ext cx="49149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Arial" pitchFamily="34" charset="0"/>
              </a:rPr>
              <a:t>Цель проведения физкультурной минутки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Arial" pitchFamily="34" charset="0"/>
              </a:rPr>
              <a:t> - повысить или удержать умственную работоспособность детей на занятиях (по счету, развитию речи и т.п.), обеспечить кратковременный активный отдых для дошкольников во время занятий, когда значительную нагрузку испытывают органы зрения и слуха; мышцы туловища, особенно спины, находящиеся в статическом состоянии; мышцы кисти работающей руки.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07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t="-4000" r="-6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590800" y="419100"/>
            <a:ext cx="49149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Исходя из этого, для физкультурной минуты составляется комплекс, включающий в себя 3-4 простых упражнения для больших групп мышц (ног, рук, плечевого пояса, туловища), активизирующих дыхание и кровообращение. Выполняются они в течение 1,5-2 минут.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Первоначально для малышей предлагаются упражнения подражательно-имитационного характера - как птички пьют водичку, как капает дождик, как падают листочки, как кружатся снежинки, как едет поезд.</a:t>
            </a:r>
          </a:p>
        </p:txBody>
      </p:sp>
    </p:spTree>
    <p:extLst>
      <p:ext uri="{BB962C8B-B14F-4D97-AF65-F5344CB8AC3E}">
        <p14:creationId xmlns:p14="http://schemas.microsoft.com/office/powerpoint/2010/main" xmlns="" val="36507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t="-4000" r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95800" y="323850"/>
            <a:ext cx="436245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Физкультминутки как кратковременные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физические упражнения традиционно проводятся в перерыве между занятиями, в процессе занятий, требующих интеллектуального напряжения, и предназначены для профилактики утомления, вызванного интенсивными интеллектуальными нагрузками. Мы используем возможность физкультминуток более широко. Они могут выполнять релаксационную, коммуникативную, развлекательную, воспитательную функцию.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683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t="-4000" r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362450" y="1123951"/>
            <a:ext cx="44196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Варианты физкультминуток проводятся ежедневно не только на занятиях, но включаются в свободную деятельность детей, используются на прогулках как средства развития эмоциональной устойчивости.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87683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t="-4000" r="-16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552451"/>
            <a:ext cx="470535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33333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Данные игры могут быть использованы и дома, и в ДОУ. Их полезно проводить как во время специальных логопедических занятий, так и во время любых других занятий в ДОУ. Кроме того, родителям (и детям) гораздо легче будет перенести долгую дорогу в поезде, машине, метро, автобусе или стояние в очереди, если пальчики будут заняты интересными         играми.</a:t>
            </a:r>
          </a:p>
        </p:txBody>
      </p:sp>
    </p:spTree>
    <p:extLst>
      <p:ext uri="{BB962C8B-B14F-4D97-AF65-F5344CB8AC3E}">
        <p14:creationId xmlns:p14="http://schemas.microsoft.com/office/powerpoint/2010/main" xmlns="" val="187978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t="-4000" r="-16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476250"/>
            <a:ext cx="470535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33333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Данные игры могут быть использованы и дома, и в ДОУ. Их полезно проводить как во время специальных логопедических занятий, так и во время любых других занятий в ДОУ. Кроме того, родителям (и детям) гораздо легче будет перенести долгую дорогу в поезде, машине, метро, автобусе или стояние в очереди, если пальчики будут заняты интересными играми.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звуки или слова. Например, при наклоне вперед произнести звук "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ш-ш-ш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": как гусь шипит, как сдувается шарик.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978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8823"/>
          </a:xfrm>
        </p:spPr>
        <p:txBody>
          <a:bodyPr/>
          <a:lstStyle/>
          <a:p>
            <a:r>
              <a:rPr lang="ru-RU" dirty="0" err="1" smtClean="0">
                <a:solidFill>
                  <a:srgbClr val="00B0F0"/>
                </a:solidFill>
              </a:rPr>
              <a:t>Физминутки</a:t>
            </a:r>
            <a:r>
              <a:rPr lang="ru-RU" dirty="0" smtClean="0">
                <a:solidFill>
                  <a:srgbClr val="00B0F0"/>
                </a:solidFill>
              </a:rPr>
              <a:t> в режимных моментах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026" name="Picture 2" descr="C:\Users\User\AppData\Local\Temp\Rar$DIa0.920\IMG_20231101_0843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4958" r="4636" b="7552"/>
          <a:stretch>
            <a:fillRect/>
          </a:stretch>
        </p:blipFill>
        <p:spPr bwMode="auto">
          <a:xfrm>
            <a:off x="302850" y="1257300"/>
            <a:ext cx="2966174" cy="1809750"/>
          </a:xfrm>
          <a:prstGeom prst="rect">
            <a:avLst/>
          </a:prstGeom>
          <a:noFill/>
        </p:spPr>
      </p:pic>
      <p:pic>
        <p:nvPicPr>
          <p:cNvPr id="1027" name="Picture 3" descr="C:\Users\User\AppData\Local\Temp\Rar$DIa0.221\IMG_20231101_092501.jpg"/>
          <p:cNvPicPr>
            <a:picLocks noChangeAspect="1" noChangeArrowheads="1"/>
          </p:cNvPicPr>
          <p:nvPr/>
        </p:nvPicPr>
        <p:blipFill>
          <a:blip r:embed="rId3" cstate="print"/>
          <a:srcRect t="21291" r="8446" b="11374"/>
          <a:stretch>
            <a:fillRect/>
          </a:stretch>
        </p:blipFill>
        <p:spPr bwMode="auto">
          <a:xfrm>
            <a:off x="3771900" y="1200150"/>
            <a:ext cx="3829049" cy="1885950"/>
          </a:xfrm>
          <a:prstGeom prst="rect">
            <a:avLst/>
          </a:prstGeom>
          <a:noFill/>
        </p:spPr>
      </p:pic>
      <p:pic>
        <p:nvPicPr>
          <p:cNvPr id="1028" name="Picture 4" descr="C:\Users\User\AppData\Local\Temp\Rar$DIa0.621\IMG_20231107_155629.jpg"/>
          <p:cNvPicPr>
            <a:picLocks noChangeAspect="1" noChangeArrowheads="1"/>
          </p:cNvPicPr>
          <p:nvPr/>
        </p:nvPicPr>
        <p:blipFill>
          <a:blip r:embed="rId4" cstate="print"/>
          <a:srcRect l="8997" t="16128" r="10033" b="11233"/>
          <a:stretch>
            <a:fillRect/>
          </a:stretch>
        </p:blipFill>
        <p:spPr bwMode="auto">
          <a:xfrm>
            <a:off x="427938" y="3467100"/>
            <a:ext cx="3591612" cy="2419350"/>
          </a:xfrm>
          <a:prstGeom prst="rect">
            <a:avLst/>
          </a:prstGeom>
          <a:noFill/>
        </p:spPr>
      </p:pic>
      <p:pic>
        <p:nvPicPr>
          <p:cNvPr id="1029" name="Picture 5" descr="C:\Users\User\AppData\Local\Temp\Rar$DIa0.683\IMG_20231107_155412.jpg"/>
          <p:cNvPicPr>
            <a:picLocks noChangeAspect="1" noChangeArrowheads="1"/>
          </p:cNvPicPr>
          <p:nvPr/>
        </p:nvPicPr>
        <p:blipFill>
          <a:blip r:embed="rId5" cstate="print"/>
          <a:srcRect l="16479" t="2620" r="19911" b="9607"/>
          <a:stretch>
            <a:fillRect/>
          </a:stretch>
        </p:blipFill>
        <p:spPr bwMode="auto">
          <a:xfrm>
            <a:off x="4991100" y="3340133"/>
            <a:ext cx="2990850" cy="2565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2c974bf0eed8eba85fdaa112f6704b49f8fbc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227</Words>
  <Application>Microsoft Office PowerPoint</Application>
  <PresentationFormat>Экран (4:3)</PresentationFormat>
  <Paragraphs>40</Paragraphs>
  <Slides>10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Физминутки в режимных моментах</vt:lpstr>
      <vt:lpstr>Слайд 10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User</cp:lastModifiedBy>
  <cp:revision>51</cp:revision>
  <dcterms:created xsi:type="dcterms:W3CDTF">2015-07-03T14:09:28Z</dcterms:created>
  <dcterms:modified xsi:type="dcterms:W3CDTF">2023-11-10T05:51:09Z</dcterms:modified>
</cp:coreProperties>
</file>