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3" r:id="rId3"/>
    <p:sldId id="278" r:id="rId4"/>
    <p:sldId id="274" r:id="rId5"/>
    <p:sldId id="259" r:id="rId6"/>
    <p:sldId id="260" r:id="rId7"/>
    <p:sldId id="285" r:id="rId8"/>
    <p:sldId id="277" r:id="rId9"/>
    <p:sldId id="281" r:id="rId10"/>
    <p:sldId id="283" r:id="rId11"/>
    <p:sldId id="282" r:id="rId12"/>
    <p:sldId id="280" r:id="rId13"/>
  </p:sldIdLst>
  <p:sldSz cx="5040313" cy="3600450"/>
  <p:notesSz cx="6858000" cy="9144000"/>
  <p:defaultTextStyle>
    <a:defPPr>
      <a:defRPr lang="ru-RU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3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404" y="-84"/>
      </p:cViewPr>
      <p:guideLst>
        <p:guide orient="horz" pos="1135"/>
        <p:guide pos="15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1D132-AD7D-4442-AFDD-39E8AE1953E2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7AC3-5E3F-4CAE-8518-4884987BF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56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7AC3-5E3F-4CAE-8518-4884987BFD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7AC3-5E3F-4CAE-8518-4884987BFD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7AC3-5E3F-4CAE-8518-4884987BFD6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83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7AC3-5E3F-4CAE-8518-4884987BFD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83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025" y="1118476"/>
            <a:ext cx="4284267" cy="7717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049" y="2040255"/>
            <a:ext cx="3528219" cy="920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7" y="144187"/>
            <a:ext cx="4536282" cy="600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2017" y="840106"/>
            <a:ext cx="4536282" cy="23761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54227" y="144186"/>
            <a:ext cx="1134071" cy="30720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2017" y="144186"/>
            <a:ext cx="3318206" cy="30720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7" y="144187"/>
            <a:ext cx="4536282" cy="600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17" y="840106"/>
            <a:ext cx="4536282" cy="23761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150" y="2313625"/>
            <a:ext cx="4284267" cy="715089"/>
          </a:xfrm>
          <a:prstGeom prst="rect">
            <a:avLst/>
          </a:prstGeo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8150" y="1526027"/>
            <a:ext cx="4284267" cy="7875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7" y="144187"/>
            <a:ext cx="4536282" cy="600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016" y="840106"/>
            <a:ext cx="2226139" cy="237613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2161" y="840106"/>
            <a:ext cx="2226139" cy="237613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7" y="144187"/>
            <a:ext cx="4536282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017" y="805934"/>
            <a:ext cx="2227014" cy="33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2017" y="1141811"/>
            <a:ext cx="2227014" cy="207442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60410" y="805934"/>
            <a:ext cx="2227889" cy="33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60410" y="1141811"/>
            <a:ext cx="2227889" cy="207442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7" y="144187"/>
            <a:ext cx="4536282" cy="600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63173" y="0"/>
            <a:ext cx="62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err="1" smtClean="0">
                <a:solidFill>
                  <a:schemeClr val="accent1"/>
                </a:solidFill>
                <a:latin typeface="Georgia" pitchFamily="18" charset="0"/>
              </a:rPr>
              <a:t>Фрундина</a:t>
            </a:r>
            <a:r>
              <a:rPr lang="ru-RU" sz="600" dirty="0" smtClean="0">
                <a:solidFill>
                  <a:schemeClr val="accent1"/>
                </a:solidFill>
                <a:latin typeface="Georgia" pitchFamily="18" charset="0"/>
              </a:rPr>
              <a:t> Л.В.</a:t>
            </a:r>
            <a:endParaRPr lang="ru-RU" sz="6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143353"/>
            <a:ext cx="1658228" cy="610076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0624" y="143352"/>
            <a:ext cx="2817675" cy="307288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016" y="753428"/>
            <a:ext cx="1658228" cy="2462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38" y="2520315"/>
            <a:ext cx="3024188" cy="2975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87938" y="321709"/>
            <a:ext cx="3024188" cy="2160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7938" y="2817853"/>
            <a:ext cx="3024188" cy="422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52017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22109" y="3337086"/>
            <a:ext cx="1596099" cy="1916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12225" y="3337086"/>
            <a:ext cx="1176072" cy="191691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3"/>
            </a:gs>
            <a:gs pos="30000">
              <a:schemeClr val="accent3"/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89174" y="119874"/>
            <a:ext cx="4661967" cy="3360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2542909"/>
            <a:ext cx="629996" cy="1014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73" y="2408776"/>
            <a:ext cx="865067" cy="1231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" y="121458"/>
            <a:ext cx="638261" cy="810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1" y="2667072"/>
            <a:ext cx="3590975" cy="813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04">
            <a:off x="4389835" y="88385"/>
            <a:ext cx="610896" cy="781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0" y="-40159"/>
            <a:ext cx="1081647" cy="769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92" y="576089"/>
            <a:ext cx="3944480" cy="212365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Дидактическая  игра  для старшего  дошкольного возраста по развитию  речи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«Паутинка сказок»</a:t>
            </a:r>
          </a:p>
          <a:p>
            <a:pPr algn="r"/>
            <a:endParaRPr lang="ru-RU" sz="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  <a:p>
            <a:pPr algn="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Воспитатель </a:t>
            </a:r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кв. категории</a:t>
            </a:r>
          </a:p>
          <a:p>
            <a:pPr algn="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МДОАУ «Детский сад №53»г.Орска</a:t>
            </a:r>
          </a:p>
          <a:p>
            <a:pPr algn="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Чабаненко Олеся Леонидовна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сведения 4">
            <a:hlinkClick r:id="" action="ppaction://noaction" highlightClick="1"/>
          </p:cNvPr>
          <p:cNvSpPr/>
          <p:nvPr/>
        </p:nvSpPr>
        <p:spPr>
          <a:xfrm>
            <a:off x="23490" y="239899"/>
            <a:ext cx="251998" cy="240050"/>
          </a:xfrm>
          <a:prstGeom prst="actionButtonInformation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18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Содержимое 8" descr="C:\Users\User\Desktop\Новая папка\20190318_11243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92" y="800093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4404" y="144187"/>
            <a:ext cx="2428892" cy="2941922"/>
          </a:xfrm>
        </p:spPr>
        <p:txBody>
          <a:bodyPr/>
          <a:lstStyle/>
          <a:p>
            <a:pPr marL="0" indent="0"/>
            <a:r>
              <a:rPr lang="ru-RU" sz="1800" b="1" dirty="0" smtClean="0"/>
              <a:t>Творческие находки:</a:t>
            </a:r>
            <a:br>
              <a:rPr lang="ru-RU" sz="1800" b="1" dirty="0" smtClean="0"/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Творческие находки в данной игре – это разнообразные варианты игры, которые интересны детям от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до 7 лет, постепенное усложнение вариантов игр в зависимости от возраста детей.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Оригинальность исполнения – это форма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планшета яркая, привлекающая внимание детей, наличие петель и шнурочка, с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помощью которого дети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плетут паутинку и при этом учатся  творческому рассказыванию и выразительному, эмоциональному перессказыванию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172849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C:\Users\User\Desktop\Новая папка\20190318_1126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8" y="585779"/>
            <a:ext cx="33575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849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17" y="800093"/>
            <a:ext cx="4536282" cy="200026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49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омой 11">
            <a:hlinkClick r:id="" action="ppaction://hlinkshowjump?jump=lastslide" highlightClick="1"/>
          </p:cNvPr>
          <p:cNvSpPr/>
          <p:nvPr/>
        </p:nvSpPr>
        <p:spPr>
          <a:xfrm>
            <a:off x="63174" y="119874"/>
            <a:ext cx="188999" cy="240050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72084" y="288058"/>
            <a:ext cx="2520280" cy="100811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31924" y="800093"/>
            <a:ext cx="4302810" cy="25123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 речевого развития ребенка- это развитие свободного общения с взрослыми и детьми, овладение конструктивными способами и средствами взаимодействия с окружающими.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092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омой 11">
            <a:hlinkClick r:id="" action="ppaction://hlinkshowjump?jump=lastslide" highlightClick="1"/>
          </p:cNvPr>
          <p:cNvSpPr/>
          <p:nvPr/>
        </p:nvSpPr>
        <p:spPr>
          <a:xfrm>
            <a:off x="63174" y="119874"/>
            <a:ext cx="188999" cy="240050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72084" y="288058"/>
            <a:ext cx="2520280" cy="1008111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31924" y="657217"/>
            <a:ext cx="4464496" cy="2655176"/>
          </a:xfrm>
        </p:spPr>
        <p:txBody>
          <a:bodyPr/>
          <a:lstStyle/>
          <a:p>
            <a:pPr algn="l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*формировать умение пересказывать знакомую сказку выразительно, эмоционально и последовательно, располагать в правильной последовательности картинки;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*развивать диалогическую и монологическую речь, связную речь, расширять словарный запас детей;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*привлечение детей к речевому творчеству 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*формировать речевые высказывания с опорой на наглядный материал;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 воспитывать любовь к  сказкам;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*формировать навыки в придумывании сказки со случайно выбранными героями;</a:t>
            </a:r>
          </a:p>
          <a:p>
            <a:pPr algn="l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*развивать внимание, усидчивость, мышление, память, мелкую моторику, координацию речи с движением, </a:t>
            </a:r>
          </a:p>
          <a:p>
            <a:pPr algn="l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092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77016" y="0"/>
            <a:ext cx="4429157" cy="3157547"/>
            <a:chOff x="1348331" y="844571"/>
            <a:chExt cx="2585663" cy="648000"/>
          </a:xfrm>
        </p:grpSpPr>
        <p:sp>
          <p:nvSpPr>
            <p:cNvPr id="8" name="Скругленный прямоугольник 7">
              <a:hlinkClick r:id="rId2" action="ppaction://hlinksldjump"/>
            </p:cNvPr>
            <p:cNvSpPr/>
            <p:nvPr/>
          </p:nvSpPr>
          <p:spPr>
            <a:xfrm>
              <a:off x="1348331" y="844571"/>
              <a:ext cx="2585663" cy="64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457511" y="866473"/>
              <a:ext cx="2359113" cy="142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" b="1" spc="32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Содержанипе</a:t>
              </a:r>
              <a:r>
                <a:rPr lang="ru-RU" sz="1500" b="1" spc="32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 дидактической игры:</a:t>
              </a:r>
            </a:p>
          </p:txBody>
        </p:sp>
      </p:grp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9892" y="371465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Дидактическая игра «Паутинка сказок» по своему содержанию соответствует требованиям программы ДОУ  по речевому развитию и возрастным особенностям детей (старший дошкольный возраст).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34206" y="1300159"/>
            <a:ext cx="400052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" b="1" spc="3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Практическая значимость игры: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578" y="1585911"/>
            <a:ext cx="4500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Затруднения у детей часто вызывает пересказ знакомых сказок выразительно и эмоционально, не умение использовать  все части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речи, скудный словарный запас.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речевое творчество детей, формировать умения в увлекательной игровой форме имеет большую практическую значимость для развития речи детей, начиная уже  с дошкольного возраста.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401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7215" y="144187"/>
            <a:ext cx="2428892" cy="600075"/>
          </a:xfrm>
        </p:spPr>
        <p:txBody>
          <a:bodyPr/>
          <a:lstStyle/>
          <a:p>
            <a:r>
              <a:rPr lang="ru-RU" b="1" dirty="0" smtClean="0"/>
              <a:t>Материалы</a:t>
            </a:r>
            <a:endParaRPr lang="ru-RU" b="1" dirty="0"/>
          </a:p>
        </p:txBody>
      </p:sp>
      <p:pic>
        <p:nvPicPr>
          <p:cNvPr id="1027" name="Picture 3" descr="C:\Users\User\Desktop\Новая папка\20190318_112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942969"/>
            <a:ext cx="2053429" cy="200026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234404" y="514341"/>
            <a:ext cx="2805909" cy="2701895"/>
          </a:xfrm>
        </p:spPr>
        <p:txBody>
          <a:bodyPr/>
          <a:lstStyle/>
          <a:p>
            <a:pPr>
              <a:buNone/>
            </a:pPr>
            <a:r>
              <a:rPr lang="ru-RU" sz="1000" b="1" dirty="0" smtClean="0"/>
              <a:t>Дидактическая игра включает 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в </a:t>
            </a:r>
            <a:r>
              <a:rPr lang="ru-RU" sz="1000" b="1" dirty="0" smtClean="0"/>
              <a:t>себя:</a:t>
            </a:r>
          </a:p>
          <a:p>
            <a:pPr marL="342900" indent="-342900">
              <a:buNone/>
            </a:pPr>
            <a:r>
              <a:rPr lang="ru-RU" sz="1000" b="1" dirty="0" smtClean="0"/>
              <a:t>1.       Планшет из деревянной доски с пластиковыми кармашками   для карточек и  небольшими алюминиевыми петлями для продевание яркого желтого </a:t>
            </a:r>
            <a:r>
              <a:rPr lang="ru-RU" sz="1000" b="1" dirty="0" smtClean="0"/>
              <a:t>шнурочка. Позади планшета пластиковый кармашек для хранения карточек.</a:t>
            </a:r>
            <a:endParaRPr lang="ru-RU" sz="1000" b="1" dirty="0" smtClean="0"/>
          </a:p>
          <a:p>
            <a:pPr marL="342900" indent="-342900">
              <a:buAutoNum type="arabicPeriod" startAt="2"/>
            </a:pPr>
            <a:r>
              <a:rPr lang="ru-RU" sz="1000" b="1" dirty="0" smtClean="0"/>
              <a:t>Заламинированные </a:t>
            </a:r>
            <a:r>
              <a:rPr lang="ru-RU" sz="1000" b="1" dirty="0" smtClean="0"/>
              <a:t>парные карточки с  сюжетами знакомых детям сказок, расположенных в свободном порядке,  а также карточки с различными сюжетами небольших историй про животных, ранее не </a:t>
            </a:r>
            <a:r>
              <a:rPr lang="ru-RU" sz="1000" b="1" dirty="0" smtClean="0"/>
              <a:t>знакомых</a:t>
            </a:r>
          </a:p>
          <a:p>
            <a:pPr marL="342900" indent="-342900">
              <a:buAutoNum type="arabicPeriod" startAt="2"/>
            </a:pPr>
            <a:r>
              <a:rPr lang="ru-RU" sz="1000" b="1" dirty="0" smtClean="0"/>
              <a:t> </a:t>
            </a:r>
            <a:r>
              <a:rPr lang="ru-RU" sz="1000" b="1" dirty="0" smtClean="0"/>
              <a:t>детям.</a:t>
            </a:r>
          </a:p>
          <a:p>
            <a:pPr marL="342900" indent="-342900">
              <a:buNone/>
            </a:pP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99824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Users\User\Desktop\Новая папка\20190318_11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594" y="871531"/>
            <a:ext cx="2225675" cy="1928826"/>
          </a:xfrm>
          <a:prstGeom prst="rect">
            <a:avLst/>
          </a:prstGeom>
          <a:noFill/>
        </p:spPr>
      </p:pic>
      <p:pic>
        <p:nvPicPr>
          <p:cNvPr id="6" name="Рисунок 5" descr="C:\Users\User\Desktop\Новая папка\20190318_1130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40" y="871531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880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esktop\Новая папка\20190318_112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528" y="157151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20190318_120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40" y="942970"/>
            <a:ext cx="221457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20190318_1204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718" y="1585911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880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17" y="144188"/>
            <a:ext cx="4054089" cy="51303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esktop\Новая папка\20190318_1123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92" y="800093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05842" y="514341"/>
            <a:ext cx="2571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Первый вариант игры (</a:t>
            </a:r>
            <a:r>
              <a:rPr lang="ru-RU" dirty="0" smtClean="0"/>
              <a:t> индивидуально): ребенку предлагается на выбор знакомая сказка (2 карточки с  расположенными картинками с  сюжетом данной сказки в свободной форме), и яркий желтый шнурочек. Ребенок должен последовательно  называть  и прошнуровать  все сюжетные </a:t>
            </a:r>
            <a:r>
              <a:rPr lang="ru-RU" dirty="0" smtClean="0"/>
              <a:t>картинки от начала до конца </a:t>
            </a:r>
            <a:r>
              <a:rPr lang="ru-RU" dirty="0" smtClean="0"/>
              <a:t>сказки ( к некоторым картинкам может возвращаться несколько раз, рассказывая свой выбор),  при этом рассказать </a:t>
            </a:r>
            <a:r>
              <a:rPr lang="ru-RU" dirty="0" smtClean="0"/>
              <a:t>сказку с опорой на сюжетные </a:t>
            </a:r>
            <a:r>
              <a:rPr lang="ru-RU" dirty="0" smtClean="0"/>
              <a:t>картинки, используя, как можно красочнее свой словарный запас. В заключении на планшете должна появиться желтая паутинка из шнурочка.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49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4095147" y="3320543"/>
            <a:ext cx="251998" cy="160033"/>
          </a:xfrm>
          <a:prstGeom prst="striped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8652" y="144187"/>
            <a:ext cx="2571768" cy="2084666"/>
          </a:xfrm>
        </p:spPr>
        <p:txBody>
          <a:bodyPr/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Второй вариант игры (индивидуально: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Ребенку на выбор предлагается серия картинок ( по 2 карточки) с незнакомым ему сюжетом про сказочных животных.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редлагается самостоятельно, используя свою творческую  фантазию придумать и рассказать  сказку, при этом шнурочком продеваем колечки рядом с той картинкой, которую описывает, рассказывает  дошкольник. В заключении сказки на планшете должна получиться паутинка из шнурочка. Чем больше и запутаннее паутинка, тем более красочный и полный рассказ у ребенка получается.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2017" y="2300291"/>
            <a:ext cx="4536282" cy="915944"/>
          </a:xfrm>
        </p:spPr>
        <p:txBody>
          <a:bodyPr/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Данный вариант игры можно усложнить, если предложить детям работать в паре. Рассказывать или придумывать сказку поочереди. Поддерживая сюжетный рассказ  своего напарника по игре, усложняя и обогащая его. Шнурочек тоже можно продевать поочереди.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49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436</Words>
  <Application>Microsoft Office PowerPoint</Application>
  <PresentationFormat>Произвольный</PresentationFormat>
  <Paragraphs>37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Цель:</vt:lpstr>
      <vt:lpstr>Задачи:</vt:lpstr>
      <vt:lpstr>Слайд 4</vt:lpstr>
      <vt:lpstr>Материалы</vt:lpstr>
      <vt:lpstr>Слайд 6</vt:lpstr>
      <vt:lpstr>Слайд 7</vt:lpstr>
      <vt:lpstr>Правила игры:</vt:lpstr>
      <vt:lpstr>Второй вариант игры (индивидуально: Ребенку на выбор предлагается серия картинок ( по 2 карточки) с незнакомым ему сюжетом про сказочных животных. Предлагается самостоятельно, используя свою творческую  фантазию придумать и рассказать  сказку, при этом шнурочком продеваем колечки рядом с той картинкой, которую описывает, рассказывает  дошкольник. В заключении сказки на планшете должна получиться паутинка из шнурочка. Чем больше и запутаннее паутинка, тем более красочный и полный рассказ у ребенка получается. </vt:lpstr>
      <vt:lpstr>Творческие находки: Творческие находки в данной игре – это разнообразные варианты игры, которые интересны детям от 5 до 7 лет, постепенное усложнение вариантов игр в зависимости от возраста детей.        Оригинальность исполнения – это форма  планшета яркая, привлекающая внимание детей, наличие петель и шнурочка, с помощью которого дети плетут паутинку и при этом учатся  творческому рассказыванию и выразительному, эмоциональному перессказыванию 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105</cp:revision>
  <dcterms:created xsi:type="dcterms:W3CDTF">2018-05-31T16:29:02Z</dcterms:created>
  <dcterms:modified xsi:type="dcterms:W3CDTF">2019-03-18T16:36:04Z</dcterms:modified>
</cp:coreProperties>
</file>