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0" r:id="rId6"/>
    <p:sldId id="261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714379"/>
          </a:xfrm>
        </p:spPr>
        <p:txBody>
          <a:bodyPr>
            <a:prstTxWarp prst="textWave4">
              <a:avLst/>
            </a:prstTxWarp>
            <a:noAutofit/>
          </a:bodyPr>
          <a:lstStyle/>
          <a:p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286808" cy="49292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Vesennij_horovod_-_Vesennij_horovod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6248400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7BEDFE4-85BD-4AAF-8C3E-12191B085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38CF473-DA7B-4808-B6EF-19FD28635370}"/>
              </a:ext>
            </a:extLst>
          </p:cNvPr>
          <p:cNvSpPr/>
          <p:nvPr/>
        </p:nvSpPr>
        <p:spPr>
          <a:xfrm>
            <a:off x="2502177" y="285728"/>
            <a:ext cx="4830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cap="all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Мдоау</a:t>
            </a:r>
            <a:r>
              <a:rPr lang="ru-RU" sz="2000" cap="all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53» г. Орск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22C07A7-BF59-4312-AEE4-66F3E433F70F}"/>
              </a:ext>
            </a:extLst>
          </p:cNvPr>
          <p:cNvSpPr/>
          <p:nvPr/>
        </p:nvSpPr>
        <p:spPr>
          <a:xfrm>
            <a:off x="1403648" y="2139703"/>
            <a:ext cx="7054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Проект-презентация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дидактической игры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«Испеки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пирожок»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5499789-4622-4A04-8B10-AE0F42061C56}"/>
              </a:ext>
            </a:extLst>
          </p:cNvPr>
          <p:cNvSpPr/>
          <p:nvPr/>
        </p:nvSpPr>
        <p:spPr>
          <a:xfrm>
            <a:off x="4500562" y="5713181"/>
            <a:ext cx="404864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cap="all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СТАРШИЙ ВОСПИТАТЕЛЬ	 </a:t>
            </a:r>
            <a:endParaRPr lang="ru-RU" cap="all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cap="all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Ищенко Е.А.</a:t>
            </a:r>
            <a:r>
              <a:rPr lang="ru-RU" sz="2000" cap="all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cap="all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7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164C09-BE4E-45FF-8272-65329E01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53DEC5-9E94-4408-A12C-CEA1E86C1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279E617-6CD2-413F-A57A-D1D3128D4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176BA6F-CBBE-4537-A182-FE7BCAFB51C2}"/>
              </a:ext>
            </a:extLst>
          </p:cNvPr>
          <p:cNvSpPr/>
          <p:nvPr/>
        </p:nvSpPr>
        <p:spPr>
          <a:xfrm>
            <a:off x="1691680" y="404664"/>
            <a:ext cx="7200800" cy="352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 2.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делятся между детьми дети, поочередно вытаскивают карточки с продуктами.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Нужную оставляют, не нужную откладывают в сторону.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Выигрывает тот кто больше соберет нужных картинок. 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606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62FED-9D61-4541-A880-FEB32364C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DD7E4D-89AF-4A19-B4BD-C26AD7551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41D57A09-CC0F-4464-96E9-862B46BF3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08" t="8475" r="-619" b="7227"/>
          <a:stretch/>
        </p:blipFill>
        <p:spPr>
          <a:xfrm>
            <a:off x="1694714" y="390999"/>
            <a:ext cx="3091600" cy="2395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A71A3D-FC06-4712-92D3-1B8EAA924E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75" r="-1427" b="8562"/>
          <a:stretch/>
        </p:blipFill>
        <p:spPr>
          <a:xfrm>
            <a:off x="5072066" y="642918"/>
            <a:ext cx="3939391" cy="2180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A27FF60-98B6-44CD-8EAE-0026B8F8A7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43" r="13956" b="31895"/>
          <a:stretch/>
        </p:blipFill>
        <p:spPr>
          <a:xfrm>
            <a:off x="3228793" y="3230574"/>
            <a:ext cx="4057851" cy="2198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547291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F0A839-381C-4348-9503-011C6C77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9ACB21-B37A-468E-8E93-A36B0772C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642C6A-6949-4309-B95F-846FF4571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492DE92-B93E-48BA-BCA9-C311437FBA66}"/>
              </a:ext>
            </a:extLst>
          </p:cNvPr>
          <p:cNvSpPr/>
          <p:nvPr/>
        </p:nvSpPr>
        <p:spPr>
          <a:xfrm>
            <a:off x="1907704" y="561021"/>
            <a:ext cx="6912768" cy="419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 3.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делятся на команды. И каждая команда считалкой выбирают шеф-повара.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сигналу каждый из участников команды приносит картинки.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Шеф-повар должен выбрать нужные картинки.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Выигрывает та команда у которой шеф-повар быстро и правильно соберет нужные картинки.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05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C42DE2-F0C7-4B36-B988-15B2D5E3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FB806E6-F5F5-4CB4-8F32-0A67D015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B5546A04-30E2-46EF-8D1F-77532E6A5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00" t="22382" b="27721"/>
          <a:stretch/>
        </p:blipFill>
        <p:spPr>
          <a:xfrm>
            <a:off x="1714480" y="428604"/>
            <a:ext cx="2694168" cy="1705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749A438-54FA-4943-9AE4-AB9093AE3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53" r="12093" b="9371"/>
          <a:stretch/>
        </p:blipFill>
        <p:spPr>
          <a:xfrm>
            <a:off x="5143504" y="1357298"/>
            <a:ext cx="3500462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E1C62BE-4915-4088-A2DB-0A5A14FC3A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1" t="8262" r="25130"/>
          <a:stretch/>
        </p:blipFill>
        <p:spPr>
          <a:xfrm>
            <a:off x="1714480" y="3143248"/>
            <a:ext cx="3276873" cy="3210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602661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C42DE2-F0C7-4B36-B988-15B2D5E3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FB806E6-F5F5-4CB4-8F32-0A67D015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500166" y="500043"/>
            <a:ext cx="7186634" cy="292895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Результат проекта : </a:t>
            </a:r>
          </a:p>
          <a:p>
            <a:r>
              <a:rPr lang="ru-RU" dirty="0" smtClean="0"/>
              <a:t>Беседа помогла детям узнать историю </a:t>
            </a:r>
            <a:r>
              <a:rPr lang="ru-RU" dirty="0" err="1" smtClean="0"/>
              <a:t>Орского</a:t>
            </a:r>
            <a:r>
              <a:rPr lang="ru-RU" dirty="0" smtClean="0"/>
              <a:t> пирожка.</a:t>
            </a:r>
          </a:p>
          <a:p>
            <a:r>
              <a:rPr lang="ru-RU" dirty="0" smtClean="0"/>
              <a:t>Дидактическая игра «Испеки </a:t>
            </a:r>
            <a:r>
              <a:rPr lang="ru-RU" dirty="0" err="1" smtClean="0"/>
              <a:t>Орский</a:t>
            </a:r>
            <a:r>
              <a:rPr lang="ru-RU" dirty="0" smtClean="0"/>
              <a:t> пирожок» закрепила знания детей и привлекла родителей, к созданию пирожка в домашних условиях .</a:t>
            </a:r>
          </a:p>
          <a:p>
            <a:r>
              <a:rPr lang="ru-RU" dirty="0" smtClean="0"/>
              <a:t>Дети и родители самостоятельно изготовили дома «</a:t>
            </a:r>
            <a:r>
              <a:rPr lang="ru-RU" dirty="0" err="1" smtClean="0"/>
              <a:t>Орские</a:t>
            </a:r>
            <a:r>
              <a:rPr lang="ru-RU" dirty="0" smtClean="0"/>
              <a:t> пирожки» </a:t>
            </a:r>
          </a:p>
          <a:p>
            <a:endParaRPr lang="ru-RU" dirty="0"/>
          </a:p>
        </p:txBody>
      </p:sp>
      <p:pic>
        <p:nvPicPr>
          <p:cNvPr id="1026" name="Picture 2" descr="C:\Users\User\Desktop\IMG-20221016-WA0002.jpeg"/>
          <p:cNvPicPr>
            <a:picLocks noChangeAspect="1" noChangeArrowheads="1"/>
          </p:cNvPicPr>
          <p:nvPr/>
        </p:nvPicPr>
        <p:blipFill>
          <a:blip r:embed="rId3"/>
          <a:srcRect r="23437"/>
          <a:stretch>
            <a:fillRect/>
          </a:stretch>
        </p:blipFill>
        <p:spPr bwMode="auto">
          <a:xfrm rot="5400000">
            <a:off x="5464966" y="3464728"/>
            <a:ext cx="3500462" cy="2571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02661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6F4111-0EAD-41E3-BEC7-ACF5DEFE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393E3C-04A8-40DA-B314-82D4E874E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0BF6F3-DFDB-479C-8A4B-73D2D8951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BB12C94-67C8-42F1-9D4F-E6045AF9D85D}"/>
              </a:ext>
            </a:extLst>
          </p:cNvPr>
          <p:cNvSpPr/>
          <p:nvPr/>
        </p:nvSpPr>
        <p:spPr>
          <a:xfrm>
            <a:off x="857224" y="308591"/>
            <a:ext cx="8107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о родном городе, выявила интересную тему для детей дошкольного возраста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пирожок».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Выяснилось, что:«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пирожок-излюбленное лакомство, не только в Оренбургской области, но и за ее пределами»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1FCCFE4-34F0-477B-9798-BAF2ACCCBF06}"/>
              </a:ext>
            </a:extLst>
          </p:cNvPr>
          <p:cNvSpPr/>
          <p:nvPr/>
        </p:nvSpPr>
        <p:spPr>
          <a:xfrm>
            <a:off x="1519294" y="2071678"/>
            <a:ext cx="744519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algn="ctr"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Дать детям представление о знаменитом Орском (старо - городском) пирожке.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5CF6211-9BB9-436E-A9A7-5881B4552A9D}"/>
              </a:ext>
            </a:extLst>
          </p:cNvPr>
          <p:cNvSpPr/>
          <p:nvPr/>
        </p:nvSpPr>
        <p:spPr>
          <a:xfrm>
            <a:off x="1519294" y="3414525"/>
            <a:ext cx="53624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Впервые они были выпущены в 1939 году, и с тех пор завоевали любовь не только местных жителей, но и гостей нашего города, но и стали визитной карточкой города Орска. Не случайно возле драматического театра установили памятник этому кулинарному шедевру.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B7C49BFD-8298-43BA-8643-FDE09ECA9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6417" t="8723" r="15567" b="5792"/>
          <a:stretch/>
        </p:blipFill>
        <p:spPr bwMode="auto">
          <a:xfrm>
            <a:off x="6858016" y="3500438"/>
            <a:ext cx="1704679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799345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37D38E-FF0A-4098-9C88-1626E08C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BC3E44-E464-470B-9B77-741F2EA04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9F8862-049D-4662-839F-9C43029C5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498" y="0"/>
            <a:ext cx="91440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ABFDDBE-1BCE-4465-B6FB-3EBAF10A7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6478" t="16244" r="3490" b="12692"/>
          <a:stretch/>
        </p:blipFill>
        <p:spPr bwMode="auto">
          <a:xfrm>
            <a:off x="6328465" y="325993"/>
            <a:ext cx="1960676" cy="1009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FF28BFDB-8C37-4EBF-8408-3795BEBB5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8233" t="20280" r="6331"/>
          <a:stretch/>
        </p:blipFill>
        <p:spPr bwMode="auto">
          <a:xfrm>
            <a:off x="5757899" y="2203981"/>
            <a:ext cx="2167409" cy="151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A88012-5FDB-4C53-B955-5F5904DE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7821" y="1451521"/>
            <a:ext cx="1440160" cy="1079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5B1BA0D1-BD7F-4708-88DF-C7180733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03" y="3343248"/>
            <a:ext cx="1732196" cy="1382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84DBEBA9-2C1B-4804-903D-5AEFA448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1849" y="4586067"/>
            <a:ext cx="2347292" cy="1902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5442F39-2CB1-45C5-9C84-0963F0C74998}"/>
              </a:ext>
            </a:extLst>
          </p:cNvPr>
          <p:cNvSpPr/>
          <p:nvPr/>
        </p:nvSpPr>
        <p:spPr>
          <a:xfrm>
            <a:off x="1115616" y="256033"/>
            <a:ext cx="4984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Пирожковый цех располагался в обычном частном доме на улице Куйбышева в старом городе.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E4DAF93-D252-4F0A-A2F5-176969534B45}"/>
              </a:ext>
            </a:extLst>
          </p:cNvPr>
          <p:cNvSpPr/>
          <p:nvPr/>
        </p:nvSpPr>
        <p:spPr>
          <a:xfrm>
            <a:off x="1273346" y="1712395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Процесс изготовления составляет сутки. Субпродукты моют тщательно, затем варят 6-7 часов, не добавляют ни каких специй,  кроме соли и перца.</a:t>
            </a:r>
          </a:p>
          <a:p>
            <a:pPr algn="ctr"/>
            <a:r>
              <a:rPr lang="ru-RU" alt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Из теста формируют колобки делают лепешки, все это делается руками , без скалки на лепешки выкладывают начинку и формируют пирожок.</a:t>
            </a:r>
          </a:p>
          <a:p>
            <a:pPr algn="ctr"/>
            <a:r>
              <a:rPr lang="ru-RU" alt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Затем опускают в огромный чан (большая сковорода) с кипящим растительным маслом.</a:t>
            </a:r>
          </a:p>
          <a:p>
            <a:pPr algn="ctr"/>
            <a:r>
              <a:rPr lang="ru-RU" alt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 через несколько минут румяные и ароматные, они выкладываются на специальную решетку, чтобы лишнее масло стекло.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ADA88012-5FDB-4C53-B955-5F5904DE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1428736"/>
            <a:ext cx="1440160" cy="1079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5409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ные работы\пирожок\og_og_15431601172936250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BB490C-44F6-4AFB-8CFA-38B7130C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F6F761-2AC1-47D4-AD6D-D269A7FF3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DB4420-2190-45F9-BD56-ADE0B3F4E837}"/>
              </a:ext>
            </a:extLst>
          </p:cNvPr>
          <p:cNvSpPr/>
          <p:nvPr/>
        </p:nvSpPr>
        <p:spPr>
          <a:xfrm>
            <a:off x="1403648" y="408671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закрепления проекта ,была изготовлена Дидактическая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</a:p>
          <a:p>
            <a:pPr marL="274320" indent="-274320"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«Испеки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пирожок»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65F2353-0F7E-4E29-B112-E46A7315D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76" b="6390"/>
          <a:stretch>
            <a:fillRect/>
          </a:stretch>
        </p:blipFill>
        <p:spPr>
          <a:xfrm rot="10800000">
            <a:off x="4714876" y="3643315"/>
            <a:ext cx="4308634" cy="3007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0DD20F14-BC93-40A2-9C81-23F7C0488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59" t="7858" r="22672" b="18956"/>
          <a:stretch/>
        </p:blipFill>
        <p:spPr>
          <a:xfrm rot="10800000">
            <a:off x="1465116" y="1732110"/>
            <a:ext cx="3528392" cy="3312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51638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E086D1-1BC5-46A4-B85F-236B6710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31C868-07A5-416D-9A99-FE738B926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88A8CB-8F33-46DB-9220-0F978F876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AB34D49-6412-4DC9-8E3C-EC893E8FE4CB}"/>
              </a:ext>
            </a:extLst>
          </p:cNvPr>
          <p:cNvSpPr/>
          <p:nvPr/>
        </p:nvSpPr>
        <p:spPr>
          <a:xfrm>
            <a:off x="1426569" y="-689"/>
            <a:ext cx="748883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pPr algn="ctr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детей с наследием земли Оренбургской.</a:t>
            </a:r>
          </a:p>
          <a:p>
            <a:pPr algn="ctr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приготовлением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орского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пирожка. </a:t>
            </a:r>
          </a:p>
          <a:p>
            <a:pPr algn="ctr">
              <a:defRPr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игры: </a:t>
            </a:r>
          </a:p>
          <a:p>
            <a:pPr algn="ctr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представление о народных промыслах нашего края. </a:t>
            </a:r>
          </a:p>
          <a:p>
            <a:pPr algn="ctr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эмоционально- положительное отношение к народному промыслу. </a:t>
            </a:r>
          </a:p>
          <a:p>
            <a:pPr algn="ctr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уважительное отношение к различным видам труда и труду народных мастеров.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51483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ED0122-386C-4879-95B3-02273D7B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7A24F1-FA6B-4C22-94F8-EC18934D6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150A939-A1F0-4761-A200-104F9B9F1C7C}"/>
              </a:ext>
            </a:extLst>
          </p:cNvPr>
          <p:cNvSpPr/>
          <p:nvPr/>
        </p:nvSpPr>
        <p:spPr>
          <a:xfrm>
            <a:off x="1619672" y="404664"/>
            <a:ext cx="7067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игры состоит из: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Инструкции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Карточки с продуктами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9FB1DB-839A-44B6-A8AD-00D0C3095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54" b="6510"/>
          <a:stretch>
            <a:fillRect/>
          </a:stretch>
        </p:blipFill>
        <p:spPr>
          <a:xfrm rot="10800000">
            <a:off x="3929058" y="2500305"/>
            <a:ext cx="4916587" cy="3530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213D9A4C-6DAB-4BFA-B4B0-CADAED302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41" t="6477" r="20960"/>
          <a:stretch/>
        </p:blipFill>
        <p:spPr>
          <a:xfrm rot="20442264">
            <a:off x="1935341" y="2455165"/>
            <a:ext cx="1800201" cy="3524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617705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567BA0-9214-4AAC-A963-CFEF1063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1F9350-2562-4DF2-9900-A4F10536C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FA48A6-CB51-4768-8C94-61680DBB3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5F4DE28-8C54-44F6-9338-93D65C1DD996}"/>
              </a:ext>
            </a:extLst>
          </p:cNvPr>
          <p:cNvSpPr/>
          <p:nvPr/>
        </p:nvSpPr>
        <p:spPr>
          <a:xfrm>
            <a:off x="1763688" y="436371"/>
            <a:ext cx="72008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 1.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игры детям загадывают загадку.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должны найти картинку с продуктами на заданную тему.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перемешиваются, раскладываются лицевой стороной на столе. По сигналу дети должны выбрать соответствующие картинки.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Выигрывает тот кто быстро и правильно справился с заданием.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33849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9E1855-24B0-4540-BD09-86D04FF92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318EC6-2394-46F3-88AA-CFC930BED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C3C385-44D6-4B56-837E-722E3D251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96" t="11667" r="5774" b="7814"/>
          <a:stretch/>
        </p:blipFill>
        <p:spPr>
          <a:xfrm>
            <a:off x="1526669" y="3727416"/>
            <a:ext cx="3024336" cy="2630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C474591-E592-4464-A763-2123A0291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05" r="10583" b="7759"/>
          <a:stretch/>
        </p:blipFill>
        <p:spPr>
          <a:xfrm>
            <a:off x="4929190" y="2857496"/>
            <a:ext cx="3962150" cy="2219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7CD9EB8-D7E4-46AE-90AD-EBC00CB06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89" t="32452" r="14203" b="7892"/>
          <a:stretch/>
        </p:blipFill>
        <p:spPr>
          <a:xfrm>
            <a:off x="1835696" y="371797"/>
            <a:ext cx="4176464" cy="248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151412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459</Words>
  <Application>Microsoft Office PowerPoint</Application>
  <PresentationFormat>Экран (4:3)</PresentationFormat>
  <Paragraphs>52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PC-011</dc:creator>
  <cp:lastModifiedBy>User</cp:lastModifiedBy>
  <cp:revision>118</cp:revision>
  <dcterms:modified xsi:type="dcterms:W3CDTF">2024-11-27T05:21:42Z</dcterms:modified>
</cp:coreProperties>
</file>