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7" r:id="rId1"/>
  </p:sldMasterIdLst>
  <p:sldIdLst>
    <p:sldId id="257" r:id="rId2"/>
    <p:sldId id="261" r:id="rId3"/>
    <p:sldId id="260" r:id="rId4"/>
    <p:sldId id="258" r:id="rId5"/>
    <p:sldId id="271" r:id="rId6"/>
    <p:sldId id="267" r:id="rId7"/>
    <p:sldId id="259" r:id="rId8"/>
    <p:sldId id="266" r:id="rId9"/>
    <p:sldId id="265" r:id="rId10"/>
    <p:sldId id="264" r:id="rId11"/>
    <p:sldId id="262" r:id="rId12"/>
    <p:sldId id="269" r:id="rId13"/>
    <p:sldId id="263" r:id="rId14"/>
    <p:sldId id="270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4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F08613-4826-450C-B6AB-1CCAFD76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894256D-EBDF-46A9-862C-38786E57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B248E5-E6C7-45A0-8659-C5F6DB00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5403-5E20-4286-85CF-F1136266BE2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AE2173-4932-400C-AD5F-FC1FA1FB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C7B4B0-9B41-401B-9781-77DDEF1D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728-8359-48FF-9EB3-7C1808116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59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D2EAC9-4B10-4B66-AF9C-F48EF4E4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398B14-8B49-4560-BB47-23FDBD155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96209F-688A-48B6-9E2E-56EA9E59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5403-5E20-4286-85CF-F1136266BE2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4B15BA-2664-42EC-8EA1-E346A234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426370-50F3-489F-A704-01FA769B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728-8359-48FF-9EB3-7C1808116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8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DAA5275-EC73-426C-AB83-191A36167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254CBD4-6103-4B71-8A8D-0DCF7041B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71A2EF-4274-4A0C-9F7D-C4443C48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5403-5E20-4286-85CF-F1136266BE2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AFE067-2A05-4B22-A439-4B45AE44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506C56-24FC-4B8F-9E39-E1398375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728-8359-48FF-9EB3-7C1808116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75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C0FB85-7671-4250-851B-A61661B3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0303FB-AA3A-4235-965A-55798FEA8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733B13-6D73-40E2-80D7-C77005B8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5403-5E20-4286-85CF-F1136266BE2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040D73-33E9-49EE-93EC-5520A550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61AB03-4EE1-4D22-9CA4-D79CA9E3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728-8359-48FF-9EB3-7C1808116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89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17B206-5DAC-4E46-83ED-6162B075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D8BF93-57EF-42C5-985A-24112232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44BB0A-36D0-4319-93AF-D257437B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5403-5E20-4286-85CF-F1136266BE2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CEC90C-A077-49D2-8623-2D233153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0ABF06-9D9B-4D44-8A44-09A65581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728-8359-48FF-9EB3-7C1808116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2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0E1D30-5257-4696-824D-DDAE655A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673956-CD61-4E5F-B8AC-F8938E8B6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0A8589-AA7A-49C5-8747-CBCC418FF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63631F-6194-4011-865D-20B40369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5403-5E20-4286-85CF-F1136266BE2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C14C4B-6644-4E3A-B1D2-A2349453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7F0E96-3BD6-4C5B-B4B9-A4D4BF9F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728-8359-48FF-9EB3-7C1808116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17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26785D-5F64-48A9-A6B5-CCB07BAA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C57995-DB23-42E6-B38F-DDFD56EB4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856FEA1-EEB7-453A-A02E-075359FC6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2DD65F8-BF74-4785-A0C5-9ECC73F3A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A6C13DF-F4DD-439D-ACA8-F9C78E161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ADA40C1-C6E5-4B46-9196-6776ADB7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5403-5E20-4286-85CF-F1136266BE2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A007639-1D85-4675-9B42-CE3F15AE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BBC0B3-C627-4BAA-B56C-B166744B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728-8359-48FF-9EB3-7C1808116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80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F48EDA-47CC-48F6-9CA1-ED182373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F24A54F-D43E-45FA-A8F9-135A457B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5403-5E20-4286-85CF-F1136266BE2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310A0F-889C-433D-A695-72054451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FBB6B39-2999-4FC4-BCB8-57689C81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728-8359-48FF-9EB3-7C1808116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A266BEE-F747-44AF-9564-24D58C23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5403-5E20-4286-85CF-F1136266BE2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B5355F2-65B3-4558-98A6-F1365DC6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E9BAEE-694D-4D6A-83AF-BC1E7A4B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728-8359-48FF-9EB3-7C1808116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6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DA5F2-97EA-4248-9A9D-C6F390EE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ACB850-6E16-46B0-B26D-938E37DC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85CB8E4-B7E8-4818-8FEA-7ECFE030D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03B00D-DCF2-4A01-9076-99A2EB4C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5403-5E20-4286-85CF-F1136266BE2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589F07-3F99-4104-8945-1B135B39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037352-C2B0-49DC-92F0-9BB124F2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728-8359-48FF-9EB3-7C1808116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91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FB1469-5C6F-4EB2-A223-44840C93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C90781-0B7A-4A42-A20F-AFBD252D0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84BC81-B3A5-445A-86D8-4CECD6E10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9AF796-E83E-4B0A-8C45-5836CA2D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5403-5E20-4286-85CF-F1136266BE2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D0646A-0C81-4749-B6D4-C0B6A176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214C42-614D-4624-95C1-BE3F32F9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D728-8359-48FF-9EB3-7C1808116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33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AD25E9-34C5-4AEC-8C83-0B61F342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AE192F-3609-4DE7-A00E-29906C3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CA587D-ABAE-404F-A702-7B5258793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65403-5E20-4286-85CF-F1136266BE2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9522A1-12D3-450B-88CD-F981529D9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C9F28A-FC42-4131-99A1-2D8678E77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D728-8359-48FF-9EB3-7C1808116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9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C0EFC64-0643-4562-A109-EDD7125E4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05D8FA3-971C-41BA-BF6D-E26862A3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643" y="94268"/>
            <a:ext cx="7641996" cy="52601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400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МДОАУ «Детский сад №53» г. Орск</a:t>
            </a:r>
            <a:r>
              <a:rPr lang="ru-RU" sz="4000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ПРЕЗИНТАЦИЯ</a:t>
            </a:r>
            <a:br>
              <a:rPr lang="ru-RU" sz="3600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kern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«Создание условий в ДОУ для  реализации физического развития воспитанников с привлечением всех участников образовательного процесса»</a:t>
            </a:r>
            <a:r>
              <a:rPr lang="ru-RU" sz="3600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kern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kern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kern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kern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Подготовила </a:t>
            </a:r>
            <a:r>
              <a:rPr lang="ru-RU" sz="2200" b="1" kern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Заведующий </a:t>
            </a:r>
            <a:r>
              <a:rPr lang="ru-RU" sz="2000" b="1" kern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МДОАУ «Детский сад №53» г. Орск</a:t>
            </a:r>
            <a:r>
              <a:rPr lang="ru-RU" sz="3600" b="1" kern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b="1" kern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kern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Пузырникова В.И.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86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E9608F-9F43-4451-BCE3-BCF52C90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02664A-01CE-4808-95BB-8878AD42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лена\фото МДОАУ 53\катание на самокатах ср.гр\DSCN8052.JPG"/>
          <p:cNvPicPr/>
          <p:nvPr/>
        </p:nvPicPr>
        <p:blipFill>
          <a:blip r:embed="rId3" cstate="print"/>
          <a:srcRect l="14912" t="31659" r="21828" b="16123"/>
          <a:stretch>
            <a:fillRect/>
          </a:stretch>
        </p:blipFill>
        <p:spPr bwMode="auto">
          <a:xfrm>
            <a:off x="789181" y="1473905"/>
            <a:ext cx="3756984" cy="232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лена\фото МДОАУ 53\спортивный летний досуг\P1100398.JPG"/>
          <p:cNvPicPr/>
          <p:nvPr/>
        </p:nvPicPr>
        <p:blipFill>
          <a:blip r:embed="rId4"/>
          <a:srcRect r="5684" b="13546"/>
          <a:stretch>
            <a:fillRect/>
          </a:stretch>
        </p:blipFill>
        <p:spPr bwMode="auto">
          <a:xfrm>
            <a:off x="6988708" y="4012185"/>
            <a:ext cx="3722092" cy="21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лена\фото МДОАУ 53\спортивный летний досуг\P1100420.JPG"/>
          <p:cNvPicPr/>
          <p:nvPr/>
        </p:nvPicPr>
        <p:blipFill>
          <a:blip r:embed="rId5"/>
          <a:srcRect l="12873" r="-47" b="13944"/>
          <a:stretch>
            <a:fillRect/>
          </a:stretch>
        </p:blipFill>
        <p:spPr bwMode="auto">
          <a:xfrm>
            <a:off x="895240" y="3944848"/>
            <a:ext cx="3740727" cy="210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ПРЕЗЕНТАЦИИ\Город Орск\Для Лены\Подвижные игры. Средняя группа\IMG_456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014" y="1344161"/>
            <a:ext cx="3615438" cy="250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89879" y="621792"/>
            <a:ext cx="421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Летная оздоровительная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03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10041-5FE9-4067-9E15-AE549A08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FA6682-5EC0-46C6-9D93-6C043A43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в.и\олимпиада\Даешь, лыжню!.jpg"/>
          <p:cNvPicPr>
            <a:picLocks noChangeAspect="1" noChangeArrowheads="1"/>
          </p:cNvPicPr>
          <p:nvPr/>
        </p:nvPicPr>
        <p:blipFill>
          <a:blip r:embed="rId3"/>
          <a:srcRect l="30722" t="13567" r="23736" b="3459"/>
          <a:stretch>
            <a:fillRect/>
          </a:stretch>
        </p:blipFill>
        <p:spPr bwMode="auto">
          <a:xfrm>
            <a:off x="8302752" y="1443407"/>
            <a:ext cx="3079666" cy="2945713"/>
          </a:xfrm>
          <a:prstGeom prst="rect">
            <a:avLst/>
          </a:prstGeom>
          <a:noFill/>
        </p:spPr>
      </p:pic>
      <p:pic>
        <p:nvPicPr>
          <p:cNvPr id="5123" name="Picture 3" descr="D:\в.и\олимпиада\МДОАУ 53 подготовительная группа.jpeg"/>
          <p:cNvPicPr>
            <a:picLocks noChangeAspect="1" noChangeArrowheads="1"/>
          </p:cNvPicPr>
          <p:nvPr/>
        </p:nvPicPr>
        <p:blipFill>
          <a:blip r:embed="rId4"/>
          <a:srcRect l="4780" t="18708" r="1223" b="17333"/>
          <a:stretch>
            <a:fillRect/>
          </a:stretch>
        </p:blipFill>
        <p:spPr bwMode="auto">
          <a:xfrm>
            <a:off x="474726" y="1367409"/>
            <a:ext cx="4610100" cy="2352675"/>
          </a:xfrm>
          <a:prstGeom prst="rect">
            <a:avLst/>
          </a:prstGeom>
          <a:noFill/>
        </p:spPr>
      </p:pic>
      <p:pic>
        <p:nvPicPr>
          <p:cNvPr id="5124" name="Picture 4" descr="D:\в.и\олимпиада\1.jpg"/>
          <p:cNvPicPr>
            <a:picLocks noChangeAspect="1" noChangeArrowheads="1"/>
          </p:cNvPicPr>
          <p:nvPr/>
        </p:nvPicPr>
        <p:blipFill>
          <a:blip r:embed="rId5" cstate="print"/>
          <a:srcRect l="4084" t="14269" r="3223" b="4816"/>
          <a:stretch>
            <a:fillRect/>
          </a:stretch>
        </p:blipFill>
        <p:spPr bwMode="auto">
          <a:xfrm>
            <a:off x="3242745" y="3957512"/>
            <a:ext cx="4886325" cy="24003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89879" y="816864"/>
            <a:ext cx="421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Зимняя оздоровительная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20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BA726-073B-4E56-808B-471695E5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3B9B13-DE35-4994-A73F-86F5AF61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G:\Новая папка досуги\IMG_20181115_0938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511" y="1438656"/>
            <a:ext cx="3503539" cy="240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Новая папка досуги\IMG_20181115_094003.jpg"/>
          <p:cNvPicPr/>
          <p:nvPr/>
        </p:nvPicPr>
        <p:blipFill>
          <a:blip r:embed="rId4" cstate="print"/>
          <a:srcRect l="9552" t="16212" r="9086" b="-1249"/>
          <a:stretch>
            <a:fillRect/>
          </a:stretch>
        </p:blipFill>
        <p:spPr bwMode="auto">
          <a:xfrm>
            <a:off x="4901183" y="1463040"/>
            <a:ext cx="2615737" cy="22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Новая папка досуги\IMG_20181115_094251.jpg"/>
          <p:cNvPicPr/>
          <p:nvPr/>
        </p:nvPicPr>
        <p:blipFill>
          <a:blip r:embed="rId5" cstate="print"/>
          <a:srcRect l="14150" t="8747" r="29876" b="4882"/>
          <a:stretch>
            <a:fillRect/>
          </a:stretch>
        </p:blipFill>
        <p:spPr bwMode="auto">
          <a:xfrm>
            <a:off x="4901184" y="3816096"/>
            <a:ext cx="2596896" cy="24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Новая папка досуги\IMG_20181115_0946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8512" y="3913631"/>
            <a:ext cx="3486912" cy="239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:\Новая папка досуги\IMG_20181130_1120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5343" y="2621280"/>
            <a:ext cx="3825077" cy="256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89879" y="768096"/>
            <a:ext cx="4212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Конкурсное движение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70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81B9A2-602E-412D-9B82-A7EF6A5F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F63B44-3EFC-4BDE-A5CC-E815BDEA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5303520" y="3889248"/>
            <a:ext cx="3435136" cy="2389632"/>
          </a:xfrm>
          <a:prstGeom prst="rect">
            <a:avLst/>
          </a:prstGeom>
        </p:spPr>
      </p:pic>
      <p:pic>
        <p:nvPicPr>
          <p:cNvPr id="6151" name="Picture 7" descr="D:\в.и\газета родителей.jpg"/>
          <p:cNvPicPr>
            <a:picLocks noChangeAspect="1" noChangeArrowheads="1"/>
          </p:cNvPicPr>
          <p:nvPr/>
        </p:nvPicPr>
        <p:blipFill>
          <a:blip r:embed="rId4" cstate="print"/>
          <a:srcRect l="-3306" t="14664" r="-2071" b="31474"/>
          <a:stretch>
            <a:fillRect/>
          </a:stretch>
        </p:blipFill>
        <p:spPr bwMode="auto">
          <a:xfrm>
            <a:off x="380011" y="3828288"/>
            <a:ext cx="4704053" cy="2535936"/>
          </a:xfrm>
          <a:prstGeom prst="rect">
            <a:avLst/>
          </a:prstGeom>
          <a:noFill/>
        </p:spPr>
      </p:pic>
      <p:pic>
        <p:nvPicPr>
          <p:cNvPr id="6152" name="Picture 8" descr="C:\Users\User\AppData\Local\Temp\Rar$DRa0.921\IMG-2cf034e69f09a1bed560f467ea3ffbb4-V.jpg"/>
          <p:cNvPicPr>
            <a:picLocks noChangeAspect="1" noChangeArrowheads="1"/>
          </p:cNvPicPr>
          <p:nvPr/>
        </p:nvPicPr>
        <p:blipFill>
          <a:blip r:embed="rId5"/>
          <a:srcRect l="5210" t="19474" b="9714"/>
          <a:stretch>
            <a:fillRect/>
          </a:stretch>
        </p:blipFill>
        <p:spPr bwMode="auto">
          <a:xfrm>
            <a:off x="4133088" y="1085088"/>
            <a:ext cx="2441567" cy="2697916"/>
          </a:xfrm>
          <a:prstGeom prst="rect">
            <a:avLst/>
          </a:prstGeom>
          <a:noFill/>
        </p:spPr>
      </p:pic>
      <p:pic>
        <p:nvPicPr>
          <p:cNvPr id="6154" name="Picture 10" descr="C:\Users\User\AppData\Local\Temp\Rar$DRa0.849\IMG-5fa23aa912425c7428e4981da5469e7f-V.jpg"/>
          <p:cNvPicPr>
            <a:picLocks noChangeAspect="1" noChangeArrowheads="1"/>
          </p:cNvPicPr>
          <p:nvPr/>
        </p:nvPicPr>
        <p:blipFill>
          <a:blip r:embed="rId6"/>
          <a:srcRect l="1283" t="7551"/>
          <a:stretch>
            <a:fillRect/>
          </a:stretch>
        </p:blipFill>
        <p:spPr bwMode="auto">
          <a:xfrm>
            <a:off x="1170432" y="1158240"/>
            <a:ext cx="2504329" cy="2545753"/>
          </a:xfrm>
          <a:prstGeom prst="rect">
            <a:avLst/>
          </a:prstGeom>
          <a:noFill/>
        </p:spPr>
      </p:pic>
      <p:pic>
        <p:nvPicPr>
          <p:cNvPr id="6157" name="Picture 13" descr="C:\Users\User\AppData\Local\Temp\Rar$DRa0.999\IMG-245e66915937ad3082d2895b35d21b33-V.jpg"/>
          <p:cNvPicPr>
            <a:picLocks noChangeAspect="1" noChangeArrowheads="1"/>
          </p:cNvPicPr>
          <p:nvPr/>
        </p:nvPicPr>
        <p:blipFill>
          <a:blip r:embed="rId7"/>
          <a:srcRect l="718" t="6130"/>
          <a:stretch>
            <a:fillRect/>
          </a:stretch>
        </p:blipFill>
        <p:spPr bwMode="auto">
          <a:xfrm>
            <a:off x="9543961" y="2536569"/>
            <a:ext cx="2137187" cy="35764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473696" y="1158240"/>
            <a:ext cx="3767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3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BA726-073B-4E56-808B-471695E5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45559D-E537-4405-A187-3744979B6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ownloads\IMG-71e0b232f4243b3049104049bfa27e5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47" y="670956"/>
            <a:ext cx="4283035" cy="3212276"/>
          </a:xfrm>
          <a:prstGeom prst="rect">
            <a:avLst/>
          </a:prstGeom>
          <a:noFill/>
        </p:spPr>
      </p:pic>
      <p:pic>
        <p:nvPicPr>
          <p:cNvPr id="8" name="Рисунок 7" descr="D:\лена\фото МДОАУ 53\фотки\DSC_2672.JPG"/>
          <p:cNvPicPr/>
          <p:nvPr/>
        </p:nvPicPr>
        <p:blipFill>
          <a:blip r:embed="rId4" cstate="print"/>
          <a:srcRect t="15233" r="11505" b="12285"/>
          <a:stretch>
            <a:fillRect/>
          </a:stretch>
        </p:blipFill>
        <p:spPr bwMode="auto">
          <a:xfrm>
            <a:off x="6240724" y="687884"/>
            <a:ext cx="5244452" cy="286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User\AppData\Local\Temp\Rar$DRa0.953\IMG-97fde21364af2e1bd9b70203ba06a105-V.jpg"/>
          <p:cNvPicPr>
            <a:picLocks noChangeAspect="1" noChangeArrowheads="1"/>
          </p:cNvPicPr>
          <p:nvPr/>
        </p:nvPicPr>
        <p:blipFill>
          <a:blip r:embed="rId5"/>
          <a:srcRect t="18935" r="-1325"/>
          <a:stretch>
            <a:fillRect/>
          </a:stretch>
        </p:blipFill>
        <p:spPr bwMode="auto">
          <a:xfrm>
            <a:off x="6483927" y="3871355"/>
            <a:ext cx="4025736" cy="2316431"/>
          </a:xfrm>
          <a:prstGeom prst="rect">
            <a:avLst/>
          </a:prstGeom>
          <a:noFill/>
        </p:spPr>
      </p:pic>
      <p:pic>
        <p:nvPicPr>
          <p:cNvPr id="11" name="Picture 2" descr="C:\Users\User\AppData\Local\Temp\Rar$DRa0.456\IMG-812bec5097c6db1cb6ab28e77ce5284c-V.jpg"/>
          <p:cNvPicPr>
            <a:picLocks noChangeAspect="1" noChangeArrowheads="1"/>
          </p:cNvPicPr>
          <p:nvPr/>
        </p:nvPicPr>
        <p:blipFill>
          <a:blip r:embed="rId6"/>
          <a:srcRect l="-2468" t="19766"/>
          <a:stretch>
            <a:fillRect/>
          </a:stretch>
        </p:blipFill>
        <p:spPr bwMode="auto">
          <a:xfrm>
            <a:off x="795647" y="4049485"/>
            <a:ext cx="4227615" cy="2292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958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BA726-073B-4E56-808B-471695E5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45559D-E537-4405-A187-3744979B6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66899" y="486888"/>
            <a:ext cx="108896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Программа выступления МДОАУ «Детский сад № 53»г.Орска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Ф.И.О. руководителя учреждения Пузырникова Валентина Ивановна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Тема: </a:t>
            </a:r>
            <a:r>
              <a:rPr lang="ru-RU" b="1" kern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«Создание условий в ДОУ для  реализации физического развития воспитанников, с привлечением всех участников образовательного процесса»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необходимых условий для сохранения, укрепления здоровья и организацию двигательной активности дошкольников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Задачи: 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-Проанализировать имеющиеся условия и определить актуальные проблемы оснащения каждой возрастной группы, музыкально-физкультурного зала и территории учреждения;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-Обогатить предметно-развивающую среду по физическому развитию, в том числе нетрадиционным оборудованием;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-Обеспечить двигательную активность воспитанников через участие дошкольников в различных физкультурно-оздоровительных, физкультурно-музыкальных и других мероприятиях городского, областного уровней;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-Заинтересовать и привлечь родителей (законных представителей) к решению поставленных задач и реализации всех направлений по достижению цели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4129" y="527565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4693921"/>
            <a:ext cx="10765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проделанной работы: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-созданы условия для реализации физического развития воспитанников;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-созданы центры физического развития, их разнообразили новым спортивным оборудованием;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-сотрудники ДОУ и родители изготовили нетрадиционное оборудование для физкультурных занятий досугов.</a:t>
            </a:r>
          </a:p>
          <a:p>
            <a:r>
              <a:rPr lang="ru-RU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9958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6BF9EE-19A2-47AB-9D61-38D9D040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01E7E5-3414-4BD2-BEB7-FF4863B7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5AFF06-D7AD-4B8D-B326-6351EC2E7355}"/>
              </a:ext>
            </a:extLst>
          </p:cNvPr>
          <p:cNvSpPr/>
          <p:nvPr/>
        </p:nvSpPr>
        <p:spPr>
          <a:xfrm>
            <a:off x="1036949" y="1413164"/>
            <a:ext cx="1022808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«Результатом нашей работы должна стать осознанная молодым поколением необходимость в здоровом образе жизни, в занятиях физической культурой и спортом. Каждый молодой человек должен осознать, что здоровый образ жизни – это успех, его личный успех»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Владимир Владимирович Путин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6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9693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053F0-6490-4536-A6B1-D722E075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A1ED8-6942-41F5-B62B-497F75075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312CB8C-0287-41B6-86C7-F0B24005A718}"/>
              </a:ext>
            </a:extLst>
          </p:cNvPr>
          <p:cNvSpPr/>
          <p:nvPr/>
        </p:nvSpPr>
        <p:spPr>
          <a:xfrm>
            <a:off x="1036950" y="590843"/>
            <a:ext cx="104260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Проблема: </a:t>
            </a:r>
            <a:r>
              <a:rPr lang="ru-RU" sz="2400" b="1" dirty="0" smtClean="0">
                <a:solidFill>
                  <a:srgbClr val="002060"/>
                </a:solidFill>
              </a:rPr>
              <a:t>создание условий для реализации физического развития всех участников образовательного процесса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необходимых условий для сохранения, укрепления здоровья и организацию двигательной активности дошкольников.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-Проанализировать имеющиеся условия и определить актуальные проблемы оснащения каждой возрастной группы, музыкально-физкультурного зала и территории учреждения;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-Обогатить предметно-развивающую среду по физическому развитию, в том числе нетрадиционным оборудованием;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-Обеспечить двигательную активность воспитанников через участие дошкольников в различных физкультурно-оздоровительных, физкультурно-музыкальных и других мероприятиях городского, областного уровней;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-Заинтересовать и привлечь родителей (законных представителей) к решению поставленных задач и реализации всех направлений по достижению цели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33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C13F58-53D4-4DE3-BD83-2BBEFF62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DAF3AE7-5AB1-4605-A847-910BE44BB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716EDC8-13C3-417C-BA07-8FADE1F86D91}"/>
              </a:ext>
            </a:extLst>
          </p:cNvPr>
          <p:cNvSpPr/>
          <p:nvPr/>
        </p:nvSpPr>
        <p:spPr>
          <a:xfrm>
            <a:off x="3289465" y="415636"/>
            <a:ext cx="5498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 зал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FE382B-21D5-49E8-A394-3215E5E36FB5}"/>
              </a:ext>
            </a:extLst>
          </p:cNvPr>
          <p:cNvSpPr/>
          <p:nvPr/>
        </p:nvSpPr>
        <p:spPr>
          <a:xfrm>
            <a:off x="724395" y="795647"/>
            <a:ext cx="27550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младшая группа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ownloads\20240212_140727.jpg"/>
          <p:cNvPicPr>
            <a:picLocks noChangeAspect="1" noChangeArrowheads="1"/>
          </p:cNvPicPr>
          <p:nvPr/>
        </p:nvPicPr>
        <p:blipFill>
          <a:blip r:embed="rId3"/>
          <a:srcRect b="7029"/>
          <a:stretch>
            <a:fillRect/>
          </a:stretch>
        </p:blipFill>
        <p:spPr bwMode="auto">
          <a:xfrm>
            <a:off x="3738501" y="954294"/>
            <a:ext cx="4762500" cy="3320823"/>
          </a:xfrm>
          <a:prstGeom prst="rect">
            <a:avLst/>
          </a:prstGeom>
          <a:noFill/>
        </p:spPr>
      </p:pic>
      <p:pic>
        <p:nvPicPr>
          <p:cNvPr id="1028" name="Picture 4" descr="C:\Users\User\Downloads\20240212_133400.jpg"/>
          <p:cNvPicPr>
            <a:picLocks noChangeAspect="1" noChangeArrowheads="1"/>
          </p:cNvPicPr>
          <p:nvPr/>
        </p:nvPicPr>
        <p:blipFill>
          <a:blip r:embed="rId4"/>
          <a:srcRect l="21138" b="-646"/>
          <a:stretch>
            <a:fillRect/>
          </a:stretch>
        </p:blipFill>
        <p:spPr bwMode="auto">
          <a:xfrm rot="5400000">
            <a:off x="8226354" y="2948328"/>
            <a:ext cx="3755816" cy="3321813"/>
          </a:xfrm>
          <a:prstGeom prst="rect">
            <a:avLst/>
          </a:prstGeom>
          <a:noFill/>
        </p:spPr>
      </p:pic>
      <p:pic>
        <p:nvPicPr>
          <p:cNvPr id="1029" name="Picture 5" descr="C:\Users\User\Downloads\20240212_133050.jpg"/>
          <p:cNvPicPr>
            <a:picLocks noChangeAspect="1" noChangeArrowheads="1"/>
          </p:cNvPicPr>
          <p:nvPr/>
        </p:nvPicPr>
        <p:blipFill>
          <a:blip r:embed="rId5"/>
          <a:srcRect l="47" b="12348"/>
          <a:stretch>
            <a:fillRect/>
          </a:stretch>
        </p:blipFill>
        <p:spPr bwMode="auto">
          <a:xfrm>
            <a:off x="439386" y="3768743"/>
            <a:ext cx="3906983" cy="273249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752114" y="1805050"/>
            <a:ext cx="247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83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C13F58-53D4-4DE3-BD83-2BBEFF62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DAF3AE7-5AB1-4605-A847-910BE44BB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716EDC8-13C3-417C-BA07-8FADE1F86D91}"/>
              </a:ext>
            </a:extLst>
          </p:cNvPr>
          <p:cNvSpPr/>
          <p:nvPr/>
        </p:nvSpPr>
        <p:spPr>
          <a:xfrm>
            <a:off x="2711776" y="585787"/>
            <a:ext cx="6768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G:\Новая папка (2)\Camera1\IMG_20170911_1330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645" y="1235033"/>
            <a:ext cx="3669476" cy="454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Новая папка (2)\Camera1\IMG_20170911_133042.jpg"/>
          <p:cNvPicPr/>
          <p:nvPr/>
        </p:nvPicPr>
        <p:blipFill>
          <a:blip r:embed="rId4" cstate="print"/>
          <a:srcRect l="2156" t="20655" r="890" b="41567"/>
          <a:stretch>
            <a:fillRect/>
          </a:stretch>
        </p:blipFill>
        <p:spPr bwMode="auto">
          <a:xfrm>
            <a:off x="4500747" y="2018805"/>
            <a:ext cx="4476998" cy="270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Новая папка (2)\Camera1\IMG_20170911_133118.jpg"/>
          <p:cNvPicPr/>
          <p:nvPr/>
        </p:nvPicPr>
        <p:blipFill>
          <a:blip r:embed="rId5" cstate="print"/>
          <a:srcRect l="1877" t="14229" r="31694" b="13044"/>
          <a:stretch>
            <a:fillRect/>
          </a:stretch>
        </p:blipFill>
        <p:spPr bwMode="auto">
          <a:xfrm>
            <a:off x="9048997" y="3752603"/>
            <a:ext cx="2576945" cy="239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983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D4AC51-2519-4735-83C7-F9BCA060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43813C-91B5-4A2A-BF0E-EC1CD6FB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96" y="-1967"/>
            <a:ext cx="12195496" cy="68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в.и\7 АПРЕЛЯ -День заряд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5962">
            <a:off x="1006871" y="1947192"/>
            <a:ext cx="4828540" cy="3786428"/>
          </a:xfrm>
          <a:prstGeom prst="rect">
            <a:avLst/>
          </a:prstGeom>
          <a:noFill/>
        </p:spPr>
      </p:pic>
      <p:pic>
        <p:nvPicPr>
          <p:cNvPr id="1027" name="Picture 3" descr="C:\Users\User\Downloads\IMG-e86206ebd0633fc3d9b28a04d663b406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1185">
            <a:off x="6411036" y="2415225"/>
            <a:ext cx="4949673" cy="36283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89879" y="804672"/>
            <a:ext cx="4212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 , два на зарядку становись!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54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4B7613-2143-4E8D-9DF0-C433EE10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18A3E70-35AF-4948-8B0A-F20318CB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3C1FB7-B9A0-48C9-BCF7-0254650A37D9}"/>
              </a:ext>
            </a:extLst>
          </p:cNvPr>
          <p:cNvSpPr/>
          <p:nvPr/>
        </p:nvSpPr>
        <p:spPr>
          <a:xfrm>
            <a:off x="928129" y="387441"/>
            <a:ext cx="102815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User\Downloads\IMG-320e882389575e9b4fd7d6d4141c9a41-V.jpg"/>
          <p:cNvPicPr>
            <a:picLocks noChangeAspect="1" noChangeArrowheads="1"/>
          </p:cNvPicPr>
          <p:nvPr/>
        </p:nvPicPr>
        <p:blipFill>
          <a:blip r:embed="rId3"/>
          <a:srcRect l="6883" r="7403" b="22559"/>
          <a:stretch>
            <a:fillRect/>
          </a:stretch>
        </p:blipFill>
        <p:spPr bwMode="auto">
          <a:xfrm>
            <a:off x="6887687" y="3574905"/>
            <a:ext cx="4073237" cy="2505261"/>
          </a:xfrm>
          <a:prstGeom prst="rect">
            <a:avLst/>
          </a:prstGeom>
          <a:noFill/>
        </p:spPr>
      </p:pic>
      <p:pic>
        <p:nvPicPr>
          <p:cNvPr id="2052" name="Picture 4" descr="C:\Users\User\Downloads\20210406_094230.jpg"/>
          <p:cNvPicPr>
            <a:picLocks noChangeAspect="1" noChangeArrowheads="1"/>
          </p:cNvPicPr>
          <p:nvPr/>
        </p:nvPicPr>
        <p:blipFill>
          <a:blip r:embed="rId4" cstate="print"/>
          <a:srcRect t="14935" r="16716"/>
          <a:stretch>
            <a:fillRect/>
          </a:stretch>
        </p:blipFill>
        <p:spPr bwMode="auto">
          <a:xfrm>
            <a:off x="698268" y="3881964"/>
            <a:ext cx="4349220" cy="2425536"/>
          </a:xfrm>
          <a:prstGeom prst="rect">
            <a:avLst/>
          </a:prstGeom>
          <a:noFill/>
        </p:spPr>
      </p:pic>
      <p:pic>
        <p:nvPicPr>
          <p:cNvPr id="2053" name="Picture 5" descr="C:\Users\User\Downloads\20210406_094048.jpg"/>
          <p:cNvPicPr>
            <a:picLocks noChangeAspect="1" noChangeArrowheads="1"/>
          </p:cNvPicPr>
          <p:nvPr/>
        </p:nvPicPr>
        <p:blipFill>
          <a:blip r:embed="rId5" cstate="print"/>
          <a:srcRect t="18195"/>
          <a:stretch>
            <a:fillRect/>
          </a:stretch>
        </p:blipFill>
        <p:spPr bwMode="auto">
          <a:xfrm>
            <a:off x="6803136" y="1177673"/>
            <a:ext cx="4683785" cy="2353099"/>
          </a:xfrm>
          <a:prstGeom prst="rect">
            <a:avLst/>
          </a:prstGeom>
          <a:noFill/>
        </p:spPr>
      </p:pic>
      <p:pic>
        <p:nvPicPr>
          <p:cNvPr id="2054" name="Picture 6" descr="C:\Users\User\Downloads\IMG-d10224c183f08ba760aa9a23f38a09be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" y="1207007"/>
            <a:ext cx="4310110" cy="250168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67328" y="682752"/>
            <a:ext cx="4632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36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B01A22-8694-4A4E-A434-50F08D87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407465-D011-4F1E-8E20-E755EEFCD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27098" t="26501" r="20631"/>
          <a:stretch/>
        </p:blipFill>
        <p:spPr bwMode="auto">
          <a:xfrm>
            <a:off x="6750726" y="1085088"/>
            <a:ext cx="3734394" cy="2450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3074" name="Picture 2" descr="C:\Users\User\Downloads\IMG-c141158dbd079c927d40285c5b46635b-V.jpg"/>
          <p:cNvPicPr>
            <a:picLocks noChangeAspect="1" noChangeArrowheads="1"/>
          </p:cNvPicPr>
          <p:nvPr/>
        </p:nvPicPr>
        <p:blipFill>
          <a:blip r:embed="rId4"/>
          <a:srcRect l="13636" t="18845" r="1564" b="1633"/>
          <a:stretch>
            <a:fillRect/>
          </a:stretch>
        </p:blipFill>
        <p:spPr bwMode="auto">
          <a:xfrm>
            <a:off x="926592" y="1109472"/>
            <a:ext cx="3474720" cy="2474976"/>
          </a:xfrm>
          <a:prstGeom prst="rect">
            <a:avLst/>
          </a:prstGeom>
          <a:noFill/>
        </p:spPr>
      </p:pic>
      <p:pic>
        <p:nvPicPr>
          <p:cNvPr id="3075" name="Picture 3" descr="C:\Users\User\Downloads\IMG-afe9d88c6507650384d8e23cd5fa7ce3-V.jpg"/>
          <p:cNvPicPr>
            <a:picLocks noChangeAspect="1" noChangeArrowheads="1"/>
          </p:cNvPicPr>
          <p:nvPr/>
        </p:nvPicPr>
        <p:blipFill>
          <a:blip r:embed="rId5"/>
          <a:srcRect r="330" b="8331"/>
          <a:stretch>
            <a:fillRect/>
          </a:stretch>
        </p:blipFill>
        <p:spPr bwMode="auto">
          <a:xfrm>
            <a:off x="897890" y="3643666"/>
            <a:ext cx="3503422" cy="2513294"/>
          </a:xfrm>
          <a:prstGeom prst="rect">
            <a:avLst/>
          </a:prstGeom>
          <a:noFill/>
        </p:spPr>
      </p:pic>
      <p:pic>
        <p:nvPicPr>
          <p:cNvPr id="13" name="Picture 2" descr="C:\Users\User\Downloads\IMG-1581d245113a1e8ee72b514ff51af8f2-V.jpg"/>
          <p:cNvPicPr>
            <a:picLocks noChangeAspect="1" noChangeArrowheads="1"/>
          </p:cNvPicPr>
          <p:nvPr/>
        </p:nvPicPr>
        <p:blipFill>
          <a:blip r:embed="rId6"/>
          <a:srcRect l="13678" r="3662" b="8325"/>
          <a:stretch>
            <a:fillRect/>
          </a:stretch>
        </p:blipFill>
        <p:spPr bwMode="auto">
          <a:xfrm>
            <a:off x="6766560" y="3560064"/>
            <a:ext cx="3718560" cy="25359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62528" y="597408"/>
            <a:ext cx="473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нетрадиционных пособий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61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FAA0D-4175-4D50-91B1-187726C1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20F08C-E176-48B1-A16F-A2EBCC3D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8190EDC-CDE8-43AA-9D77-F86008E51434}"/>
              </a:ext>
            </a:extLst>
          </p:cNvPr>
          <p:cNvSpPr/>
          <p:nvPr/>
        </p:nvSpPr>
        <p:spPr>
          <a:xfrm>
            <a:off x="2377440" y="703385"/>
            <a:ext cx="5824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режиме дня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16927" y="2084615"/>
            <a:ext cx="3605646" cy="2403764"/>
          </a:xfrm>
          <a:prstGeom prst="rect">
            <a:avLst/>
          </a:prstGeom>
        </p:spPr>
      </p:pic>
      <p:pic>
        <p:nvPicPr>
          <p:cNvPr id="11" name="Picture 4" descr="C:\Users\User\AppData\Local\Temp\Rar$DIa0.621\IMG_20231107_155629.jpg"/>
          <p:cNvPicPr>
            <a:picLocks noChangeAspect="1" noChangeArrowheads="1"/>
          </p:cNvPicPr>
          <p:nvPr/>
        </p:nvPicPr>
        <p:blipFill>
          <a:blip r:embed="rId4" cstate="print"/>
          <a:srcRect l="8997" t="16128" r="10033" b="11233"/>
          <a:stretch>
            <a:fillRect/>
          </a:stretch>
        </p:blipFill>
        <p:spPr bwMode="auto">
          <a:xfrm>
            <a:off x="606068" y="3668982"/>
            <a:ext cx="3591612" cy="2419350"/>
          </a:xfrm>
          <a:prstGeom prst="rect">
            <a:avLst/>
          </a:prstGeom>
          <a:noFill/>
        </p:spPr>
      </p:pic>
      <p:pic>
        <p:nvPicPr>
          <p:cNvPr id="12" name="Picture 3" descr="C:\Users\User\AppData\Local\Temp\Rar$DIa0.221\IMG_20231101_092501.jpg"/>
          <p:cNvPicPr>
            <a:picLocks noChangeAspect="1" noChangeArrowheads="1"/>
          </p:cNvPicPr>
          <p:nvPr/>
        </p:nvPicPr>
        <p:blipFill>
          <a:blip r:embed="rId5" cstate="print"/>
          <a:srcRect t="21291" r="8446" b="11374"/>
          <a:stretch>
            <a:fillRect/>
          </a:stretch>
        </p:blipFill>
        <p:spPr bwMode="auto">
          <a:xfrm>
            <a:off x="8027719" y="1045770"/>
            <a:ext cx="3645725" cy="2291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5745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363</Words>
  <Application>Microsoft Office PowerPoint</Application>
  <PresentationFormat>Произвольный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МДОАУ «Детский сад №53» г. Орск  ПРЕЗИНТАЦИЯ «Создание условий в ДОУ для  реализации физического развития воспитанников с привлечением всех участников образовательного процесса»   Подготовила Заведующий МДОАУ «Детский сад №53» г. Орск Пузырникова В.И.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mvideo mvideo</dc:creator>
  <cp:lastModifiedBy>User</cp:lastModifiedBy>
  <cp:revision>93</cp:revision>
  <dcterms:created xsi:type="dcterms:W3CDTF">2019-11-05T08:53:54Z</dcterms:created>
  <dcterms:modified xsi:type="dcterms:W3CDTF">2024-02-14T04:22:13Z</dcterms:modified>
</cp:coreProperties>
</file>