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420" autoAdjust="0"/>
  </p:normalViewPr>
  <p:slideViewPr>
    <p:cSldViewPr>
      <p:cViewPr varScale="1">
        <p:scale>
          <a:sx n="73" d="100"/>
          <a:sy n="73" d="100"/>
        </p:scale>
        <p:origin x="-16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4571241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2967503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87053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5465740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338165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024199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2634988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2291215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3825294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2402306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3043941"/>
      </p:ext>
    </p:extLst>
  </p:cSld>
  <p:clrMapOvr>
    <a:masterClrMapping/>
  </p:clrMapOvr>
  <p:transition spd="slow"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94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circle/>
    <p:sndAc>
      <p:stSnd>
        <p:snd r:embed="rId13" name="chimes.wav"/>
      </p:stSnd>
    </p:sndAc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14283" y="1"/>
            <a:ext cx="8786874" cy="342899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АКЦИЯ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ВО ВТОРОЙ МЛАДШЕЙ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ГРУППЕ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"СОХРАНИ БУДУЩЕЕ-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ПРИСТЕГНИ РЕБЕНКА!"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143240" y="3429000"/>
            <a:ext cx="5572164" cy="107157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воспитатель: Чабаненко О.Л.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893279"/>
      </p:ext>
    </p:extLst>
  </p:cSld>
  <p:clrMapOvr>
    <a:masterClrMapping/>
  </p:clrMapOvr>
  <p:transition spd="slow">
    <p:circle/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85918" y="214290"/>
            <a:ext cx="5929354" cy="85725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семья  Коваленко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Есении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4" name="Рисунок 3" descr="C:\Users\User\Desktop\Новая папка\IMG-9f433b2f0dc348a60593c71502c9ea29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364333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Новая папка\IMG-4a86c5ec1f7da4729bbc5123e670a2d7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000108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http://900igr.net/up/datas/180562/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643314"/>
            <a:ext cx="4786346" cy="3030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4567319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8640"/>
            <a:ext cx="6516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atin typeface="Monotype Corsiva" panose="03010101010201010101" pitchFamily="66" charset="0"/>
            </a:endParaRPr>
          </a:p>
          <a:p>
            <a:pPr algn="ctr"/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C:\Users\User\Desktop\Новая папка\IMG-48c42b760e4de37a2d9f41ac6a44f0d2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nytva.permarea.ru/upload/pages/11109/image_15862632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2" y="142852"/>
            <a:ext cx="5143533" cy="3857651"/>
          </a:xfrm>
          <a:prstGeom prst="rect">
            <a:avLst/>
          </a:prstGeom>
          <a:noFill/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071670" y="4071942"/>
            <a:ext cx="6858048" cy="278605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семья 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Шенеман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683029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Новая папка\IMG-44d1bb46e3ad64595fd78b92be90bc73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290"/>
            <a:ext cx="29289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вая папка\IMG-6d11809e837af66b82dd4ee4e21a72f7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290"/>
            <a:ext cx="27860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71802" y="428604"/>
            <a:ext cx="3071834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Покупаете ребёнку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игрушек целый воз,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важней всего на свете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он здоровым рос.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взрослел и развивался,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 был и полон сил,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травму он в дороге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 не получил.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для этого вам надо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Автокресло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всем ребятам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сомнения купить,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 установить.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Малыша в нём пристегнуть,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тогда смелее, в путь!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85852" y="4572008"/>
            <a:ext cx="7000924" cy="21431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Семья  Волковых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561954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2844" y="1571612"/>
            <a:ext cx="5286412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Ремень безопасности в машине есть.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нужно использовать и это нужно учесть.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Ремень безопасности жизни спасает.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Детей и взрослых им пристегают.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стоит ремнем пренебрегать.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жизни полезно ремнем себя пристегать.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Новая папка\IMG-03e3d8da6dc74ae1f2a9d0bd765817df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0"/>
            <a:ext cx="371474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14282" y="142853"/>
            <a:ext cx="5143536" cy="135732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семья Третьяк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09168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Новая папка\IMG-a4d56d72aa2b6bbebb380d8e265ae9c0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214290"/>
            <a:ext cx="39290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714876" y="428604"/>
            <a:ext cx="4143404" cy="3724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Пословицы: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Осторожность — мать безопасности.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Осторожность — не трусость.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Тише едешь — дальше будешь.                                                                                                                                    Сидя на колесе, думай, что под колесом.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Ехал прямо, да попал в яму!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857488" y="4286256"/>
            <a:ext cx="6286512" cy="257174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семья Шмелевых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850909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Новая папка\IMG-0bdae8e35f4facbd30753171b160272d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124" y="214290"/>
            <a:ext cx="3405594" cy="5143536"/>
          </a:xfrm>
          <a:prstGeom prst="rect">
            <a:avLst/>
          </a:prstGeom>
          <a:noFill/>
        </p:spPr>
      </p:pic>
      <p:pic>
        <p:nvPicPr>
          <p:cNvPr id="5127" name="Picture 7" descr="https://a.d-cd.net/1ab2aa6s-9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4965252" cy="2928959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3071810"/>
            <a:ext cx="5429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наша семья знает все о правилах дорожного движения!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071538" y="4714884"/>
            <a:ext cx="7072362" cy="214311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семья Завориных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565301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i.siteapi.org/nLGqD8d7JoPEeoRwCZ8NjhcwDqA=/0x0:1121x708/1788e626a47f056.s.siteapi.org/img/b5z15589r5kwwwc0cowosw4kog00c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7056" y="1714488"/>
            <a:ext cx="6527550" cy="4122664"/>
          </a:xfrm>
          <a:prstGeom prst="rect">
            <a:avLst/>
          </a:prstGeom>
          <a:noFill/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857224" y="214291"/>
            <a:ext cx="7786742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Купите кресло ребеку! </a:t>
            </a:r>
          </a:p>
          <a:p>
            <a:pPr algn="ctr" rtl="0"/>
            <a:r>
              <a:rPr lang="ru-RU" sz="36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 экономьте на самом главном!</a:t>
            </a:r>
            <a:endParaRPr lang="ru-RU" sz="3600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561842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zvezdochka-62.ru/images/stories/pdd/2017/news21112017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6143668" cy="6568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5913589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186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Светочек</dc:creator>
  <cp:lastModifiedBy>User</cp:lastModifiedBy>
  <cp:revision>19</cp:revision>
  <dcterms:created xsi:type="dcterms:W3CDTF">2014-02-02T14:28:28Z</dcterms:created>
  <dcterms:modified xsi:type="dcterms:W3CDTF">2020-10-09T11:40:00Z</dcterms:modified>
</cp:coreProperties>
</file>