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9" r:id="rId3"/>
    <p:sldId id="260" r:id="rId4"/>
    <p:sldId id="262" r:id="rId5"/>
    <p:sldId id="263" r:id="rId6"/>
    <p:sldId id="264" r:id="rId7"/>
    <p:sldId id="261" r:id="rId8"/>
    <p:sldId id="265" r:id="rId9"/>
    <p:sldId id="266" r:id="rId10"/>
    <p:sldId id="272" r:id="rId11"/>
    <p:sldId id="268" r:id="rId12"/>
    <p:sldId id="269" r:id="rId13"/>
    <p:sldId id="270" r:id="rId14"/>
    <p:sldId id="271" r:id="rId15"/>
    <p:sldId id="267" r:id="rId16"/>
  </p:sldIdLst>
  <p:sldSz cx="9144000" cy="6858000" type="screen4x3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344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540C3-F16E-46BE-B640-FBB2F57D757E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A5518-9390-42A9-85FD-D44784B06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928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6F06A-4860-4995-BD98-6BB8E6DED05E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21001-0C7A-4A40-AE55-9F8D70C03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941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5" y="3140968"/>
            <a:ext cx="7488832" cy="1584176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180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180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772816"/>
            <a:ext cx="7560840" cy="396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microsoft.com/office/2007/relationships/media" Target="../media/media7.m4a"/><Relationship Id="rId7" Type="http://schemas.openxmlformats.org/officeDocument/2006/relationships/image" Target="../media/image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4a"/><Relationship Id="rId7" Type="http://schemas.openxmlformats.org/officeDocument/2006/relationships/image" Target="../media/image7.gif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microsoft.com/office/2007/relationships/media" Target="../media/media7.m4a"/><Relationship Id="rId7" Type="http://schemas.openxmlformats.org/officeDocument/2006/relationships/image" Target="../media/image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1.gif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microsoft.com/office/2007/relationships/media" Target="../media/media7.m4a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microsoft.com/office/2007/relationships/media" Target="../media/media7.m4a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2F5EC5-BDF0-4238-B873-54448A65F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270"/>
            <a:ext cx="9144000" cy="689227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8EFD1B1-034B-4409-B990-BDBF88AA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8238" y="148337"/>
            <a:ext cx="7488832" cy="158417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УГАДАЙ ПО ЗВУКУ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МУЗЫКАЛЬНЫЙ ИНСТРУМЕНТ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98646EA-09FD-47CE-97AC-4F1BE918907D}"/>
              </a:ext>
            </a:extLst>
          </p:cNvPr>
          <p:cNvSpPr txBox="1">
            <a:spLocks/>
          </p:cNvSpPr>
          <p:nvPr/>
        </p:nvSpPr>
        <p:spPr>
          <a:xfrm>
            <a:off x="992316" y="5733256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FF0000"/>
                </a:solidFill>
              </a:rPr>
              <a:t>Разработала: учитель-логопед</a:t>
            </a:r>
          </a:p>
          <a:p>
            <a:r>
              <a:rPr lang="ru-RU" sz="2400" b="1" u="sng" dirty="0">
                <a:solidFill>
                  <a:srgbClr val="FF0000"/>
                </a:solidFill>
              </a:rPr>
              <a:t>Телятник Татьяна Адамовна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6FD225-C016-4BBF-8681-68A0254F44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87985"/>
            <a:ext cx="5508777" cy="331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090ED-7D84-4728-983C-6C5A4DE4A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37550E-1D67-4DE3-B0BF-3946E3F02703}"/>
              </a:ext>
            </a:extLst>
          </p:cNvPr>
          <p:cNvSpPr txBox="1">
            <a:spLocks/>
          </p:cNvSpPr>
          <p:nvPr/>
        </p:nvSpPr>
        <p:spPr>
          <a:xfrm>
            <a:off x="971600" y="188640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</a:rPr>
              <a:t>КАКОЙ МУЗЫКАЛЬНЫЙ ИНСТРУМЕНТ ЗВУЧИТ?</a:t>
            </a:r>
            <a:endParaRPr lang="ru-RU" sz="2800" b="1" u="sng" dirty="0">
              <a:solidFill>
                <a:srgbClr val="FFFF00"/>
              </a:solidFill>
            </a:endParaRPr>
          </a:p>
        </p:txBody>
      </p:sp>
      <p:pic>
        <p:nvPicPr>
          <p:cNvPr id="14" name="e080047ed227eff">
            <a:hlinkClick r:id="" action="ppaction://media"/>
            <a:extLst>
              <a:ext uri="{FF2B5EF4-FFF2-40B4-BE49-F238E27FC236}">
                <a16:creationId xmlns:a16="http://schemas.microsoft.com/office/drawing/2014/main" id="{9DC17E3C-0D4A-446C-AA0A-AA73A0F15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38338" y="1582738"/>
            <a:ext cx="487362" cy="4873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4AC31E-C629-4304-84DC-C93FAD311F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349" y="2172452"/>
            <a:ext cx="1042667" cy="2513095"/>
          </a:xfrm>
          <a:prstGeom prst="rect">
            <a:avLst/>
          </a:prstGeom>
        </p:spPr>
      </p:pic>
      <p:pic>
        <p:nvPicPr>
          <p:cNvPr id="16" name="Мой вопрос для презентации 2">
            <a:hlinkClick r:id="" action="ppaction://media"/>
            <a:extLst>
              <a:ext uri="{FF2B5EF4-FFF2-40B4-BE49-F238E27FC236}">
                <a16:creationId xmlns:a16="http://schemas.microsoft.com/office/drawing/2014/main" id="{D019D84C-926E-42EE-B751-DFBE1DF9CE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4656" y="5445224"/>
            <a:ext cx="487363" cy="4873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ABDD92C-80EF-47FD-8C15-245406B5BF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3229">
            <a:off x="2055206" y="398613"/>
            <a:ext cx="5888965" cy="588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090ED-7D84-4728-983C-6C5A4DE4A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37550E-1D67-4DE3-B0BF-3946E3F02703}"/>
              </a:ext>
            </a:extLst>
          </p:cNvPr>
          <p:cNvSpPr txBox="1">
            <a:spLocks/>
          </p:cNvSpPr>
          <p:nvPr/>
        </p:nvSpPr>
        <p:spPr>
          <a:xfrm>
            <a:off x="971600" y="188640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</a:rPr>
              <a:t>КАКОЙ МУЗЫКАЛЬНЫЙ ИНСТРУМЕНТ ЗВУЧИТ?</a:t>
            </a:r>
            <a:endParaRPr lang="ru-RU" sz="2800" b="1" u="sng" dirty="0">
              <a:solidFill>
                <a:srgbClr val="FFFF00"/>
              </a:solidFill>
            </a:endParaRPr>
          </a:p>
        </p:txBody>
      </p:sp>
      <p:pic>
        <p:nvPicPr>
          <p:cNvPr id="13" name="kastanetyi-28428">
            <a:hlinkClick r:id="" action="ppaction://media"/>
            <a:extLst>
              <a:ext uri="{FF2B5EF4-FFF2-40B4-BE49-F238E27FC236}">
                <a16:creationId xmlns:a16="http://schemas.microsoft.com/office/drawing/2014/main" id="{E337322F-A4AC-4A5A-80F2-5B6630F1F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5696" y="1484784"/>
            <a:ext cx="487362" cy="4873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C01386-66A2-4B08-B0A2-B2D9C4D22E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469" y="2530270"/>
            <a:ext cx="1019547" cy="2457370"/>
          </a:xfrm>
          <a:prstGeom prst="rect">
            <a:avLst/>
          </a:prstGeom>
        </p:spPr>
      </p:pic>
      <p:pic>
        <p:nvPicPr>
          <p:cNvPr id="15" name="Мой вопрос для презентации 3">
            <a:hlinkClick r:id="" action="ppaction://media"/>
            <a:extLst>
              <a:ext uri="{FF2B5EF4-FFF2-40B4-BE49-F238E27FC236}">
                <a16:creationId xmlns:a16="http://schemas.microsoft.com/office/drawing/2014/main" id="{881E5116-0B59-4B5A-84C9-8AF4DD6364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3688" y="5373216"/>
            <a:ext cx="487363" cy="4873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AB1938A-6A0F-4B76-AEB8-3E5357F667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968">
            <a:off x="1885389" y="1106279"/>
            <a:ext cx="7167097" cy="438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090ED-7D84-4728-983C-6C5A4DE4A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37550E-1D67-4DE3-B0BF-3946E3F02703}"/>
              </a:ext>
            </a:extLst>
          </p:cNvPr>
          <p:cNvSpPr txBox="1">
            <a:spLocks/>
          </p:cNvSpPr>
          <p:nvPr/>
        </p:nvSpPr>
        <p:spPr>
          <a:xfrm>
            <a:off x="971600" y="188640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</a:rPr>
              <a:t>КАКОЙ МУЗЫКАЛЬНЫЙ ИНСТРУМЕНТ ЗВУЧИТ?</a:t>
            </a:r>
            <a:endParaRPr lang="ru-RU" sz="2800" b="1" u="sng" dirty="0">
              <a:solidFill>
                <a:srgbClr val="FFFF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D2F416-A25F-4C89-B4EE-BFF9C8F6EA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76872"/>
            <a:ext cx="1235571" cy="2978043"/>
          </a:xfrm>
          <a:prstGeom prst="rect">
            <a:avLst/>
          </a:prstGeom>
        </p:spPr>
      </p:pic>
      <p:pic>
        <p:nvPicPr>
          <p:cNvPr id="12" name="zvuk-shkolnogo-kolokolchika-3-30334">
            <a:hlinkClick r:id="" action="ppaction://media"/>
            <a:extLst>
              <a:ext uri="{FF2B5EF4-FFF2-40B4-BE49-F238E27FC236}">
                <a16:creationId xmlns:a16="http://schemas.microsoft.com/office/drawing/2014/main" id="{1FC59D21-7CA4-4B9B-A17A-38BC3CEBE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5696" y="1484784"/>
            <a:ext cx="487362" cy="487362"/>
          </a:xfrm>
          <a:prstGeom prst="rect">
            <a:avLst/>
          </a:prstGeom>
        </p:spPr>
      </p:pic>
      <p:pic>
        <p:nvPicPr>
          <p:cNvPr id="13" name="Мой вопрос для презентации 2">
            <a:hlinkClick r:id="" action="ppaction://media"/>
            <a:extLst>
              <a:ext uri="{FF2B5EF4-FFF2-40B4-BE49-F238E27FC236}">
                <a16:creationId xmlns:a16="http://schemas.microsoft.com/office/drawing/2014/main" id="{79A897F9-6B73-4901-9F3F-4FD2B0AAFD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3092" y="5301208"/>
            <a:ext cx="487363" cy="4873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D8285F-7DE1-4373-B209-95D169A4CB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96" y="1263580"/>
            <a:ext cx="4677639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2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090ED-7D84-4728-983C-6C5A4DE4A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37550E-1D67-4DE3-B0BF-3946E3F02703}"/>
              </a:ext>
            </a:extLst>
          </p:cNvPr>
          <p:cNvSpPr txBox="1">
            <a:spLocks/>
          </p:cNvSpPr>
          <p:nvPr/>
        </p:nvSpPr>
        <p:spPr>
          <a:xfrm>
            <a:off x="971600" y="188640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</a:rPr>
              <a:t>КАКОЙ МУЗЫКАЛЬНЫЙ ИНСТРУМЕНТ ЗВУЧИТ?</a:t>
            </a:r>
            <a:endParaRPr lang="ru-RU" sz="2800" b="1" u="sng" dirty="0">
              <a:solidFill>
                <a:srgbClr val="FFFF00"/>
              </a:solidFill>
            </a:endParaRPr>
          </a:p>
        </p:txBody>
      </p:sp>
      <p:pic>
        <p:nvPicPr>
          <p:cNvPr id="15" name="melodiya-skripka">
            <a:hlinkClick r:id="" action="ppaction://media"/>
            <a:extLst>
              <a:ext uri="{FF2B5EF4-FFF2-40B4-BE49-F238E27FC236}">
                <a16:creationId xmlns:a16="http://schemas.microsoft.com/office/drawing/2014/main" id="{C3BC084C-0E75-4523-B3CE-04D51DF38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9672" y="1322058"/>
            <a:ext cx="487363" cy="48736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7211C2-AF69-4065-BB0F-504AF2272E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26281"/>
            <a:ext cx="1163563" cy="2804485"/>
          </a:xfrm>
          <a:prstGeom prst="rect">
            <a:avLst/>
          </a:prstGeom>
        </p:spPr>
      </p:pic>
      <p:pic>
        <p:nvPicPr>
          <p:cNvPr id="17" name="Мой вопрос для презентации 3">
            <a:hlinkClick r:id="" action="ppaction://media"/>
            <a:extLst>
              <a:ext uri="{FF2B5EF4-FFF2-40B4-BE49-F238E27FC236}">
                <a16:creationId xmlns:a16="http://schemas.microsoft.com/office/drawing/2014/main" id="{B8EF3B9B-A8FB-48E5-85C0-90E8D21D84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6325" y="5111680"/>
            <a:ext cx="487363" cy="4873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FF1B97C-B2D5-4597-A2DB-290149654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10" y="761696"/>
            <a:ext cx="4360204" cy="533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090ED-7D84-4728-983C-6C5A4DE4A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37550E-1D67-4DE3-B0BF-3946E3F02703}"/>
              </a:ext>
            </a:extLst>
          </p:cNvPr>
          <p:cNvSpPr txBox="1">
            <a:spLocks/>
          </p:cNvSpPr>
          <p:nvPr/>
        </p:nvSpPr>
        <p:spPr>
          <a:xfrm>
            <a:off x="971600" y="188640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</a:rPr>
              <a:t>КАКОЙ МУЗЫКАЛЬНЫЙ ИНСТРУМЕНТ ЗВУЧИТ?</a:t>
            </a:r>
            <a:endParaRPr lang="ru-RU" sz="2800" b="1" u="sng" dirty="0">
              <a:solidFill>
                <a:srgbClr val="FFFF00"/>
              </a:solidFill>
            </a:endParaRPr>
          </a:p>
        </p:txBody>
      </p:sp>
      <p:pic>
        <p:nvPicPr>
          <p:cNvPr id="8" name="4379bf4092c56fc">
            <a:hlinkClick r:id="" action="ppaction://media"/>
            <a:extLst>
              <a:ext uri="{FF2B5EF4-FFF2-40B4-BE49-F238E27FC236}">
                <a16:creationId xmlns:a16="http://schemas.microsoft.com/office/drawing/2014/main" id="{663D434A-09D4-4019-A611-48BFEE56F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7704" y="1340768"/>
            <a:ext cx="487362" cy="4873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195C97-853C-40A2-BCDE-0BDAD254F2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5" y="2533650"/>
            <a:ext cx="742950" cy="1790700"/>
          </a:xfrm>
          <a:prstGeom prst="rect">
            <a:avLst/>
          </a:prstGeom>
        </p:spPr>
      </p:pic>
      <p:pic>
        <p:nvPicPr>
          <p:cNvPr id="10" name="Моий вопрос для презентации 1">
            <a:hlinkClick r:id="" action="ppaction://media"/>
            <a:extLst>
              <a:ext uri="{FF2B5EF4-FFF2-40B4-BE49-F238E27FC236}">
                <a16:creationId xmlns:a16="http://schemas.microsoft.com/office/drawing/2014/main" id="{94A9ECF7-DC3E-444E-840B-E094798663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7664" y="5367870"/>
            <a:ext cx="487363" cy="4873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316260-B61B-416E-97F5-1262129133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06" y="1124744"/>
            <a:ext cx="4667654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5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7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090ED-7D84-4728-983C-6C5A4DE4A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413C029-B570-4A91-AD7D-E616702734C2}"/>
              </a:ext>
            </a:extLst>
          </p:cNvPr>
          <p:cNvSpPr txBox="1">
            <a:spLocks/>
          </p:cNvSpPr>
          <p:nvPr/>
        </p:nvSpPr>
        <p:spPr>
          <a:xfrm>
            <a:off x="450761" y="260648"/>
            <a:ext cx="8712968" cy="118065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>
                <a:solidFill>
                  <a:srgbClr val="FFFF00"/>
                </a:solidFill>
              </a:rPr>
              <a:t>МОЛОДЦЫ!</a:t>
            </a:r>
          </a:p>
        </p:txBody>
      </p:sp>
      <p:pic>
        <p:nvPicPr>
          <p:cNvPr id="7" name="short_applause_normal">
            <a:hlinkClick r:id="" action="ppaction://media"/>
            <a:extLst>
              <a:ext uri="{FF2B5EF4-FFF2-40B4-BE49-F238E27FC236}">
                <a16:creationId xmlns:a16="http://schemas.microsoft.com/office/drawing/2014/main" id="{0332C1A3-F6EB-492B-BA5E-BEAFFB028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2060848"/>
            <a:ext cx="487362" cy="4873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71ABAE-0394-4910-B061-864C2B115F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76" y="1916833"/>
            <a:ext cx="5204850" cy="377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090ED-7D84-4728-983C-6C5A4DE4A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37550E-1D67-4DE3-B0BF-3946E3F02703}"/>
              </a:ext>
            </a:extLst>
          </p:cNvPr>
          <p:cNvSpPr txBox="1">
            <a:spLocks/>
          </p:cNvSpPr>
          <p:nvPr/>
        </p:nvSpPr>
        <p:spPr>
          <a:xfrm>
            <a:off x="971600" y="188640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</a:rPr>
              <a:t>КАКОЙ МУЗЫКАЛЬНЫЙ ИНСТРУМЕНТ ЗВУЧИТ?</a:t>
            </a:r>
            <a:endParaRPr lang="ru-RU" sz="2800" b="1" u="sng" dirty="0">
              <a:solidFill>
                <a:srgbClr val="FFFF00"/>
              </a:solidFill>
            </a:endParaRPr>
          </a:p>
        </p:txBody>
      </p:sp>
      <p:pic>
        <p:nvPicPr>
          <p:cNvPr id="8" name="Звучание музыкальных инструментов - Бубен (www.hotplayer.ru)">
            <a:hlinkClick r:id="" action="ppaction://media"/>
            <a:extLst>
              <a:ext uri="{FF2B5EF4-FFF2-40B4-BE49-F238E27FC236}">
                <a16:creationId xmlns:a16="http://schemas.microsoft.com/office/drawing/2014/main" id="{BC1F9114-7E7A-4309-AB12-8D45BC263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3728" y="1556792"/>
            <a:ext cx="487363" cy="4873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48D6F5-8557-4C9C-B0E6-E8110021B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14" y="1641940"/>
            <a:ext cx="1512450" cy="3645392"/>
          </a:xfrm>
          <a:prstGeom prst="rect">
            <a:avLst/>
          </a:prstGeom>
        </p:spPr>
      </p:pic>
      <p:pic>
        <p:nvPicPr>
          <p:cNvPr id="10" name="Моий вопрос для презентации">
            <a:hlinkClick r:id="" action="ppaction://media"/>
            <a:extLst>
              <a:ext uri="{FF2B5EF4-FFF2-40B4-BE49-F238E27FC236}">
                <a16:creationId xmlns:a16="http://schemas.microsoft.com/office/drawing/2014/main" id="{518CB0C3-839A-4351-9756-9FABB80D6E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9712" y="5445224"/>
            <a:ext cx="487363" cy="4873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70B98A-753E-4397-911C-20AC6FE449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4780" y="1021854"/>
            <a:ext cx="6366514" cy="54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0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090ED-7D84-4728-983C-6C5A4DE4A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37550E-1D67-4DE3-B0BF-3946E3F02703}"/>
              </a:ext>
            </a:extLst>
          </p:cNvPr>
          <p:cNvSpPr txBox="1">
            <a:spLocks/>
          </p:cNvSpPr>
          <p:nvPr/>
        </p:nvSpPr>
        <p:spPr>
          <a:xfrm>
            <a:off x="971600" y="188640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</a:rPr>
              <a:t>КАКОЙ МУЗЫКАЛЬНЫЙ ИНСТРУМЕНТ ЗВУЧИТ?</a:t>
            </a:r>
            <a:endParaRPr lang="ru-RU" sz="2800" b="1" u="sng" dirty="0">
              <a:solidFill>
                <a:srgbClr val="FFFF00"/>
              </a:solidFill>
            </a:endParaRPr>
          </a:p>
        </p:txBody>
      </p:sp>
      <p:pic>
        <p:nvPicPr>
          <p:cNvPr id="8" name="Звучание музыкальных инструментов - Труба (www.hotplayer.ru)">
            <a:hlinkClick r:id="" action="ppaction://media"/>
            <a:extLst>
              <a:ext uri="{FF2B5EF4-FFF2-40B4-BE49-F238E27FC236}">
                <a16:creationId xmlns:a16="http://schemas.microsoft.com/office/drawing/2014/main" id="{025CFDE4-59A6-4A0C-8C22-B88A73E320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3142.05"/>
                  <p14:fade in="500" out="16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3688" y="1412776"/>
            <a:ext cx="487363" cy="4873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C7AE90-C3AC-414E-92C6-580A5B5749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64" y="1900137"/>
            <a:ext cx="1288776" cy="3106281"/>
          </a:xfrm>
          <a:prstGeom prst="rect">
            <a:avLst/>
          </a:prstGeom>
        </p:spPr>
      </p:pic>
      <p:pic>
        <p:nvPicPr>
          <p:cNvPr id="11" name="Моий вопрос для презентации">
            <a:hlinkClick r:id="" action="ppaction://media"/>
            <a:extLst>
              <a:ext uri="{FF2B5EF4-FFF2-40B4-BE49-F238E27FC236}">
                <a16:creationId xmlns:a16="http://schemas.microsoft.com/office/drawing/2014/main" id="{B4D9840E-1F62-4E26-8D38-7B6D16CB4A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9672" y="5201543"/>
            <a:ext cx="487363" cy="4873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A232475-6708-48F9-961F-7D6C8261EF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1844" y="1653640"/>
            <a:ext cx="4507776" cy="451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9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7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090ED-7D84-4728-983C-6C5A4DE4A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37550E-1D67-4DE3-B0BF-3946E3F02703}"/>
              </a:ext>
            </a:extLst>
          </p:cNvPr>
          <p:cNvSpPr txBox="1">
            <a:spLocks/>
          </p:cNvSpPr>
          <p:nvPr/>
        </p:nvSpPr>
        <p:spPr>
          <a:xfrm>
            <a:off x="971600" y="188640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</a:rPr>
              <a:t>КАКОЙ МУЗЫКАЛЬНЫЙ ИНСТРУМЕНТ ЗВУЧИТ?</a:t>
            </a:r>
            <a:endParaRPr lang="ru-RU" sz="2800" b="1" u="sng" dirty="0">
              <a:solidFill>
                <a:srgbClr val="FFFF00"/>
              </a:solidFill>
            </a:endParaRPr>
          </a:p>
        </p:txBody>
      </p:sp>
      <p:pic>
        <p:nvPicPr>
          <p:cNvPr id="5" name="Звучание музыкальных инструментов - Аккордеон (www.hotplayer.ru)">
            <a:hlinkClick r:id="" action="ppaction://media"/>
            <a:extLst>
              <a:ext uri="{FF2B5EF4-FFF2-40B4-BE49-F238E27FC236}">
                <a16:creationId xmlns:a16="http://schemas.microsoft.com/office/drawing/2014/main" id="{3D4C8551-CBD1-4EAF-ABF5-DA31F119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944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3688" y="1416962"/>
            <a:ext cx="487363" cy="4873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9B55A2-EC61-4199-B4C2-597C4E925C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789305"/>
            <a:ext cx="1188076" cy="2863569"/>
          </a:xfrm>
          <a:prstGeom prst="rect">
            <a:avLst/>
          </a:prstGeom>
        </p:spPr>
      </p:pic>
      <p:pic>
        <p:nvPicPr>
          <p:cNvPr id="8" name="Мой вопрос для презентации 2">
            <a:hlinkClick r:id="" action="ppaction://media"/>
            <a:extLst>
              <a:ext uri="{FF2B5EF4-FFF2-40B4-BE49-F238E27FC236}">
                <a16:creationId xmlns:a16="http://schemas.microsoft.com/office/drawing/2014/main" id="{E49BDECA-F6BE-4CF2-858F-37C43666FB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8594" y="5323115"/>
            <a:ext cx="360387" cy="4873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305116-2C57-4EEF-A448-385310590D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643131"/>
            <a:ext cx="5571737" cy="557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9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090ED-7D84-4728-983C-6C5A4DE4A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37550E-1D67-4DE3-B0BF-3946E3F02703}"/>
              </a:ext>
            </a:extLst>
          </p:cNvPr>
          <p:cNvSpPr txBox="1">
            <a:spLocks/>
          </p:cNvSpPr>
          <p:nvPr/>
        </p:nvSpPr>
        <p:spPr>
          <a:xfrm>
            <a:off x="971600" y="188640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</a:rPr>
              <a:t>КАКОЙ МУЗЫКАЛЬНЫЙ ИНСТРУМЕНТ ЗВУЧИТ?</a:t>
            </a:r>
            <a:endParaRPr lang="ru-RU" sz="2800" b="1" u="sng" dirty="0">
              <a:solidFill>
                <a:srgbClr val="FFFF00"/>
              </a:solidFill>
            </a:endParaRPr>
          </a:p>
        </p:txBody>
      </p:sp>
      <p:pic>
        <p:nvPicPr>
          <p:cNvPr id="5" name="Пианино">
            <a:hlinkClick r:id="" action="ppaction://media"/>
            <a:extLst>
              <a:ext uri="{FF2B5EF4-FFF2-40B4-BE49-F238E27FC236}">
                <a16:creationId xmlns:a16="http://schemas.microsoft.com/office/drawing/2014/main" id="{186B770A-7FD2-434D-A54B-2B2CC77AF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38357" y="1403050"/>
            <a:ext cx="487363" cy="4873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0A0B36-80E7-48E0-81B4-A3FDC02E5F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592814"/>
            <a:ext cx="1379587" cy="33251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A095E5-28D5-4204-8EB9-6BBFB604B4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5636"/>
            <a:ext cx="9144000" cy="5446889"/>
          </a:xfrm>
          <a:prstGeom prst="rect">
            <a:avLst/>
          </a:prstGeom>
        </p:spPr>
      </p:pic>
      <p:pic>
        <p:nvPicPr>
          <p:cNvPr id="11" name="Иой вопрос для презентации 3">
            <a:hlinkClick r:id="" action="ppaction://media"/>
            <a:extLst>
              <a:ext uri="{FF2B5EF4-FFF2-40B4-BE49-F238E27FC236}">
                <a16:creationId xmlns:a16="http://schemas.microsoft.com/office/drawing/2014/main" id="{3EF53C49-D9D4-437E-9DA5-CF2E4DCC01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6517" y="5285162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3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090ED-7D84-4728-983C-6C5A4DE4A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37550E-1D67-4DE3-B0BF-3946E3F02703}"/>
              </a:ext>
            </a:extLst>
          </p:cNvPr>
          <p:cNvSpPr txBox="1">
            <a:spLocks/>
          </p:cNvSpPr>
          <p:nvPr/>
        </p:nvSpPr>
        <p:spPr>
          <a:xfrm>
            <a:off x="971600" y="188640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</a:rPr>
              <a:t>КАКОЙ МУЗЫКАЛЬНЫЙ ИНСТРУМЕНТ ЗВУЧИТ?</a:t>
            </a:r>
            <a:endParaRPr lang="ru-RU" sz="2800" b="1" u="sng" dirty="0">
              <a:solidFill>
                <a:srgbClr val="FFFF00"/>
              </a:solidFill>
            </a:endParaRPr>
          </a:p>
        </p:txBody>
      </p:sp>
      <p:pic>
        <p:nvPicPr>
          <p:cNvPr id="5" name="Звучание музыкальных инструментов - Гитара">
            <a:hlinkClick r:id="" action="ppaction://media"/>
            <a:extLst>
              <a:ext uri="{FF2B5EF4-FFF2-40B4-BE49-F238E27FC236}">
                <a16:creationId xmlns:a16="http://schemas.microsoft.com/office/drawing/2014/main" id="{10614953-47B0-433E-A8CC-9033D298D3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" end="116863.5625"/>
                  <p14:fade out="2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5696" y="1340768"/>
            <a:ext cx="487362" cy="4873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FD26E7-6E38-4E27-9D19-996F41988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707133"/>
            <a:ext cx="1307579" cy="3151601"/>
          </a:xfrm>
          <a:prstGeom prst="rect">
            <a:avLst/>
          </a:prstGeom>
        </p:spPr>
      </p:pic>
      <p:pic>
        <p:nvPicPr>
          <p:cNvPr id="11" name="Мой вопрос для презентации 2">
            <a:hlinkClick r:id="" action="ppaction://media"/>
            <a:extLst>
              <a:ext uri="{FF2B5EF4-FFF2-40B4-BE49-F238E27FC236}">
                <a16:creationId xmlns:a16="http://schemas.microsoft.com/office/drawing/2014/main" id="{2B7F7D67-5850-46A3-BFA7-D2C27C78CA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8728" y="5040525"/>
            <a:ext cx="487362" cy="487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567652-71DE-40B8-8CEA-C08C732557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1535">
            <a:off x="1018759" y="1130047"/>
            <a:ext cx="7825419" cy="402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090ED-7D84-4728-983C-6C5A4DE4A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37550E-1D67-4DE3-B0BF-3946E3F02703}"/>
              </a:ext>
            </a:extLst>
          </p:cNvPr>
          <p:cNvSpPr txBox="1">
            <a:spLocks/>
          </p:cNvSpPr>
          <p:nvPr/>
        </p:nvSpPr>
        <p:spPr>
          <a:xfrm>
            <a:off x="971600" y="188640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</a:rPr>
              <a:t>КАКОЙ МУЗЫКАЛЬНЫЙ ИНСТРУМЕНТ ЗВУЧИТ?</a:t>
            </a:r>
            <a:endParaRPr lang="ru-RU" sz="2800" b="1" u="sng" dirty="0">
              <a:solidFill>
                <a:srgbClr val="FFFF00"/>
              </a:solidFill>
            </a:endParaRPr>
          </a:p>
        </p:txBody>
      </p:sp>
      <p:pic>
        <p:nvPicPr>
          <p:cNvPr id="11" name="Барабан">
            <a:hlinkClick r:id="" action="ppaction://media"/>
            <a:extLst>
              <a:ext uri="{FF2B5EF4-FFF2-40B4-BE49-F238E27FC236}">
                <a16:creationId xmlns:a16="http://schemas.microsoft.com/office/drawing/2014/main" id="{EB15A8DF-8FC9-4FC0-A18C-674383F40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0970" y="1484040"/>
            <a:ext cx="487363" cy="4873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EB8AA0-E614-41CF-ADDC-1FC2D12B95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060848"/>
            <a:ext cx="1307579" cy="3151601"/>
          </a:xfrm>
          <a:prstGeom prst="rect">
            <a:avLst/>
          </a:prstGeom>
        </p:spPr>
      </p:pic>
      <p:pic>
        <p:nvPicPr>
          <p:cNvPr id="13" name="Мой вопрос для презентации 2">
            <a:hlinkClick r:id="" action="ppaction://media"/>
            <a:extLst>
              <a:ext uri="{FF2B5EF4-FFF2-40B4-BE49-F238E27FC236}">
                <a16:creationId xmlns:a16="http://schemas.microsoft.com/office/drawing/2014/main" id="{A92E63E4-E585-44B3-93E6-358DD6E11D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0971" y="4733858"/>
            <a:ext cx="487362" cy="4873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FD257F-A5DD-47C1-930C-6568719167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2" y="537476"/>
            <a:ext cx="8141816" cy="578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090ED-7D84-4728-983C-6C5A4DE4A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37550E-1D67-4DE3-B0BF-3946E3F02703}"/>
              </a:ext>
            </a:extLst>
          </p:cNvPr>
          <p:cNvSpPr txBox="1">
            <a:spLocks/>
          </p:cNvSpPr>
          <p:nvPr/>
        </p:nvSpPr>
        <p:spPr>
          <a:xfrm>
            <a:off x="971600" y="188640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</a:rPr>
              <a:t>КАКОЙ МУЗЫКАЛЬНЫЙ ИНСТРУМЕНТ ЗВУЧИТ?</a:t>
            </a:r>
            <a:endParaRPr lang="ru-RU" sz="2800" b="1" u="sng" dirty="0">
              <a:solidFill>
                <a:srgbClr val="FFFF00"/>
              </a:solidFill>
            </a:endParaRPr>
          </a:p>
        </p:txBody>
      </p:sp>
      <p:pic>
        <p:nvPicPr>
          <p:cNvPr id="8" name="bubentsyi-klassicheskii-blizkii-zvonkii-yarkii">
            <a:hlinkClick r:id="" action="ppaction://media"/>
            <a:extLst>
              <a:ext uri="{FF2B5EF4-FFF2-40B4-BE49-F238E27FC236}">
                <a16:creationId xmlns:a16="http://schemas.microsoft.com/office/drawing/2014/main" id="{F5F2E8F9-DD8E-478A-84CA-4A71827D6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9672" y="1412776"/>
            <a:ext cx="487362" cy="4873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34E18D-9D82-4DC5-9EB9-70FEF33BAF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89" y="1853199"/>
            <a:ext cx="1131800" cy="2727929"/>
          </a:xfrm>
          <a:prstGeom prst="rect">
            <a:avLst/>
          </a:prstGeom>
        </p:spPr>
      </p:pic>
      <p:pic>
        <p:nvPicPr>
          <p:cNvPr id="10" name="Мой вопрос для презентации 3">
            <a:hlinkClick r:id="" action="ppaction://media"/>
            <a:extLst>
              <a:ext uri="{FF2B5EF4-FFF2-40B4-BE49-F238E27FC236}">
                <a16:creationId xmlns:a16="http://schemas.microsoft.com/office/drawing/2014/main" id="{45807EC3-4B16-4C9E-AA08-189D93F71B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9229" y="4869160"/>
            <a:ext cx="487363" cy="4873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EE049E-43E8-4F36-8D4F-AFB21DAF2E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8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090ED-7D84-4728-983C-6C5A4DE4A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37550E-1D67-4DE3-B0BF-3946E3F02703}"/>
              </a:ext>
            </a:extLst>
          </p:cNvPr>
          <p:cNvSpPr txBox="1">
            <a:spLocks/>
          </p:cNvSpPr>
          <p:nvPr/>
        </p:nvSpPr>
        <p:spPr>
          <a:xfrm>
            <a:off x="971600" y="188640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</a:rPr>
              <a:t>КАКОЙ МУЗЫКАЛЬНЫЙ ИНСТРУМЕНТ ЗВУЧИТ?</a:t>
            </a:r>
            <a:endParaRPr lang="ru-RU" sz="2800" b="1" u="sng" dirty="0">
              <a:solidFill>
                <a:srgbClr val="FFFF00"/>
              </a:solidFill>
            </a:endParaRPr>
          </a:p>
        </p:txBody>
      </p:sp>
      <p:pic>
        <p:nvPicPr>
          <p:cNvPr id="10" name="gubnaya-garmonika-079no-title">
            <a:hlinkClick r:id="" action="ppaction://media"/>
            <a:extLst>
              <a:ext uri="{FF2B5EF4-FFF2-40B4-BE49-F238E27FC236}">
                <a16:creationId xmlns:a16="http://schemas.microsoft.com/office/drawing/2014/main" id="{C0E1D25A-5D80-482A-B3C4-94AA69E14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3648" y="1556792"/>
            <a:ext cx="487362" cy="4873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657734-2863-4A66-8411-083F92EEE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200315"/>
            <a:ext cx="1019547" cy="2457370"/>
          </a:xfrm>
          <a:prstGeom prst="rect">
            <a:avLst/>
          </a:prstGeom>
        </p:spPr>
      </p:pic>
      <p:pic>
        <p:nvPicPr>
          <p:cNvPr id="12" name="Моий вопрос для презентации 1">
            <a:hlinkClick r:id="" action="ppaction://media"/>
            <a:extLst>
              <a:ext uri="{FF2B5EF4-FFF2-40B4-BE49-F238E27FC236}">
                <a16:creationId xmlns:a16="http://schemas.microsoft.com/office/drawing/2014/main" id="{F6FE7FE0-6112-4736-A571-78AC5D8936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1640" y="5157192"/>
            <a:ext cx="487363" cy="4873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2C3BA6-5F9E-458E-A7AF-3F47D9BDCB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97" y="1998714"/>
            <a:ext cx="7460021" cy="312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f50bdaca892eac42517e869c0b352e164c22fe6"/>
</p:tagLst>
</file>

<file path=ppt/theme/theme1.xml><?xml version="1.0" encoding="utf-8"?>
<a:theme xmlns:a="http://schemas.openxmlformats.org/drawingml/2006/main" name="Тема Office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79</Words>
  <Application>Microsoft Office PowerPoint</Application>
  <PresentationFormat>Экран (4:3)</PresentationFormat>
  <Paragraphs>17</Paragraphs>
  <Slides>15</Slides>
  <Notes>0</Notes>
  <HiddenSlides>0</HiddenSlides>
  <MMClips>27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УГАДАЙ ПО ЗВУКУ МУЗЫКАЛЬНЫЙ ИНСТРУМЕНТ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Звездный</dc:title>
  <dc:creator>obstinate</dc:creator>
  <dc:description>Шаблон презентации с сайта https://presentation-creation.ru/</dc:description>
  <cp:lastModifiedBy>Татьяна Телятник</cp:lastModifiedBy>
  <cp:revision>137</cp:revision>
  <dcterms:created xsi:type="dcterms:W3CDTF">2018-02-25T09:09:03Z</dcterms:created>
  <dcterms:modified xsi:type="dcterms:W3CDTF">2024-02-29T05:35:36Z</dcterms:modified>
</cp:coreProperties>
</file>