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9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9686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2481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074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1290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2942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53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11315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398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89573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57333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57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6854F47-02AC-4C8F-87A6-29FA69E6C924}" type="datetimeFigureOut">
              <a:rPr lang="ru-RU" smtClean="0"/>
              <a:pPr/>
              <a:t>22.03.2023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71490D6-2495-48F2-A268-7A9EE10B467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848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5C2358C-4965-4E5F-BD66-6096F5BED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648835"/>
            <a:ext cx="453970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FAA855-992D-42F8-AD8F-7CF92075C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62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</a:t>
            </a:r>
            <a:endParaRPr kumimoji="0" lang="ru-R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9E07851-75AC-41FB-9740-D94931249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23" y="231102"/>
            <a:ext cx="10440140" cy="63957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3229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EFEBFC00-7548-453E-9C51-45F7A9D47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3849" y="257451"/>
            <a:ext cx="8292266" cy="1345717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Воспитатель МДОАУ «Детский сад № 53»г.Орска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Кочергина Людмила Михайловна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109A0A0-A5A4-4D02-8AAB-05C55B718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86" y="1655540"/>
            <a:ext cx="11629748" cy="49450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sz="1200" dirty="0"/>
          </a:p>
          <a:p>
            <a:pPr marL="45720" indent="0">
              <a:lnSpc>
                <a:spcPct val="100000"/>
              </a:lnSpc>
              <a:buNone/>
            </a:pPr>
            <a:endParaRPr lang="ru-RU" sz="1200" dirty="0"/>
          </a:p>
        </p:txBody>
      </p:sp>
      <p:pic>
        <p:nvPicPr>
          <p:cNvPr id="2050" name="Picture 2" descr="D:\наставники\SDC11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652" y="4203865"/>
            <a:ext cx="2782784" cy="2087088"/>
          </a:xfrm>
          <a:prstGeom prst="rect">
            <a:avLst/>
          </a:prstGeom>
          <a:noFill/>
        </p:spPr>
      </p:pic>
      <p:pic>
        <p:nvPicPr>
          <p:cNvPr id="2051" name="Picture 3" descr="D:\наставники\SDC11235.JPG"/>
          <p:cNvPicPr>
            <a:picLocks noChangeAspect="1" noChangeArrowheads="1"/>
          </p:cNvPicPr>
          <p:nvPr/>
        </p:nvPicPr>
        <p:blipFill>
          <a:blip r:embed="rId3" cstate="print"/>
          <a:srcRect l="11450" r="10687" b="-127"/>
          <a:stretch>
            <a:fillRect/>
          </a:stretch>
        </p:blipFill>
        <p:spPr bwMode="auto">
          <a:xfrm rot="949631">
            <a:off x="9202186" y="3839184"/>
            <a:ext cx="2485966" cy="2397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D:\наставники\DSC_0783.JPG"/>
          <p:cNvPicPr>
            <a:picLocks noChangeAspect="1" noChangeArrowheads="1"/>
          </p:cNvPicPr>
          <p:nvPr/>
        </p:nvPicPr>
        <p:blipFill>
          <a:blip r:embed="rId4" cstate="print"/>
          <a:srcRect r="1999" b="9662"/>
          <a:stretch>
            <a:fillRect/>
          </a:stretch>
        </p:blipFill>
        <p:spPr bwMode="auto">
          <a:xfrm>
            <a:off x="8154886" y="1531917"/>
            <a:ext cx="3613563" cy="2220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D:\наставники\DSCN53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968" y="1294412"/>
            <a:ext cx="3546762" cy="2660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User\AppData\Local\Temp\Rar$DIa0.363\20210422_1003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61162" y="1567543"/>
            <a:ext cx="3008415" cy="2256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:\Для печатания\Праздник\MVI_7756[(004909)23-15-26].JPG"/>
          <p:cNvPicPr/>
          <p:nvPr/>
        </p:nvPicPr>
        <p:blipFill>
          <a:blip r:embed="rId7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r="30940"/>
          <a:stretch>
            <a:fillRect/>
          </a:stretch>
        </p:blipFill>
        <p:spPr bwMode="auto">
          <a:xfrm>
            <a:off x="5450774" y="3954483"/>
            <a:ext cx="3087584" cy="2582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1101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8758" y="296883"/>
            <a:ext cx="11590317" cy="6258295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Когда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 отдают своего ребенка в детский сад, они хотят чтоб их чадо чувствовало себя комфортно и воспитатели относились к нему с теплотой и заботой. Если их ребенок ходит в детский сад с удовольствием, то они могут спокойно трудиться, не переживая за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него. Таким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воспитателем, которому можно доверить своего ребенка, является воспитатель МДОАУ «Детский  сад  № 53» г.Орска  Кочергина Людмила Михайловна. Проработала Людмила Михайловна более 30 лет с детьми, для воспитателя это не каторга, а призвание, так как будь этот человек плохим, дети бы его не любили, а работать в такой обстановке не сможет даже самый ярый профессионал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Она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стремится понять каждого ребенка, ведь дети по своей природе пытливые и любознательные исследователи, им всегда интересно всё новое и неизвестное. Поэтому Людмила Михайловна привлекает ребят к труду, готовя с ними различные поделки декоративно-прикладного искусства и участвуя с ними в конкурсах. Она верит, что каждый ребенок от природы талантлив по-своему, нужно лишь суметь это разглядеть и помочь поверить в себя. Людмила Михайловна с гордостью и с присущей ей скромностью от души рада, что в своё время она дарила свою любовь и вложила в каждого воспитанника частичку своей души и сердца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 вовлекает  мам и пап в организацию жизнедеятельности групп. Людмиле Михайловне  удалось объединить вокруг себя детей и родителей, создать в группах атмосферу взаимопонимания, доверия и поддержки. Людмила Михайловна старается быть для своих воспитанников мудрым, заботливым другом; воспитывать в них доброту, уважение, трудолюбие, справедливость. Дети и родители тепло и уважительно относятся к ней. Они с охотой откликаются на все предложения, рекомендации, прислушиваются к советам. А самое главное, ждут с нетерпением следующий день, чтобы утром опять переступить порог любимой группы и опять увидеть любимого воспитателя. Она не только любящий детей воспитатель, но и грамотный, высокопрофессиональный педагог. Как и любой работник педагогической сферы,  придерживается  того, что важно воспитать в работе личность, суметь посеять, знания, добро, заставить думать, размышлять и верить. 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Надежда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Константиновна Крупская говорила: «Только тогда профессия по душе, когда у человека есть интерес к тому делу, которое он делает, когда он влюблен в свою работу, только тогда он может черпать радость в своем труде». Людмила Михайловна  – мастер своего дела!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5C2358C-4965-4E5F-BD66-6096F5BED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648835"/>
            <a:ext cx="453970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FAA855-992D-42F8-AD8F-7CF92075C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62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</a:t>
            </a:r>
            <a:endParaRPr kumimoji="0" lang="ru-R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9E07851-75AC-41FB-9740-D94931249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23" y="231102"/>
            <a:ext cx="10440140" cy="63957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0539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ставники\DSC_1094.JPG"/>
          <p:cNvPicPr>
            <a:picLocks noChangeAspect="1" noChangeArrowheads="1"/>
          </p:cNvPicPr>
          <p:nvPr/>
        </p:nvPicPr>
        <p:blipFill>
          <a:blip r:embed="rId2" cstate="print"/>
          <a:srcRect r="7398" b="8718"/>
          <a:stretch>
            <a:fillRect/>
          </a:stretch>
        </p:blipFill>
        <p:spPr bwMode="auto">
          <a:xfrm>
            <a:off x="4061362" y="3990118"/>
            <a:ext cx="3705100" cy="2434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D:\наставники\DSC_1271.JPG"/>
          <p:cNvPicPr>
            <a:picLocks noChangeAspect="1" noChangeArrowheads="1"/>
          </p:cNvPicPr>
          <p:nvPr/>
        </p:nvPicPr>
        <p:blipFill>
          <a:blip r:embed="rId3" cstate="print"/>
          <a:srcRect r="1870" b="11639"/>
          <a:stretch>
            <a:fillRect/>
          </a:stretch>
        </p:blipFill>
        <p:spPr bwMode="auto">
          <a:xfrm>
            <a:off x="7873341" y="1574942"/>
            <a:ext cx="3788229" cy="2130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D:\наставники\DSCN0068.JPG"/>
          <p:cNvPicPr>
            <a:picLocks noChangeAspect="1" noChangeArrowheads="1"/>
          </p:cNvPicPr>
          <p:nvPr/>
        </p:nvPicPr>
        <p:blipFill>
          <a:blip r:embed="rId4" cstate="print"/>
          <a:srcRect r="21655" b="1056"/>
          <a:stretch>
            <a:fillRect/>
          </a:stretch>
        </p:blipFill>
        <p:spPr bwMode="auto">
          <a:xfrm>
            <a:off x="478972" y="380010"/>
            <a:ext cx="3523013" cy="3336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D:\наставники\P1100424.JPG"/>
          <p:cNvPicPr>
            <a:picLocks noChangeAspect="1" noChangeArrowheads="1"/>
          </p:cNvPicPr>
          <p:nvPr/>
        </p:nvPicPr>
        <p:blipFill>
          <a:blip r:embed="rId5"/>
          <a:srcRect l="14448" r="1177" b="13839"/>
          <a:stretch>
            <a:fillRect/>
          </a:stretch>
        </p:blipFill>
        <p:spPr bwMode="auto">
          <a:xfrm rot="19919426">
            <a:off x="641268" y="4086101"/>
            <a:ext cx="2743200" cy="2100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D:\наставники\SDC111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173843">
            <a:off x="8645236" y="4168238"/>
            <a:ext cx="2802577" cy="2101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1360" y="296883"/>
            <a:ext cx="7517082" cy="121128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Музыкальный руководитель                           МДОАУ «Детский сад № 53»г.Орска  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Антонова Татьяна Васильевна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859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013" y="1080655"/>
            <a:ext cx="112221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Я, 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Чабаненко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Олеся Леонидовна проработала с  музыкальным руководителем Антоновой Татьяной Васильевной вместе 20 лет. Работая с музыкальным руководителем Татьяной Васильевной, я поняла, что мы команда единомышленников:  разделяем  успехи группы, обсуждаем проблемы, вырабатываем стратегию. Достигается результативность в работе с детьми и родителями 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Умна, талантлива, энергична, красива! Это все о ней! Но, самое главное это то, что она любит детей! Любит просто так: активных и застенчивых, агрессивных и уравновешенных. Это человек, от которого исходит добро, искренность, свежие идеи.      Очень коммуникабельная, она легко находит контакт как с детьми, так и с родителями. Быстро разбирает проблемные ситуации и находит наиболее эффективные способы решения проблемы. Сохранение оптимизма и юмора, умение контролировать свои эмоции - одна из главных черт характера. Человек с многолетним педагогическим стажем и доброй открытой душой.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 Татьяна Васильевна  чувствует , понимает и принимает педагога. К ней можно обратится за советом, приходят с благодарностью как нынешние, так и бывшие воспитанники. Так зарождается доверие к своему наставнику. Есть доверие, есть диалог, значит, есть понимание, а это так важно в совместной работе воспитателя и музыкального работника. Можно быть педагогом по профессии, но не быть им по призванию. Быть наставником - это призвание. Для меня очень важна помощь и поддержка мудрого человека-наставника.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455008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243</TotalTime>
  <Words>390</Words>
  <Application>Microsoft Office PowerPoint</Application>
  <PresentationFormat>Произвольный</PresentationFormat>
  <Paragraphs>41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Базис</vt:lpstr>
      <vt:lpstr>Слайд 1</vt:lpstr>
      <vt:lpstr>Воспитатель МДОАУ «Детский сад № 53»г.Орска  Кочергина Людмила Михайловна</vt:lpstr>
      <vt:lpstr>Слайд 3</vt:lpstr>
      <vt:lpstr>Слайд 4</vt:lpstr>
      <vt:lpstr>Музыкальный руководитель                           МДОАУ «Детский сад № 53»г.Орска    Антонова Татьяна Васильевна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MSI</dc:creator>
  <cp:lastModifiedBy>User</cp:lastModifiedBy>
  <cp:revision>17</cp:revision>
  <dcterms:created xsi:type="dcterms:W3CDTF">2023-03-21T07:31:39Z</dcterms:created>
  <dcterms:modified xsi:type="dcterms:W3CDTF">2023-03-22T07:43:23Z</dcterms:modified>
</cp:coreProperties>
</file>