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handoutMasterIdLst>
    <p:handoutMasterId r:id="rId14"/>
  </p:handoutMasterIdLst>
  <p:sldIdLst>
    <p:sldId id="289" r:id="rId4"/>
    <p:sldId id="323" r:id="rId5"/>
    <p:sldId id="288" r:id="rId6"/>
    <p:sldId id="324" r:id="rId7"/>
    <p:sldId id="327" r:id="rId8"/>
    <p:sldId id="325" r:id="rId9"/>
    <p:sldId id="291" r:id="rId10"/>
    <p:sldId id="328" r:id="rId11"/>
    <p:sldId id="329" r:id="rId12"/>
    <p:sldId id="33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50D2016-518B-4E2F-AF77-CD8EBC24F2C8}">
          <p14:sldIdLst>
            <p14:sldId id="289"/>
          </p14:sldIdLst>
        </p14:section>
        <p14:section name="Раздел без заголовка" id="{342E4DD6-F71B-46B3-A979-4DB44D4D2440}">
          <p14:sldIdLst>
            <p14:sldId id="323"/>
            <p14:sldId id="288"/>
            <p14:sldId id="324"/>
            <p14:sldId id="327"/>
            <p14:sldId id="325"/>
            <p14:sldId id="291"/>
            <p14:sldId id="328"/>
            <p14:sldId id="329"/>
            <p14:sldId id="33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FEF7DA"/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10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7D2A-076E-4ABF-A5B6-56E3D032A904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96B72-36DF-4632-A7BB-E7188C33C2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025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2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83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991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626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845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5801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223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5852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321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582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74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260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68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135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068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199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283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2533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37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089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6969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75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470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229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056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1488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1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542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87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7020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28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6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656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26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05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1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3"/>
          <p:cNvSpPr txBox="1"/>
          <p:nvPr/>
        </p:nvSpPr>
        <p:spPr>
          <a:xfrm>
            <a:off x="697416" y="4357694"/>
            <a:ext cx="8127355" cy="206210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</a:rPr>
              <a:t>Воспитатели: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</a:rPr>
              <a:t>Швейкерт Людмила Ивановна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</a:rPr>
              <a:t>Чабаненко Олеся Леонидовна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" name="Поле 2"/>
          <p:cNvSpPr txBox="1"/>
          <p:nvPr/>
        </p:nvSpPr>
        <p:spPr>
          <a:xfrm>
            <a:off x="1115616" y="3142592"/>
            <a:ext cx="7920880" cy="121860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300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«Воспитание  семейных ценностей- сохранение семейных традиций»</a:t>
            </a:r>
            <a:endParaRPr lang="ru-RU" sz="3300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9951" y="44624"/>
            <a:ext cx="47897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Муниципальное дошкольное образовательное автономное учреждение 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«Детский сад №53  «Огонек» комбинированно вида» г. </a:t>
            </a:r>
            <a:r>
              <a:rPr lang="ru-RU" sz="2000" b="1" i="1" dirty="0" smtClean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Орска</a:t>
            </a:r>
            <a:endParaRPr lang="ru-RU" sz="2000" b="1" i="1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733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67869C-4CBF-41CF-815C-2C8D3F9C9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3921299"/>
          </a:xfrm>
        </p:spPr>
        <p:txBody>
          <a:bodyPr/>
          <a:lstStyle/>
          <a:p>
            <a:pPr marL="0" indent="0" algn="ctr">
              <a:buNone/>
            </a:pPr>
            <a:r>
              <a:rPr lang="ru-RU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 </a:t>
            </a:r>
          </a:p>
          <a:p>
            <a:pPr marL="0" indent="0" algn="ctr">
              <a:buNone/>
            </a:pPr>
            <a:r>
              <a:rPr lang="ru-RU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57259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4664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семьи.. В них мудрость наших предков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семьи… В них время и печать!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семьи- прекрасное наследие. 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мы удем детям завещать!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83DBCC-542A-485D-865F-40AB97E24B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00240"/>
            <a:ext cx="6500858" cy="4712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9685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45840" y="3284984"/>
            <a:ext cx="9098160" cy="3456384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Повышение значимости у детей положительного отношения к семье, семейным традициям и ценностям;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*Создавать условия для эффективного взаимодействия детского сада и семьи по ознакомлению дошкольников с миром семейных традиций и ценностей;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*Вызвать интерес у детей и родителей к истории своей семьи;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Развивать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интерес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 совместному творчеству родителей с детьми.</a:t>
            </a:r>
            <a:endParaRPr lang="ru-RU" sz="2400" b="1" i="1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6C3BF2-5431-4C38-A01F-93E7C6825B6C}"/>
              </a:ext>
            </a:extLst>
          </p:cNvPr>
          <p:cNvSpPr/>
          <p:nvPr/>
        </p:nvSpPr>
        <p:spPr>
          <a:xfrm>
            <a:off x="0" y="1857364"/>
            <a:ext cx="9052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Цель-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взаимодействие с родителями,  привлечение  их к участи в воспитательном процессе, распространении семейного опыта и  сохранении семейных традиций из поколения в поколение.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189746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5987008" cy="6480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Лепбук</a:t>
            </a:r>
            <a:r>
              <a:rPr lang="ru-RU" sz="40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«Моя семья»</a:t>
            </a:r>
            <a:endParaRPr lang="ru-RU" sz="40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User\AppData\Local\Temp\Rar$DIa0.462\20230209_1115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00306"/>
            <a:ext cx="3929090" cy="359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AppData\Local\Temp\Rar$DIa0.252\20230209_1116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785926"/>
            <a:ext cx="464347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660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5987008" cy="6480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Семья  </a:t>
            </a:r>
            <a:r>
              <a:rPr lang="ru-RU" sz="40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Шенеман</a:t>
            </a:r>
            <a:r>
              <a:rPr lang="ru-RU" sz="40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endParaRPr lang="ru-RU" sz="40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28802"/>
            <a:ext cx="4572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 творческая, спортивная, очень активная. Мама Мария Геннадьевна и папа  Юрий Анатольевич;   старший сын Глеб 13 лет уже 6 год занимается борьбой,  а младший шестилетка Степан увлекается шахматами, имеет множество наград и грамот. Все вместе они много путешествуют, проводят время интересно и весело, но имеет одну традицию- самые важные события и  праздники отмечать  дома в п. Первомайском.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Деви семьи: «Главное вместе! Главное дружно!»</a:t>
            </a:r>
          </a:p>
        </p:txBody>
      </p:sp>
      <p:pic>
        <p:nvPicPr>
          <p:cNvPr id="4" name="Рисунок 3" descr="C:\Users\User\AppData\Local\Temp\Rar$DIa0.715\20230213_1112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76872"/>
            <a:ext cx="446449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660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6043626" cy="5760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+mn-lt"/>
              </a:rPr>
              <a:t>Семейная газета «Наша семья»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4D33007-3BC1-4D4D-B111-1251808263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01416" y="-184584"/>
            <a:ext cx="4941168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51762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-27384"/>
            <a:ext cx="4680520" cy="720080"/>
          </a:xfrm>
        </p:spPr>
        <p:txBody>
          <a:bodyPr/>
          <a:lstStyle/>
          <a:p>
            <a:pPr algn="l"/>
            <a:r>
              <a:rPr lang="ru-RU" sz="3600" b="1" dirty="0">
                <a:solidFill>
                  <a:srgbClr val="FF0000"/>
                </a:solidFill>
                <a:latin typeface="+mn-lt"/>
              </a:rPr>
              <a:t>Семья Шмелёвых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7A3AF2-3517-4DF8-9C1F-D8E4964E8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72816"/>
            <a:ext cx="4680520" cy="435334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Борисовна и Дмитрий Александрович воспитывают дочь Ульяну  в соответствии с традициям принятыми в семье.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Прививают ей с пелёнок любовь  к Родине, к малой Родине – городу Орску, любовь и уважение к самым близким и родным людям.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 семьи: «Живем, любовь свою храня, мы сможем все -ведь мы семья!»</a:t>
            </a:r>
          </a:p>
        </p:txBody>
      </p:sp>
      <p:pic>
        <p:nvPicPr>
          <p:cNvPr id="1026" name="Picture 2" descr="C:\Users\User\Downloads\20230213_111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06" y="1928802"/>
            <a:ext cx="4500594" cy="47863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69229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576064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Семейная газета «Традиция нашей семьи»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7D643DE-9AFA-445A-BD76-2478830B5A9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568952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055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-27384"/>
            <a:ext cx="6192688" cy="720080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Семья </a:t>
            </a:r>
            <a:r>
              <a:rPr lang="ru-RU" sz="3600" b="1" dirty="0" err="1">
                <a:solidFill>
                  <a:srgbClr val="FF0000"/>
                </a:solidFill>
                <a:latin typeface="+mn-lt"/>
              </a:rPr>
              <a:t>Ренчиковых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7A3AF2-3517-4DF8-9C1F-D8E4964E8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44824"/>
            <a:ext cx="4176464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многодетная семья. Мама Виктория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Сереевна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пятеро детишек (два мальчика и 3 девочки). Мама воспитывает своих детей приучая их с детства к активному, спортивному, здоровому образу жизни.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главная семейная традиция у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Ренчиковых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«Каждую свободную минуту провести вместе и с пользой для здоровья!»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3366F5-9459-4A9B-AE06-21F55A763FD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88840"/>
            <a:ext cx="4698405" cy="4605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19904603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</TotalTime>
  <Words>370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Шаблон 2</vt:lpstr>
      <vt:lpstr>1_Шаблон 2</vt:lpstr>
      <vt:lpstr>2_Шаблон 2</vt:lpstr>
      <vt:lpstr>Слайд 1</vt:lpstr>
      <vt:lpstr>Слайд 2</vt:lpstr>
      <vt:lpstr>Слайд 3</vt:lpstr>
      <vt:lpstr>Слайд 4</vt:lpstr>
      <vt:lpstr>Слайд 5</vt:lpstr>
      <vt:lpstr>Слайд 6</vt:lpstr>
      <vt:lpstr>Семья Шмелёвых</vt:lpstr>
      <vt:lpstr>Семейная газета «Традиция нашей семьи»</vt:lpstr>
      <vt:lpstr>Семья Ренчиковых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186</cp:revision>
  <cp:lastPrinted>2014-01-12T15:07:22Z</cp:lastPrinted>
  <dcterms:created xsi:type="dcterms:W3CDTF">2013-01-31T10:08:31Z</dcterms:created>
  <dcterms:modified xsi:type="dcterms:W3CDTF">2023-02-15T08:57:00Z</dcterms:modified>
</cp:coreProperties>
</file>