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3" r:id="rId7"/>
    <p:sldId id="265" r:id="rId8"/>
    <p:sldId id="266" r:id="rId9"/>
    <p:sldId id="268" r:id="rId10"/>
    <p:sldId id="269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245" y="-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3CB2EB-9733-4681-9E2B-EB9E74B5B7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785E00-D5B4-4557-AF91-FE5545253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CDAFF6-7E25-4C07-830C-166A0C8E5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4B08E-890D-4F76-8970-FD796C460FAF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FC1A7C-2948-4DB4-88B0-45CF609A9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976820-53B5-46F4-9860-9B3A8A388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51543-93E2-41B8-9055-2A40FAA2D9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773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7E8257-8638-45D0-ABCB-AC8819AB3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C517239-9562-4A6C-9145-AC57730D0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9F6F60-EA45-4B8F-89FA-F720D92FB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4B08E-890D-4F76-8970-FD796C460FAF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ED54AF-A931-4556-A069-A6D640094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0B8422-D238-454F-BEFE-E7816B221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51543-93E2-41B8-9055-2A40FAA2D9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272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5D2D912-20DB-402F-A8F8-778A3A5A3B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4068A3C-A9BF-43F5-A753-192E1AF0DB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D82765-A7B8-48D9-B3FF-48DA9B1D3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4B08E-890D-4F76-8970-FD796C460FAF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DC36D4-8E81-45DA-9730-C500D0D43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9BA451-A065-4D81-BF5E-416E9C1B4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51543-93E2-41B8-9055-2A40FAA2D9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916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435A37-7CD5-4726-86D3-054FEC34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5A6E89-4780-4E73-B988-6598281C8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CB9B7F-D2EA-4237-A9F3-9E66E6ADB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4B08E-890D-4F76-8970-FD796C460FAF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AD808D-7DC6-4680-849A-184831299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798B38-8444-48E7-9BB7-CBB88216B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51543-93E2-41B8-9055-2A40FAA2D9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989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D50C15-E82A-4EB5-838F-A5B91B5AA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4A6002-B67D-4389-B0EC-938511715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CA0856-F1AC-45C2-94C5-0E4F7572B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4B08E-890D-4F76-8970-FD796C460FAF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84441D-646E-47A9-848C-29BBB42E1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49B26B-2681-48D6-8675-7A7A2B25D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51543-93E2-41B8-9055-2A40FAA2D9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373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AE39B2-FC7C-4D51-BBDB-0F5D0422C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D1B85E-D5F8-4FB7-8F48-2FB422A801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55D969B-DEBD-4B65-A80C-11F44AFE55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495798-0AEC-46F8-8FEE-F8446307A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4B08E-890D-4F76-8970-FD796C460FAF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F93D6E4-2566-49BB-AB1D-7E30DD67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DD925E-65C8-4835-A4C9-E934919DD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51543-93E2-41B8-9055-2A40FAA2D9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194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863DC-8E2B-4500-9768-702CAF8B1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3D2F7A-06E8-43D8-A345-593981753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6C167F-FC27-48BB-99FC-EC42B456C8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F02990-5E83-4C62-A8EC-77AABC4B15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F9F3C17-4F89-4F58-9980-22F7BB876A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6FB36FA-4ABF-4303-92CC-A5ECEA725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4B08E-890D-4F76-8970-FD796C460FAF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FCF4C9A-7E72-44C9-8FA5-9C1EF6E70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A81EC0-7442-42A9-87C3-808C2F6A0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51543-93E2-41B8-9055-2A40FAA2D9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518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FC2AC8-39FF-4B5A-BB0A-B1C10A1FB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2133117-6626-4343-BB81-D5C46F930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4B08E-890D-4F76-8970-FD796C460FAF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EBD18CC-B45E-4A1E-B32D-A2D195D6B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31F855A-31AD-4BFA-B583-D94720877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51543-93E2-41B8-9055-2A40FAA2D9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532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C1B4BD-0595-4BB8-B193-FB3913393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4B08E-890D-4F76-8970-FD796C460FAF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B7E8400-91EA-4B95-8704-A0661C9F9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CFAD4B-BB95-4DB5-9161-D649BB379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51543-93E2-41B8-9055-2A40FAA2D9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142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1561C0-C7FB-47D4-8E29-5BA546219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9BDF2C-3AAF-4F27-8A3E-5E2F6CADD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C964BD1-8BDA-4423-8DC1-1865BE0FE2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D24A93-BF2A-4358-9C6B-27D1FF3F9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4B08E-890D-4F76-8970-FD796C460FAF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91AD84-F08C-436A-8C3E-A9E700870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64B961-16B1-475A-B80A-B2821DE7B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51543-93E2-41B8-9055-2A40FAA2D9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305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539D32-3395-47B0-8946-63AD38B0F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4E00879-E5E9-47DD-9158-295E6F4BB8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77F85EE-DB01-45CB-996A-1092E6DA19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29D59E-DC6B-4E9E-868C-2860ADAB7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4B08E-890D-4F76-8970-FD796C460FAF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E99A70-7A07-4959-96B8-C92040FCB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A04FA1-9C59-4C34-8903-CE295B8B2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51543-93E2-41B8-9055-2A40FAA2D9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935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59E48F-460B-4D07-9827-F67CB1E48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00F62A-D075-41B6-A730-8B7F04781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D00D91-46E8-4AFF-8D28-4672E45944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4B08E-890D-4F76-8970-FD796C460FAF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8BC3E6-26C7-4A0B-83A4-060130D013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3B8339-E296-45EB-B1F9-76F7BF44E2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51543-93E2-41B8-9055-2A40FAA2D9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93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4.wdp"/><Relationship Id="rId18" Type="http://schemas.openxmlformats.org/officeDocument/2006/relationships/image" Target="../media/image47.png"/><Relationship Id="rId26" Type="http://schemas.openxmlformats.org/officeDocument/2006/relationships/image" Target="../media/image52.png"/><Relationship Id="rId3" Type="http://schemas.openxmlformats.org/officeDocument/2006/relationships/image" Target="../media/image37.png"/><Relationship Id="rId21" Type="http://schemas.openxmlformats.org/officeDocument/2006/relationships/image" Target="../media/image49.png"/><Relationship Id="rId7" Type="http://schemas.microsoft.com/office/2007/relationships/hdphoto" Target="../media/hdphoto2.wdp"/><Relationship Id="rId12" Type="http://schemas.openxmlformats.org/officeDocument/2006/relationships/image" Target="../media/image43.png"/><Relationship Id="rId17" Type="http://schemas.openxmlformats.org/officeDocument/2006/relationships/image" Target="../media/image46.png"/><Relationship Id="rId25" Type="http://schemas.microsoft.com/office/2007/relationships/hdphoto" Target="../media/hdphoto8.wdp"/><Relationship Id="rId2" Type="http://schemas.openxmlformats.org/officeDocument/2006/relationships/image" Target="../media/image36.jpg"/><Relationship Id="rId16" Type="http://schemas.microsoft.com/office/2007/relationships/hdphoto" Target="../media/hdphoto5.wdp"/><Relationship Id="rId20" Type="http://schemas.openxmlformats.org/officeDocument/2006/relationships/image" Target="../media/image48.png"/><Relationship Id="rId29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24" Type="http://schemas.openxmlformats.org/officeDocument/2006/relationships/image" Target="../media/image51.png"/><Relationship Id="rId32" Type="http://schemas.openxmlformats.org/officeDocument/2006/relationships/image" Target="../media/image56.png"/><Relationship Id="rId5" Type="http://schemas.openxmlformats.org/officeDocument/2006/relationships/image" Target="../media/image38.png"/><Relationship Id="rId15" Type="http://schemas.openxmlformats.org/officeDocument/2006/relationships/image" Target="../media/image45.png"/><Relationship Id="rId23" Type="http://schemas.openxmlformats.org/officeDocument/2006/relationships/image" Target="../media/image50.png"/><Relationship Id="rId28" Type="http://schemas.microsoft.com/office/2007/relationships/hdphoto" Target="../media/hdphoto9.wdp"/><Relationship Id="rId10" Type="http://schemas.microsoft.com/office/2007/relationships/hdphoto" Target="../media/hdphoto3.wdp"/><Relationship Id="rId19" Type="http://schemas.microsoft.com/office/2007/relationships/hdphoto" Target="../media/hdphoto6.wdp"/><Relationship Id="rId31" Type="http://schemas.microsoft.com/office/2007/relationships/hdphoto" Target="../media/hdphoto10.wdp"/><Relationship Id="rId4" Type="http://schemas.microsoft.com/office/2007/relationships/hdphoto" Target="../media/hdphoto1.wdp"/><Relationship Id="rId9" Type="http://schemas.openxmlformats.org/officeDocument/2006/relationships/image" Target="../media/image41.png"/><Relationship Id="rId14" Type="http://schemas.openxmlformats.org/officeDocument/2006/relationships/image" Target="../media/image44.png"/><Relationship Id="rId22" Type="http://schemas.microsoft.com/office/2007/relationships/hdphoto" Target="../media/hdphoto7.wdp"/><Relationship Id="rId27" Type="http://schemas.openxmlformats.org/officeDocument/2006/relationships/image" Target="../media/image53.png"/><Relationship Id="rId30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8.png"/><Relationship Id="rId7" Type="http://schemas.openxmlformats.org/officeDocument/2006/relationships/image" Target="../media/image2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image" Target="../media/image57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microsoft.com/office/2007/relationships/hdphoto" Target="../media/hdphoto11.wdp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9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microsoft.com/office/2007/relationships/hdphoto" Target="../media/hdphoto12.wdp"/><Relationship Id="rId4" Type="http://schemas.openxmlformats.org/officeDocument/2006/relationships/image" Target="../media/image73.png"/><Relationship Id="rId9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483E2AF-3F97-428F-B1A2-5F508B270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DC2E214-16BE-4B92-84F6-524F10617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725" y="2189758"/>
            <a:ext cx="8974505" cy="5043671"/>
          </a:xfrm>
          <a:prstGeom prst="rect">
            <a:avLst/>
          </a:prstGeom>
        </p:spPr>
      </p:pic>
      <p:sp>
        <p:nvSpPr>
          <p:cNvPr id="13" name="Скругленный прямоугольник 6">
            <a:extLst>
              <a:ext uri="{FF2B5EF4-FFF2-40B4-BE49-F238E27FC236}">
                <a16:creationId xmlns:a16="http://schemas.microsoft.com/office/drawing/2014/main" id="{5155B335-A58B-4E27-A5CE-E9DD86EDB92D}"/>
              </a:ext>
            </a:extLst>
          </p:cNvPr>
          <p:cNvSpPr/>
          <p:nvPr/>
        </p:nvSpPr>
        <p:spPr>
          <a:xfrm>
            <a:off x="6821852" y="375429"/>
            <a:ext cx="5103082" cy="2083811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Семья</a:t>
            </a:r>
          </a:p>
        </p:txBody>
      </p:sp>
    </p:spTree>
    <p:extLst>
      <p:ext uri="{BB962C8B-B14F-4D97-AF65-F5344CB8AC3E}">
        <p14:creationId xmlns:p14="http://schemas.microsoft.com/office/powerpoint/2010/main" val="1334506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0ABACA-80F3-43C7-B451-5DA2B8150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5FEB0D-CA17-4C11-B3EF-C2DB9ED56F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0" y="1330960"/>
            <a:ext cx="10336784" cy="646049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87B6699-752C-46BE-BC80-73D1F8F8DDA7}"/>
              </a:ext>
            </a:extLst>
          </p:cNvPr>
          <p:cNvSpPr/>
          <p:nvPr/>
        </p:nvSpPr>
        <p:spPr>
          <a:xfrm>
            <a:off x="3603244" y="172085"/>
            <a:ext cx="5168392" cy="148336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МОЛОДЕЦ!</a:t>
            </a:r>
          </a:p>
        </p:txBody>
      </p:sp>
    </p:spTree>
    <p:extLst>
      <p:ext uri="{BB962C8B-B14F-4D97-AF65-F5344CB8AC3E}">
        <p14:creationId xmlns:p14="http://schemas.microsoft.com/office/powerpoint/2010/main" val="135796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D30095-61A0-43EA-BD02-B5BA44219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A1E17F-37DE-4F89-BBDA-27948FC24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948" y="185802"/>
            <a:ext cx="5641932" cy="7052415"/>
          </a:xfrm>
          <a:prstGeom prst="rect">
            <a:avLst/>
          </a:prstGeom>
        </p:spPr>
      </p:pic>
      <p:sp>
        <p:nvSpPr>
          <p:cNvPr id="7" name="Скругленный прямоугольник 5">
            <a:extLst>
              <a:ext uri="{FF2B5EF4-FFF2-40B4-BE49-F238E27FC236}">
                <a16:creationId xmlns:a16="http://schemas.microsoft.com/office/drawing/2014/main" id="{6A79BEF2-1A8C-4509-A5B5-B22F2722EB52}"/>
              </a:ext>
            </a:extLst>
          </p:cNvPr>
          <p:cNvSpPr/>
          <p:nvPr/>
        </p:nvSpPr>
        <p:spPr>
          <a:xfrm>
            <a:off x="5192486" y="89808"/>
            <a:ext cx="6928929" cy="499998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Давай познакомимся с членами семьи, нажимай на них.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E853D4-CBA5-4B39-A831-032F34BE7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678" y="773183"/>
            <a:ext cx="6773243" cy="590143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0B9C391-37D6-4849-9CC7-C2A66CD7EF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6237" y="1078429"/>
            <a:ext cx="763136" cy="201026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29B7251-E1E8-4BDC-9EA6-359EF494BED7}"/>
              </a:ext>
            </a:extLst>
          </p:cNvPr>
          <p:cNvSpPr txBox="1"/>
          <p:nvPr/>
        </p:nvSpPr>
        <p:spPr>
          <a:xfrm>
            <a:off x="5861620" y="3031405"/>
            <a:ext cx="1032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МАМА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BB76D14-3BB3-4C54-85DE-653A27758B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2509" y="934103"/>
            <a:ext cx="721946" cy="209730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4C164BB-18E8-4021-BCB0-0ABBA25D8136}"/>
              </a:ext>
            </a:extLst>
          </p:cNvPr>
          <p:cNvSpPr txBox="1"/>
          <p:nvPr/>
        </p:nvSpPr>
        <p:spPr>
          <a:xfrm>
            <a:off x="9683415" y="3000627"/>
            <a:ext cx="1032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ПАПА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E230191-41C2-4255-B0CB-6B0206312DC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" r="50176"/>
          <a:stretch/>
        </p:blipFill>
        <p:spPr>
          <a:xfrm>
            <a:off x="10027676" y="3724269"/>
            <a:ext cx="844766" cy="182638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9C9EB9F-9DA5-4411-BB03-9619E3BE7C8A}"/>
              </a:ext>
            </a:extLst>
          </p:cNvPr>
          <p:cNvSpPr txBox="1"/>
          <p:nvPr/>
        </p:nvSpPr>
        <p:spPr>
          <a:xfrm>
            <a:off x="9974464" y="5604413"/>
            <a:ext cx="1375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БРАТ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BD8658C-8692-47AB-BA84-7FBC37A76D7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7713"/>
          <a:stretch/>
        </p:blipFill>
        <p:spPr>
          <a:xfrm flipH="1">
            <a:off x="7210443" y="2380349"/>
            <a:ext cx="617606" cy="209730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BC9B998-4BA9-4D69-B1FA-1F36AD854A00}"/>
              </a:ext>
            </a:extLst>
          </p:cNvPr>
          <p:cNvSpPr txBox="1"/>
          <p:nvPr/>
        </p:nvSpPr>
        <p:spPr>
          <a:xfrm>
            <a:off x="6990081" y="4338508"/>
            <a:ext cx="1456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БАБУШКА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64C6F33-18F5-475D-A30D-08A0A85C4A8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7713"/>
          <a:stretch/>
        </p:blipFill>
        <p:spPr>
          <a:xfrm>
            <a:off x="8788937" y="3031405"/>
            <a:ext cx="617606" cy="190478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291186F-CB32-4568-B7D5-D38C984F1A02}"/>
              </a:ext>
            </a:extLst>
          </p:cNvPr>
          <p:cNvSpPr txBox="1"/>
          <p:nvPr/>
        </p:nvSpPr>
        <p:spPr>
          <a:xfrm>
            <a:off x="8218909" y="4817519"/>
            <a:ext cx="15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ДЕДУШКА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48FD54E-6D74-490A-ACF5-C11D0FC88A2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5344"/>
          <a:stretch/>
        </p:blipFill>
        <p:spPr>
          <a:xfrm>
            <a:off x="5612189" y="4051513"/>
            <a:ext cx="844766" cy="170187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3AC3BA6-6737-4EE2-8B5C-08ED44674F98}"/>
              </a:ext>
            </a:extLst>
          </p:cNvPr>
          <p:cNvSpPr txBox="1"/>
          <p:nvPr/>
        </p:nvSpPr>
        <p:spPr>
          <a:xfrm>
            <a:off x="5861620" y="5665773"/>
            <a:ext cx="1375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СЕСТРА</a:t>
            </a:r>
          </a:p>
        </p:txBody>
      </p:sp>
    </p:spTree>
    <p:extLst>
      <p:ext uri="{BB962C8B-B14F-4D97-AF65-F5344CB8AC3E}">
        <p14:creationId xmlns:p14="http://schemas.microsoft.com/office/powerpoint/2010/main" val="415545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7" grpId="0" animBg="1"/>
      <p:bldP spid="23" grpId="0"/>
      <p:bldP spid="25" grpId="0"/>
      <p:bldP spid="27" grpId="0"/>
      <p:bldP spid="29" grpId="0"/>
      <p:bldP spid="31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2FE7F2-D43E-4998-87E3-911244895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9EB8F4-CF6A-4EBE-BE71-07E201A82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480" y="2381400"/>
            <a:ext cx="4476600" cy="4476600"/>
          </a:xfrm>
          <a:prstGeom prst="rect">
            <a:avLst/>
          </a:prstGeom>
        </p:spPr>
      </p:pic>
      <p:sp>
        <p:nvSpPr>
          <p:cNvPr id="7" name="Скругленный прямоугольник 5">
            <a:extLst>
              <a:ext uri="{FF2B5EF4-FFF2-40B4-BE49-F238E27FC236}">
                <a16:creationId xmlns:a16="http://schemas.microsoft.com/office/drawing/2014/main" id="{0B793E71-A00F-44FA-8CB4-3321599D87FD}"/>
              </a:ext>
            </a:extLst>
          </p:cNvPr>
          <p:cNvSpPr/>
          <p:nvPr/>
        </p:nvSpPr>
        <p:spPr>
          <a:xfrm>
            <a:off x="78180" y="151932"/>
            <a:ext cx="3891280" cy="69251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Кем приходится девочка для членов семьи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4F591F8-2D24-4FE2-8BB5-E17EC01A7A94}"/>
              </a:ext>
            </a:extLst>
          </p:cNvPr>
          <p:cNvSpPr/>
          <p:nvPr/>
        </p:nvSpPr>
        <p:spPr>
          <a:xfrm>
            <a:off x="4278350" y="284480"/>
            <a:ext cx="7604760" cy="6289040"/>
          </a:xfrm>
          <a:prstGeom prst="roundRect">
            <a:avLst/>
          </a:prstGeom>
          <a:solidFill>
            <a:schemeClr val="accent1">
              <a:lumMod val="40000"/>
              <a:lumOff val="60000"/>
              <a:alpha val="35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E4951A7-BB29-4D96-A287-B430B78D37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322" y="497022"/>
            <a:ext cx="1359918" cy="188437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5796447-1DA9-4818-95AA-C77C16A399BC}"/>
              </a:ext>
            </a:extLst>
          </p:cNvPr>
          <p:cNvSpPr txBox="1"/>
          <p:nvPr/>
        </p:nvSpPr>
        <p:spPr>
          <a:xfrm>
            <a:off x="7236996" y="2323585"/>
            <a:ext cx="1501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ДЕВОЧКА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ADE007F-0620-4213-B071-3202C7C6E885}"/>
              </a:ext>
            </a:extLst>
          </p:cNvPr>
          <p:cNvSpPr txBox="1"/>
          <p:nvPr/>
        </p:nvSpPr>
        <p:spPr>
          <a:xfrm>
            <a:off x="4433966" y="4419645"/>
            <a:ext cx="2322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девочка для мамы и папы?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F2E5B22-A844-48EF-B47E-6B72392590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856" y="2038395"/>
            <a:ext cx="1657350" cy="238125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AA182FA-0C94-405B-B58F-19E900E826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178" y="1898090"/>
            <a:ext cx="2721610" cy="272161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7AD4594-27B5-41CE-8C1F-C13EC403E644}"/>
              </a:ext>
            </a:extLst>
          </p:cNvPr>
          <p:cNvSpPr txBox="1"/>
          <p:nvPr/>
        </p:nvSpPr>
        <p:spPr>
          <a:xfrm>
            <a:off x="9286178" y="4407997"/>
            <a:ext cx="2553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девочка для дедушки и бабушки?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DA003B42-8D8E-477A-8AFC-F4DBB41EF0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553" y="3901963"/>
            <a:ext cx="2075180" cy="218931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19FBD23-71C1-4191-B88B-1AB5B442214E}"/>
              </a:ext>
            </a:extLst>
          </p:cNvPr>
          <p:cNvSpPr txBox="1"/>
          <p:nvPr/>
        </p:nvSpPr>
        <p:spPr>
          <a:xfrm>
            <a:off x="6187440" y="5801237"/>
            <a:ext cx="333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девочка для 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девочки и мальчика ?</a:t>
            </a:r>
          </a:p>
        </p:txBody>
      </p:sp>
    </p:spTree>
    <p:extLst>
      <p:ext uri="{BB962C8B-B14F-4D97-AF65-F5344CB8AC3E}">
        <p14:creationId xmlns:p14="http://schemas.microsoft.com/office/powerpoint/2010/main" val="394746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" grpId="0" animBg="1"/>
      <p:bldP spid="25" grpId="0"/>
      <p:bldP spid="26" grpId="0"/>
      <p:bldP spid="31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2FE7F2-D43E-4998-87E3-911244895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Скругленный прямоугольник 5">
            <a:extLst>
              <a:ext uri="{FF2B5EF4-FFF2-40B4-BE49-F238E27FC236}">
                <a16:creationId xmlns:a16="http://schemas.microsoft.com/office/drawing/2014/main" id="{61778D95-E0D2-44E3-B6F6-418483239A69}"/>
              </a:ext>
            </a:extLst>
          </p:cNvPr>
          <p:cNvSpPr/>
          <p:nvPr/>
        </p:nvSpPr>
        <p:spPr>
          <a:xfrm>
            <a:off x="7997040" y="184512"/>
            <a:ext cx="3891280" cy="69251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Кем приходится мальчик для членов семьи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38C42CDB-7D9C-45ED-B1BA-C3B4D4856695}"/>
              </a:ext>
            </a:extLst>
          </p:cNvPr>
          <p:cNvSpPr/>
          <p:nvPr/>
        </p:nvSpPr>
        <p:spPr>
          <a:xfrm>
            <a:off x="196140" y="184512"/>
            <a:ext cx="7604760" cy="6289040"/>
          </a:xfrm>
          <a:prstGeom prst="roundRect">
            <a:avLst/>
          </a:prstGeom>
          <a:solidFill>
            <a:schemeClr val="accent1">
              <a:lumMod val="40000"/>
              <a:lumOff val="60000"/>
              <a:alpha val="35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26F27E-2025-4C22-8B95-F45C02033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660" y="1143000"/>
            <a:ext cx="8763000" cy="5715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E16CD3-DE35-408C-B81A-F4ED3BFD8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68" y="342177"/>
            <a:ext cx="1599311" cy="198428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F7702B3-FE05-40E3-8FBB-C1ED6A0C77B4}"/>
              </a:ext>
            </a:extLst>
          </p:cNvPr>
          <p:cNvSpPr txBox="1"/>
          <p:nvPr/>
        </p:nvSpPr>
        <p:spPr>
          <a:xfrm>
            <a:off x="3041268" y="2310920"/>
            <a:ext cx="1501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МАЛЬЧИК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D074846-426A-42DC-AD12-0151DF1B1E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83" y="1594211"/>
            <a:ext cx="2738358" cy="273835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6552E6A-A3F3-4388-8EC8-2060004F7D94}"/>
              </a:ext>
            </a:extLst>
          </p:cNvPr>
          <p:cNvSpPr txBox="1"/>
          <p:nvPr/>
        </p:nvSpPr>
        <p:spPr>
          <a:xfrm>
            <a:off x="4896338" y="4125685"/>
            <a:ext cx="2553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мальчик для дедушки и бабушки?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3CDCD0B-079E-4B7F-B4A3-BEEFB965BE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118" y="3804915"/>
            <a:ext cx="1950059" cy="205731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9B55593-B314-4895-9A84-BB3BCD0528CA}"/>
              </a:ext>
            </a:extLst>
          </p:cNvPr>
          <p:cNvSpPr txBox="1"/>
          <p:nvPr/>
        </p:nvSpPr>
        <p:spPr>
          <a:xfrm>
            <a:off x="2011793" y="5705007"/>
            <a:ext cx="333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мальчик для 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девочки и мальчика ?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B52D5B1-05D4-4818-8308-71FCC46AF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23" y="1619195"/>
            <a:ext cx="1845187" cy="26511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B653288-EB8C-428E-A2A4-740A603575FC}"/>
              </a:ext>
            </a:extLst>
          </p:cNvPr>
          <p:cNvSpPr txBox="1"/>
          <p:nvPr/>
        </p:nvSpPr>
        <p:spPr>
          <a:xfrm>
            <a:off x="557799" y="4191715"/>
            <a:ext cx="2322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мальчик для мамы и папы?</a:t>
            </a:r>
          </a:p>
        </p:txBody>
      </p:sp>
    </p:spTree>
    <p:extLst>
      <p:ext uri="{BB962C8B-B14F-4D97-AF65-F5344CB8AC3E}">
        <p14:creationId xmlns:p14="http://schemas.microsoft.com/office/powerpoint/2010/main" val="94325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  <p:bldP spid="27" grpId="0"/>
      <p:bldP spid="29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E8C40A-1DCC-4635-B185-5F4E53E75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E96ED1-08F7-40D7-8BF7-F232099E3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761" y="2095500"/>
            <a:ext cx="4762500" cy="4762500"/>
          </a:xfrm>
          <a:prstGeom prst="rect">
            <a:avLst/>
          </a:prstGeom>
        </p:spPr>
      </p:pic>
      <p:sp>
        <p:nvSpPr>
          <p:cNvPr id="5" name="Скругленный прямоугольник 5">
            <a:extLst>
              <a:ext uri="{FF2B5EF4-FFF2-40B4-BE49-F238E27FC236}">
                <a16:creationId xmlns:a16="http://schemas.microsoft.com/office/drawing/2014/main" id="{4D4076F8-9E73-4875-B12E-2B581A2B01AC}"/>
              </a:ext>
            </a:extLst>
          </p:cNvPr>
          <p:cNvSpPr/>
          <p:nvPr/>
        </p:nvSpPr>
        <p:spPr>
          <a:xfrm>
            <a:off x="7916449" y="161472"/>
            <a:ext cx="3290916" cy="621152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Расскажи о своей маме.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22C81081-6CE8-44B5-9D1E-DFBBE5EE4096}"/>
              </a:ext>
            </a:extLst>
          </p:cNvPr>
          <p:cNvSpPr/>
          <p:nvPr/>
        </p:nvSpPr>
        <p:spPr>
          <a:xfrm>
            <a:off x="243740" y="90899"/>
            <a:ext cx="7672709" cy="6675661"/>
          </a:xfrm>
          <a:prstGeom prst="roundRect">
            <a:avLst/>
          </a:prstGeom>
          <a:solidFill>
            <a:srgbClr val="0070C0">
              <a:alpha val="35000"/>
            </a:srgb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Блок-схема: узел 8">
            <a:extLst>
              <a:ext uri="{FF2B5EF4-FFF2-40B4-BE49-F238E27FC236}">
                <a16:creationId xmlns:a16="http://schemas.microsoft.com/office/drawing/2014/main" id="{EEB11D63-D3BE-45A0-9C47-FC005407BAA4}"/>
              </a:ext>
            </a:extLst>
          </p:cNvPr>
          <p:cNvSpPr/>
          <p:nvPr/>
        </p:nvSpPr>
        <p:spPr>
          <a:xfrm>
            <a:off x="3077259" y="167988"/>
            <a:ext cx="1686560" cy="1705197"/>
          </a:xfrm>
          <a:prstGeom prst="flowChartConnector">
            <a:avLst/>
          </a:prstGeom>
          <a:solidFill>
            <a:schemeClr val="lt1">
              <a:alpha val="48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узел 9">
            <a:extLst>
              <a:ext uri="{FF2B5EF4-FFF2-40B4-BE49-F238E27FC236}">
                <a16:creationId xmlns:a16="http://schemas.microsoft.com/office/drawing/2014/main" id="{8A7AF973-A955-460E-B973-045D409A4E9E}"/>
              </a:ext>
            </a:extLst>
          </p:cNvPr>
          <p:cNvSpPr/>
          <p:nvPr/>
        </p:nvSpPr>
        <p:spPr>
          <a:xfrm>
            <a:off x="3161775" y="4692705"/>
            <a:ext cx="1686560" cy="1705197"/>
          </a:xfrm>
          <a:prstGeom prst="flowChartConnector">
            <a:avLst/>
          </a:prstGeom>
          <a:solidFill>
            <a:schemeClr val="lt1">
              <a:alpha val="48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>
            <a:extLst>
              <a:ext uri="{FF2B5EF4-FFF2-40B4-BE49-F238E27FC236}">
                <a16:creationId xmlns:a16="http://schemas.microsoft.com/office/drawing/2014/main" id="{F3E22E3A-96B4-43F9-B0DD-48A9CAFA028B}"/>
              </a:ext>
            </a:extLst>
          </p:cNvPr>
          <p:cNvSpPr/>
          <p:nvPr/>
        </p:nvSpPr>
        <p:spPr>
          <a:xfrm>
            <a:off x="5711372" y="1117223"/>
            <a:ext cx="1686560" cy="1705197"/>
          </a:xfrm>
          <a:prstGeom prst="flowChartConnector">
            <a:avLst/>
          </a:prstGeom>
          <a:solidFill>
            <a:schemeClr val="lt1">
              <a:alpha val="48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>
            <a:extLst>
              <a:ext uri="{FF2B5EF4-FFF2-40B4-BE49-F238E27FC236}">
                <a16:creationId xmlns:a16="http://schemas.microsoft.com/office/drawing/2014/main" id="{5AAFD178-D668-418E-AA8B-F226D4ECE001}"/>
              </a:ext>
            </a:extLst>
          </p:cNvPr>
          <p:cNvSpPr/>
          <p:nvPr/>
        </p:nvSpPr>
        <p:spPr>
          <a:xfrm>
            <a:off x="5742939" y="3795096"/>
            <a:ext cx="1686560" cy="1705197"/>
          </a:xfrm>
          <a:prstGeom prst="flowChartConnector">
            <a:avLst/>
          </a:prstGeom>
          <a:solidFill>
            <a:schemeClr val="lt1">
              <a:alpha val="48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>
            <a:extLst>
              <a:ext uri="{FF2B5EF4-FFF2-40B4-BE49-F238E27FC236}">
                <a16:creationId xmlns:a16="http://schemas.microsoft.com/office/drawing/2014/main" id="{D5C2108F-BCB7-4489-8625-47F57A8651CC}"/>
              </a:ext>
            </a:extLst>
          </p:cNvPr>
          <p:cNvSpPr/>
          <p:nvPr/>
        </p:nvSpPr>
        <p:spPr>
          <a:xfrm>
            <a:off x="483364" y="1117223"/>
            <a:ext cx="1686560" cy="1705197"/>
          </a:xfrm>
          <a:prstGeom prst="flowChartConnector">
            <a:avLst/>
          </a:prstGeom>
          <a:solidFill>
            <a:schemeClr val="lt1">
              <a:alpha val="48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>
            <a:extLst>
              <a:ext uri="{FF2B5EF4-FFF2-40B4-BE49-F238E27FC236}">
                <a16:creationId xmlns:a16="http://schemas.microsoft.com/office/drawing/2014/main" id="{EE58C1B7-87AE-4A0E-8DA8-D122BB0DCE82}"/>
              </a:ext>
            </a:extLst>
          </p:cNvPr>
          <p:cNvSpPr/>
          <p:nvPr/>
        </p:nvSpPr>
        <p:spPr>
          <a:xfrm>
            <a:off x="549442" y="3941891"/>
            <a:ext cx="1686560" cy="1705197"/>
          </a:xfrm>
          <a:prstGeom prst="flowChartConnector">
            <a:avLst/>
          </a:prstGeom>
          <a:solidFill>
            <a:schemeClr val="lt1">
              <a:alpha val="48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C80D19-BA39-4183-9BD1-387B54B33BD4}"/>
              </a:ext>
            </a:extLst>
          </p:cNvPr>
          <p:cNvSpPr txBox="1"/>
          <p:nvPr/>
        </p:nvSpPr>
        <p:spPr>
          <a:xfrm>
            <a:off x="3179095" y="1863690"/>
            <a:ext cx="1523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зовут твою маму?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002597-B1FA-47F9-8413-5E4F8A7B876D}"/>
              </a:ext>
            </a:extLst>
          </p:cNvPr>
          <p:cNvSpPr txBox="1"/>
          <p:nvPr/>
        </p:nvSpPr>
        <p:spPr>
          <a:xfrm>
            <a:off x="5711372" y="2913319"/>
            <a:ext cx="1917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Какого цвета у неё глаза?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17D764-25B9-40A8-9D6D-88D01DA30EB5}"/>
              </a:ext>
            </a:extLst>
          </p:cNvPr>
          <p:cNvSpPr txBox="1"/>
          <p:nvPr/>
        </p:nvSpPr>
        <p:spPr>
          <a:xfrm>
            <a:off x="5730020" y="5557878"/>
            <a:ext cx="1745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Какого цвета и какой длинны у неё волосы?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F42CDE-A6B7-4184-B5FE-047832AB37D0}"/>
              </a:ext>
            </a:extLst>
          </p:cNvPr>
          <p:cNvSpPr txBox="1"/>
          <p:nvPr/>
        </p:nvSpPr>
        <p:spPr>
          <a:xfrm>
            <a:off x="600659" y="5647088"/>
            <a:ext cx="1619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она любит делать (хобби)?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BCA97A-8FB5-4D9D-A440-A36CB71F7FC6}"/>
              </a:ext>
            </a:extLst>
          </p:cNvPr>
          <p:cNvSpPr txBox="1"/>
          <p:nvPr/>
        </p:nvSpPr>
        <p:spPr>
          <a:xfrm>
            <a:off x="2719552" y="6320680"/>
            <a:ext cx="2759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Какая у неё профессия?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ECE839-7649-4456-8FB2-9AF7D0E6AABF}"/>
              </a:ext>
            </a:extLst>
          </p:cNvPr>
          <p:cNvSpPr txBox="1"/>
          <p:nvPr/>
        </p:nvSpPr>
        <p:spPr>
          <a:xfrm>
            <a:off x="393702" y="2829545"/>
            <a:ext cx="1821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вкусного она готовит?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CD0D941-2DD4-4D77-86DD-F5790359E0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082" y="353475"/>
            <a:ext cx="1509946" cy="161060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931AF2A-2EE5-4D17-9980-4BFB3237F0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807" y="1583790"/>
            <a:ext cx="1534182" cy="62115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FC8EC1B-B90A-48E6-93F4-7E5809DE24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002" y="3884123"/>
            <a:ext cx="958601" cy="161380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0294187-8E24-4C86-8530-0D30D6D032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441" y="4534772"/>
            <a:ext cx="1882348" cy="158953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F36BCA6-47D0-4199-ABAA-E73EF8F36F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42" y="4038586"/>
            <a:ext cx="1412360" cy="14123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04B6993-E798-4E61-B7FC-B8AE114215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54" y="1061927"/>
            <a:ext cx="1397700" cy="135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7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BEEC11-DAA8-4B12-828F-80C65B528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Скругленный прямоугольник 5">
            <a:extLst>
              <a:ext uri="{FF2B5EF4-FFF2-40B4-BE49-F238E27FC236}">
                <a16:creationId xmlns:a16="http://schemas.microsoft.com/office/drawing/2014/main" id="{A1D4DBE2-8AB4-4E0A-98E3-5E7F294CAC6A}"/>
              </a:ext>
            </a:extLst>
          </p:cNvPr>
          <p:cNvSpPr/>
          <p:nvPr/>
        </p:nvSpPr>
        <p:spPr>
          <a:xfrm>
            <a:off x="8329137" y="147668"/>
            <a:ext cx="3608158" cy="980092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Расскажи про своего папу.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33B0DC5-051A-4EEF-A344-99082E230114}"/>
              </a:ext>
            </a:extLst>
          </p:cNvPr>
          <p:cNvSpPr/>
          <p:nvPr/>
        </p:nvSpPr>
        <p:spPr>
          <a:xfrm>
            <a:off x="254705" y="91169"/>
            <a:ext cx="7819727" cy="6675661"/>
          </a:xfrm>
          <a:prstGeom prst="roundRect">
            <a:avLst/>
          </a:prstGeom>
          <a:solidFill>
            <a:schemeClr val="bg2">
              <a:lumMod val="75000"/>
              <a:alpha val="35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Блок-схема: узел 7">
            <a:extLst>
              <a:ext uri="{FF2B5EF4-FFF2-40B4-BE49-F238E27FC236}">
                <a16:creationId xmlns:a16="http://schemas.microsoft.com/office/drawing/2014/main" id="{9CDC07FA-0DAE-43B4-94D6-89DB396987D5}"/>
              </a:ext>
            </a:extLst>
          </p:cNvPr>
          <p:cNvSpPr/>
          <p:nvPr/>
        </p:nvSpPr>
        <p:spPr>
          <a:xfrm>
            <a:off x="3274752" y="285832"/>
            <a:ext cx="1686560" cy="1705197"/>
          </a:xfrm>
          <a:prstGeom prst="flowChartConnector">
            <a:avLst/>
          </a:prstGeom>
          <a:solidFill>
            <a:schemeClr val="lt1">
              <a:alpha val="48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узел 8">
            <a:extLst>
              <a:ext uri="{FF2B5EF4-FFF2-40B4-BE49-F238E27FC236}">
                <a16:creationId xmlns:a16="http://schemas.microsoft.com/office/drawing/2014/main" id="{2A59EF5F-FDF9-428C-8C6D-3CEF886EF454}"/>
              </a:ext>
            </a:extLst>
          </p:cNvPr>
          <p:cNvSpPr/>
          <p:nvPr/>
        </p:nvSpPr>
        <p:spPr>
          <a:xfrm>
            <a:off x="3326113" y="4369715"/>
            <a:ext cx="1686560" cy="1705197"/>
          </a:xfrm>
          <a:prstGeom prst="flowChartConnector">
            <a:avLst/>
          </a:prstGeom>
          <a:solidFill>
            <a:schemeClr val="lt1">
              <a:alpha val="48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узел 9">
            <a:extLst>
              <a:ext uri="{FF2B5EF4-FFF2-40B4-BE49-F238E27FC236}">
                <a16:creationId xmlns:a16="http://schemas.microsoft.com/office/drawing/2014/main" id="{8FCE7E63-AADC-4A33-AB8D-086C576F0F75}"/>
              </a:ext>
            </a:extLst>
          </p:cNvPr>
          <p:cNvSpPr/>
          <p:nvPr/>
        </p:nvSpPr>
        <p:spPr>
          <a:xfrm>
            <a:off x="5787459" y="1077471"/>
            <a:ext cx="1686560" cy="1705197"/>
          </a:xfrm>
          <a:prstGeom prst="flowChartConnector">
            <a:avLst/>
          </a:prstGeom>
          <a:solidFill>
            <a:schemeClr val="lt1">
              <a:alpha val="48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>
            <a:extLst>
              <a:ext uri="{FF2B5EF4-FFF2-40B4-BE49-F238E27FC236}">
                <a16:creationId xmlns:a16="http://schemas.microsoft.com/office/drawing/2014/main" id="{A76ECEB6-7AB1-41EB-9D77-1EAACB6F8711}"/>
              </a:ext>
            </a:extLst>
          </p:cNvPr>
          <p:cNvSpPr/>
          <p:nvPr/>
        </p:nvSpPr>
        <p:spPr>
          <a:xfrm>
            <a:off x="5817963" y="4000965"/>
            <a:ext cx="1686560" cy="1705197"/>
          </a:xfrm>
          <a:prstGeom prst="flowChartConnector">
            <a:avLst/>
          </a:prstGeom>
          <a:solidFill>
            <a:schemeClr val="lt1">
              <a:alpha val="48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>
            <a:extLst>
              <a:ext uri="{FF2B5EF4-FFF2-40B4-BE49-F238E27FC236}">
                <a16:creationId xmlns:a16="http://schemas.microsoft.com/office/drawing/2014/main" id="{7E381172-2124-432D-A3EF-9451E596FF24}"/>
              </a:ext>
            </a:extLst>
          </p:cNvPr>
          <p:cNvSpPr/>
          <p:nvPr/>
        </p:nvSpPr>
        <p:spPr>
          <a:xfrm>
            <a:off x="762046" y="1178560"/>
            <a:ext cx="1686560" cy="1705197"/>
          </a:xfrm>
          <a:prstGeom prst="flowChartConnector">
            <a:avLst/>
          </a:prstGeom>
          <a:solidFill>
            <a:schemeClr val="lt1">
              <a:alpha val="48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>
            <a:extLst>
              <a:ext uri="{FF2B5EF4-FFF2-40B4-BE49-F238E27FC236}">
                <a16:creationId xmlns:a16="http://schemas.microsoft.com/office/drawing/2014/main" id="{0F84082A-BDAB-47C1-B61C-8C8FC9E874C9}"/>
              </a:ext>
            </a:extLst>
          </p:cNvPr>
          <p:cNvSpPr/>
          <p:nvPr/>
        </p:nvSpPr>
        <p:spPr>
          <a:xfrm>
            <a:off x="727691" y="3898256"/>
            <a:ext cx="1686560" cy="1705197"/>
          </a:xfrm>
          <a:prstGeom prst="flowChartConnector">
            <a:avLst/>
          </a:prstGeom>
          <a:solidFill>
            <a:schemeClr val="lt1">
              <a:alpha val="48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F5DE04-D3AA-416E-AC5C-F3F1AD53995F}"/>
              </a:ext>
            </a:extLst>
          </p:cNvPr>
          <p:cNvSpPr txBox="1"/>
          <p:nvPr/>
        </p:nvSpPr>
        <p:spPr>
          <a:xfrm>
            <a:off x="3335582" y="1980358"/>
            <a:ext cx="1523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зовут твоего папу?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AA5875-DB21-4AD3-9F5B-96B89402C39D}"/>
              </a:ext>
            </a:extLst>
          </p:cNvPr>
          <p:cNvSpPr txBox="1"/>
          <p:nvPr/>
        </p:nvSpPr>
        <p:spPr>
          <a:xfrm>
            <a:off x="5745665" y="2782668"/>
            <a:ext cx="1972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Какого цвета у него волосы?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C5B848-A13D-459E-990A-F14C74E4CA41}"/>
              </a:ext>
            </a:extLst>
          </p:cNvPr>
          <p:cNvSpPr txBox="1"/>
          <p:nvPr/>
        </p:nvSpPr>
        <p:spPr>
          <a:xfrm>
            <a:off x="3224472" y="6097705"/>
            <a:ext cx="1927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Какая профессия у папы?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B991F6-1B1D-4460-AF66-94C89F9BCAD7}"/>
              </a:ext>
            </a:extLst>
          </p:cNvPr>
          <p:cNvSpPr txBox="1"/>
          <p:nvPr/>
        </p:nvSpPr>
        <p:spPr>
          <a:xfrm>
            <a:off x="834263" y="5658832"/>
            <a:ext cx="1473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вы играете с папой?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AAA1E8-40F3-494A-B361-44D8A3879C67}"/>
              </a:ext>
            </a:extLst>
          </p:cNvPr>
          <p:cNvSpPr txBox="1"/>
          <p:nvPr/>
        </p:nvSpPr>
        <p:spPr>
          <a:xfrm>
            <a:off x="5855945" y="5797332"/>
            <a:ext cx="1608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Какой у него рост?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D88C4A-5823-459A-8A39-7F700A0968A4}"/>
              </a:ext>
            </a:extLst>
          </p:cNvPr>
          <p:cNvSpPr txBox="1"/>
          <p:nvPr/>
        </p:nvSpPr>
        <p:spPr>
          <a:xfrm>
            <a:off x="655384" y="2883757"/>
            <a:ext cx="1899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занимается папа в свободное время?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2261F5F-8333-4BDA-8D6C-4B8058B61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818" y="304748"/>
            <a:ext cx="998428" cy="170519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E428FA0-A8E2-48C8-8AF7-F6FE532DB5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0" y="4048292"/>
            <a:ext cx="1516011" cy="117402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A04A6E8-A7E2-45C2-BDE9-4D3FA1F597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965" y="1178560"/>
            <a:ext cx="2154499" cy="5651143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DA6ADC1-0E10-47E3-A461-A6383EAFCB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875" y="3937275"/>
            <a:ext cx="1778648" cy="1778648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96343BC8-0802-4743-A51A-57B24011BE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165" y="1151838"/>
            <a:ext cx="1425147" cy="1376692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0F448245-AD0F-4A31-83BD-F66F0C669E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27" y="699794"/>
            <a:ext cx="1686560" cy="216843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9D404D4B-3A2B-4AFE-96BC-7241688991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551" y="4369715"/>
            <a:ext cx="1303172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44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D10CB3-E82E-49CE-9E67-FD3A2CBCE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Скругленный прямоугольник 5">
            <a:extLst>
              <a:ext uri="{FF2B5EF4-FFF2-40B4-BE49-F238E27FC236}">
                <a16:creationId xmlns:a16="http://schemas.microsoft.com/office/drawing/2014/main" id="{97D6F7C4-5C73-4EAB-8870-06D905D3E684}"/>
              </a:ext>
            </a:extLst>
          </p:cNvPr>
          <p:cNvSpPr/>
          <p:nvPr/>
        </p:nvSpPr>
        <p:spPr>
          <a:xfrm>
            <a:off x="7995920" y="167988"/>
            <a:ext cx="3950481" cy="81753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 и назови предметы, которыми пользуется семья.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991B46-3F08-4E2E-BA49-9E4CE0383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99" b="89451" l="0" r="90000">
                        <a14:foregroundMark x1="0" y1="84615" x2="24400" y2="73626"/>
                        <a14:foregroundMark x1="51000" y1="34286" x2="56600" y2="25495"/>
                        <a14:foregroundMark x1="51600" y1="31868" x2="81200" y2="10549"/>
                        <a14:foregroundMark x1="63200" y1="10549" x2="66800" y2="8132"/>
                        <a14:foregroundMark x1="72400" y1="5055" x2="77600" y2="1099"/>
                        <a14:foregroundMark x1="13000" y1="88571" x2="13000" y2="88571"/>
                        <a14:foregroundMark x1="74000" y1="69011" x2="74000" y2="69011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128" y="4535941"/>
            <a:ext cx="1137557" cy="103517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28EC51E-894C-483D-A93B-E59BE7910F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127" y="4535941"/>
            <a:ext cx="1137557" cy="10351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3C0BEFD-8ED6-4524-ABB6-AB9E301E50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80" b="90869" l="1810" r="96298">
                        <a14:foregroundMark x1="9831" y1="24242" x2="7199" y2="86949"/>
                        <a14:foregroundMark x1="7199" y1="86949" x2="44426" y2="90869"/>
                        <a14:foregroundMark x1="55080" y1="66020" x2="55080" y2="66020"/>
                        <a14:foregroundMark x1="32456" y1="56889" x2="93871" y2="71515"/>
                        <a14:foregroundMark x1="93871" y1="71515" x2="92308" y2="36000"/>
                        <a14:foregroundMark x1="16495" y1="34667" x2="9831" y2="63434"/>
                        <a14:foregroundMark x1="1851" y1="22909" x2="4525" y2="59515"/>
                        <a14:foregroundMark x1="28466" y1="32081" x2="28466" y2="32081"/>
                        <a14:foregroundMark x1="28466" y1="7232" x2="82970" y2="2020"/>
                        <a14:foregroundMark x1="93624" y1="15071" x2="90415" y2="76485"/>
                        <a14:foregroundMark x1="90415" y1="76485" x2="25257" y2="68889"/>
                        <a14:foregroundMark x1="25257" y1="68889" x2="80584" y2="37051"/>
                        <a14:foregroundMark x1="80584" y1="37051" x2="96298" y2="85616"/>
                        <a14:foregroundMark x1="39120" y1="16404" x2="39120" y2="16404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546" y="4454660"/>
            <a:ext cx="764045" cy="7777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D9954A6-F355-4CA4-91CF-6ED9CFF424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546" y="4454659"/>
            <a:ext cx="764045" cy="77773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C0AE7C0-9787-4441-A052-47863DCFD5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5088" l="4883" r="92188">
                        <a14:foregroundMark x1="9863" y1="36842" x2="7324" y2="38596"/>
                        <a14:foregroundMark x1="9863" y1="26140" x2="4883" y2="56491"/>
                        <a14:foregroundMark x1="11816" y1="47544" x2="24707" y2="86140"/>
                        <a14:foregroundMark x1="24707" y1="86140" x2="49219" y2="95088"/>
                        <a14:foregroundMark x1="49219" y1="95088" x2="64258" y2="93333"/>
                        <a14:foregroundMark x1="55762" y1="62807" x2="55762" y2="62807"/>
                        <a14:foregroundMark x1="89746" y1="25088" x2="93066" y2="72281"/>
                        <a14:foregroundMark x1="93066" y1="72281" x2="91699" y2="28070"/>
                        <a14:foregroundMark x1="91699" y1="28070" x2="97656" y2="70877"/>
                        <a14:foregroundMark x1="97656" y1="70877" x2="88184" y2="31404"/>
                        <a14:foregroundMark x1="88184" y1="31404" x2="92188" y2="21579"/>
                        <a14:foregroundMark x1="48828" y1="53860" x2="48828" y2="53860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121" y="5613779"/>
            <a:ext cx="2035769" cy="113319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DEA4A98-3488-469E-B653-29DA8ED4F0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5088" l="4883" r="92188">
                        <a14:foregroundMark x1="9863" y1="36842" x2="7324" y2="38596"/>
                        <a14:foregroundMark x1="9863" y1="26140" x2="4883" y2="56491"/>
                        <a14:foregroundMark x1="11816" y1="47544" x2="24707" y2="86140"/>
                        <a14:foregroundMark x1="24707" y1="86140" x2="49219" y2="95088"/>
                        <a14:foregroundMark x1="49219" y1="95088" x2="64258" y2="93333"/>
                        <a14:foregroundMark x1="55762" y1="62807" x2="55762" y2="62807"/>
                        <a14:foregroundMark x1="89746" y1="25088" x2="93066" y2="72281"/>
                        <a14:foregroundMark x1="93066" y1="72281" x2="91699" y2="28070"/>
                        <a14:foregroundMark x1="91699" y1="28070" x2="97656" y2="70877"/>
                        <a14:foregroundMark x1="97656" y1="70877" x2="88184" y2="31404"/>
                        <a14:foregroundMark x1="88184" y1="31404" x2="92188" y2="21579"/>
                        <a14:foregroundMark x1="48828" y1="53860" x2="48828" y2="53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120" y="5613779"/>
            <a:ext cx="2035769" cy="113319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7D3C98C-4DD7-4606-9DFB-0808E0C016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91" b="97182" l="0" r="94468">
                        <a14:foregroundMark x1="10745" y1="3382" x2="62128" y2="4992"/>
                        <a14:foregroundMark x1="62128" y1="4992" x2="61596" y2="4992"/>
                        <a14:foregroundMark x1="55213" y1="4187" x2="6064" y2="10225"/>
                        <a14:foregroundMark x1="6064" y1="10225" x2="13936" y2="48309"/>
                        <a14:foregroundMark x1="13936" y1="48309" x2="10745" y2="56280"/>
                        <a14:foregroundMark x1="3298" y1="9823" x2="53085" y2="5797"/>
                        <a14:foregroundMark x1="53085" y1="5797" x2="59468" y2="5797"/>
                        <a14:foregroundMark x1="7553" y1="58696" x2="5426" y2="52335"/>
                        <a14:foregroundMark x1="30851" y1="1771" x2="42553" y2="1771"/>
                        <a14:foregroundMark x1="22340" y1="54750" x2="22340" y2="54750"/>
                        <a14:foregroundMark x1="2234" y1="60306" x2="3298" y2="81159"/>
                        <a14:foregroundMark x1="30851" y1="66747" x2="30851" y2="66747"/>
                        <a14:foregroundMark x1="3298" y1="21820" x2="106" y2="4187"/>
                        <a14:foregroundMark x1="40426" y1="63527" x2="40426" y2="63527"/>
                        <a14:foregroundMark x1="56277" y1="80354" x2="56277" y2="97262"/>
                        <a14:foregroundMark x1="84894" y1="72383" x2="94468" y2="67552"/>
                        <a14:foregroundMark x1="57340" y1="49919" x2="57340" y2="49919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9861" y="3188256"/>
            <a:ext cx="958469" cy="126640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F7C9A46-8AC2-4481-A5D0-2CA4E72F036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99860" y="3188255"/>
            <a:ext cx="958469" cy="126640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38E9342-3679-4D82-AA79-39C5C8370C8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390" b="89671" l="4800" r="94800">
                        <a14:foregroundMark x1="4800" y1="14554" x2="5800" y2="39202"/>
                        <a14:foregroundMark x1="27000" y1="90376" x2="82400" y2="89906"/>
                        <a14:foregroundMark x1="82400" y1="89906" x2="89200" y2="86385"/>
                        <a14:foregroundMark x1="94800" y1="88967" x2="92600" y2="69249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752" y="3758201"/>
            <a:ext cx="912841" cy="77774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3FA8F18-9EF6-4C38-BE5F-C8C96EEA76C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390" b="89671" l="4800" r="94800">
                        <a14:foregroundMark x1="4800" y1="14554" x2="5800" y2="39202"/>
                        <a14:foregroundMark x1="27000" y1="90376" x2="82400" y2="89906"/>
                        <a14:foregroundMark x1="82400" y1="89906" x2="89200" y2="86385"/>
                        <a14:foregroundMark x1="94800" y1="88967" x2="92600" y2="692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804" y="3758201"/>
            <a:ext cx="912841" cy="77774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698AA85-CA8F-46AA-A2E5-D880FC6B54A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000" b="93800" l="9936" r="89744">
                        <a14:foregroundMark x1="54808" y1="6000" x2="50641" y2="10600"/>
                        <a14:foregroundMark x1="71154" y1="90800" x2="67628" y2="93200"/>
                        <a14:foregroundMark x1="75321" y1="93800" x2="69231" y2="90800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672" y="985520"/>
            <a:ext cx="1488436" cy="238531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3B650E9-188F-4C06-9071-21E7347FE4A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672" y="985520"/>
            <a:ext cx="1488436" cy="238531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8CFFFD5-CC97-4734-BE38-211984F8846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496" b="97805" l="313" r="99335">
                        <a14:foregroundMark x1="3405" y1="55935" x2="11507" y2="43333"/>
                        <a14:foregroundMark x1="31663" y1="30813" x2="92681" y2="15285"/>
                        <a14:foregroundMark x1="92681" y1="15285" x2="99335" y2="26585"/>
                        <a14:foregroundMark x1="31663" y1="28699" x2="78121" y2="11870"/>
                        <a14:foregroundMark x1="37730" y1="64309" x2="391" y2="41301"/>
                        <a14:foregroundMark x1="40783" y1="97886" x2="54912" y2="97886"/>
                        <a14:foregroundMark x1="37730" y1="74797" x2="53894" y2="85285"/>
                        <a14:foregroundMark x1="76086" y1="43333" x2="31663" y2="32846"/>
                        <a14:foregroundMark x1="31663" y1="32846" x2="29667" y2="22358"/>
                        <a14:foregroundMark x1="74090" y1="3496" x2="55930" y2="5610"/>
                        <a14:foregroundMark x1="34716" y1="55935" x2="391" y2="64309"/>
                        <a14:foregroundMark x1="40783" y1="41301" x2="40783" y2="41301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80" y="3758201"/>
            <a:ext cx="808625" cy="38927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2C02B79-9167-4849-96E8-A14F6C2D3BC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32" y="3757792"/>
            <a:ext cx="808625" cy="38927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B591826-6E95-434A-BBD6-29E9F3D0DC2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667" b="90000" l="5451" r="94969">
                        <a14:foregroundMark x1="21803" y1="76333" x2="94759" y2="71333"/>
                        <a14:foregroundMark x1="94759" y1="71333" x2="22432" y2="81333"/>
                        <a14:foregroundMark x1="22432" y1="81333" x2="5451" y2="70333"/>
                        <a14:foregroundMark x1="23270" y1="89333" x2="74004" y2="77500"/>
                        <a14:foregroundMark x1="45702" y1="9833" x2="44235" y2="18167"/>
                        <a14:foregroundMark x1="9853" y1="76333" x2="81551" y2="87000"/>
                        <a14:foregroundMark x1="81551" y1="87000" x2="6080" y2="87000"/>
                        <a14:foregroundMark x1="6080" y1="87000" x2="79245" y2="79333"/>
                        <a14:foregroundMark x1="79245" y1="79333" x2="85954" y2="83333"/>
                        <a14:foregroundMark x1="85954" y1="87000" x2="94969" y2="71500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558" y="5432808"/>
            <a:ext cx="680704" cy="85623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DF3DD63-BC5A-49EA-90F9-91F0877C6BA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667" b="90000" l="5451" r="94969">
                        <a14:foregroundMark x1="21803" y1="76333" x2="94759" y2="71333"/>
                        <a14:foregroundMark x1="94759" y1="71333" x2="22432" y2="81333"/>
                        <a14:foregroundMark x1="22432" y1="81333" x2="5451" y2="70333"/>
                        <a14:foregroundMark x1="23270" y1="89333" x2="74004" y2="77500"/>
                        <a14:foregroundMark x1="45702" y1="9833" x2="44235" y2="18167"/>
                        <a14:foregroundMark x1="9853" y1="76333" x2="81551" y2="87000"/>
                        <a14:foregroundMark x1="81551" y1="87000" x2="6080" y2="87000"/>
                        <a14:foregroundMark x1="6080" y1="87000" x2="79245" y2="79333"/>
                        <a14:foregroundMark x1="79245" y1="79333" x2="85954" y2="83333"/>
                        <a14:foregroundMark x1="85954" y1="87000" x2="94969" y2="7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557" y="5432808"/>
            <a:ext cx="680704" cy="85623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2566622-5B09-4D01-AC2E-89DA5C2AFBB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749" b="95352" l="161" r="99233">
                        <a14:foregroundMark x1="6581" y1="17704" x2="22568" y2="21989"/>
                        <a14:foregroundMark x1="6581" y1="36904" x2="41744" y2="93209"/>
                        <a14:foregroundMark x1="41744" y1="93209" x2="99273" y2="68917"/>
                        <a14:foregroundMark x1="99273" y1="68917" x2="68147" y2="12571"/>
                        <a14:foregroundMark x1="68147" y1="12571" x2="55147" y2="73808"/>
                        <a14:foregroundMark x1="55147" y1="73808" x2="52402" y2="75303"/>
                        <a14:foregroundMark x1="18288" y1="65724" x2="39806" y2="2789"/>
                        <a14:foregroundMark x1="39806" y1="2789" x2="91805" y2="41188"/>
                        <a14:foregroundMark x1="91805" y1="41188" x2="54501" y2="95352"/>
                        <a14:foregroundMark x1="54501" y1="95352" x2="65159" y2="55053"/>
                        <a14:foregroundMark x1="47073" y1="33711" x2="47073" y2="33711"/>
                        <a14:foregroundMark x1="52402" y1="24091" x2="38514" y2="16653"/>
                        <a14:foregroundMark x1="82237" y1="14511" x2="73718" y2="18755"/>
                        <a14:foregroundMark x1="51312" y1="10226" x2="29996" y2="27324"/>
                        <a14:foregroundMark x1="33185" y1="11318" x2="38514" y2="13420"/>
                        <a14:foregroundMark x1="64110" y1="55053" x2="56641" y2="66774"/>
                        <a14:foregroundMark x1="37465" y1="46524" x2="37465" y2="46524"/>
                        <a14:foregroundMark x1="8680" y1="49717" x2="54501" y2="93007"/>
                        <a14:foregroundMark x1="54501" y1="93007" x2="65159" y2="89167"/>
                        <a14:foregroundMark x1="40654" y1="57154" x2="40654" y2="57154"/>
                        <a14:foregroundMark x1="34275" y1="12369" x2="28946" y2="40097"/>
                        <a14:foregroundMark x1="58781" y1="31568" x2="58781" y2="31568"/>
                        <a14:foregroundMark x1="73718" y1="2789" x2="80097" y2="18755"/>
                        <a14:foregroundMark x1="31086" y1="10226" x2="23617" y2="17704"/>
                        <a14:foregroundMark x1="74768" y1="15562" x2="97134" y2="74252"/>
                        <a14:foregroundMark x1="97134" y1="74252" x2="95034" y2="31568"/>
                        <a14:foregroundMark x1="71579" y1="49717" x2="79047" y2="78496"/>
                        <a14:foregroundMark x1="76908" y1="93452" x2="90957" y2="30922"/>
                        <a14:foregroundMark x1="90957" y1="30922" x2="82237" y2="12369"/>
                        <a14:foregroundMark x1="161" y1="40097" x2="14009" y2="61439"/>
                        <a14:foregroundMark x1="63060" y1="92361" x2="60920" y2="91310"/>
                        <a14:foregroundMark x1="58781" y1="52910" x2="93944" y2="79588"/>
                        <a14:foregroundMark x1="52402" y1="45432" x2="70488" y2="50768"/>
                        <a14:foregroundMark x1="60920" y1="52910" x2="47073" y2="55053"/>
                        <a14:foregroundMark x1="42794" y1="46524" x2="42794" y2="46524"/>
                        <a14:foregroundMark x1="1252" y1="44382" x2="20428" y2="72110"/>
                        <a14:foregroundMark x1="42794" y1="64632" x2="42794" y2="64632"/>
                        <a14:foregroundMark x1="11910" y1="63581" x2="27897" y2="78496"/>
                        <a14:foregroundMark x1="36415" y1="60388" x2="36415" y2="60388"/>
                        <a14:foregroundMark x1="1252" y1="68917" x2="21478" y2="74252"/>
                        <a14:foregroundMark x1="67299" y1="60388" x2="80097" y2="43290"/>
                        <a14:foregroundMark x1="86476" y1="83832" x2="86476" y2="83832"/>
                        <a14:foregroundMark x1="69439" y1="55053" x2="59830" y2="58246"/>
                        <a14:foregroundMark x1="70488" y1="78496" x2="70488" y2="78496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696" y="5612141"/>
            <a:ext cx="766071" cy="76540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7343038-716B-4857-9D43-1F760927F85F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696" y="5612141"/>
            <a:ext cx="766071" cy="76540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5C4515B-FB7C-4DAC-B9B0-77CCD5FA8BB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4505" b="93393" l="1200" r="98000">
                        <a14:foregroundMark x1="92800" y1="6006" x2="70400" y2="30631"/>
                        <a14:foregroundMark x1="70400" y1="30631" x2="36000" y2="44144"/>
                        <a14:foregroundMark x1="36000" y1="44144" x2="63000" y2="20120"/>
                        <a14:foregroundMark x1="63000" y1="20120" x2="98000" y2="18018"/>
                        <a14:foregroundMark x1="98000" y1="18018" x2="35600" y2="41742"/>
                        <a14:foregroundMark x1="35600" y1="41742" x2="30400" y2="46847"/>
                        <a14:foregroundMark x1="96800" y1="6607" x2="96800" y2="4505"/>
                        <a14:foregroundMark x1="20000" y1="40841" x2="8400" y2="81982"/>
                        <a14:foregroundMark x1="8400" y1="81982" x2="10200" y2="39940"/>
                        <a14:foregroundMark x1="10200" y1="39940" x2="25600" y2="83483"/>
                        <a14:foregroundMark x1="25600" y1="83483" x2="1400" y2="62162"/>
                        <a14:foregroundMark x1="1400" y1="62162" x2="15400" y2="63664"/>
                        <a14:foregroundMark x1="31600" y1="95495" x2="3600" y2="87688"/>
                        <a14:foregroundMark x1="3600" y1="87688" x2="34000" y2="90991"/>
                        <a14:foregroundMark x1="34000" y1="90991" x2="6400" y2="90090"/>
                        <a14:foregroundMark x1="6400" y1="90090" x2="3000" y2="88288"/>
                        <a14:foregroundMark x1="8800" y1="93393" x2="4200" y2="92492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24057">
            <a:off x="8742841" y="4151818"/>
            <a:ext cx="1732902" cy="115411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74B5BFF-C4B4-48D8-9509-B171E4DC107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24057">
            <a:off x="8742839" y="4151817"/>
            <a:ext cx="1732902" cy="115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77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6A08F0-2268-4515-ADD0-047586BCB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Скругленный прямоугольник 5">
            <a:extLst>
              <a:ext uri="{FF2B5EF4-FFF2-40B4-BE49-F238E27FC236}">
                <a16:creationId xmlns:a16="http://schemas.microsoft.com/office/drawing/2014/main" id="{DD157C0A-5C6D-466D-AB63-E10580C92DE7}"/>
              </a:ext>
            </a:extLst>
          </p:cNvPr>
          <p:cNvSpPr/>
          <p:nvPr/>
        </p:nvSpPr>
        <p:spPr>
          <a:xfrm>
            <a:off x="412688" y="272928"/>
            <a:ext cx="3608158" cy="980092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Посчитай сколько человек в каждой семье и найди подходящую цифру.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7DBA61-D756-43CE-8BF8-1EFF99BAC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288" y="100208"/>
            <a:ext cx="8814633" cy="70307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77A036-4F85-4976-B1AD-FA21209D09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00612" y="1253020"/>
            <a:ext cx="4429815" cy="609502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15184B2-A0D2-470B-A3E7-8D00BB6B5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411" y="255958"/>
            <a:ext cx="1533680" cy="139641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C149A5-09F7-42FD-B497-F9F4C45829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288" y="316701"/>
            <a:ext cx="2657511" cy="149352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2C3F4CC-7764-4844-BF0A-254AA9A4A1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181" y="126805"/>
            <a:ext cx="2422665" cy="136153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425F4D1-721B-4CB6-803E-67AA95D5D9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237" y="4632351"/>
            <a:ext cx="1502232" cy="205223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9889405-588A-4579-B03B-0DBA48FF0E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297" y="4632351"/>
            <a:ext cx="1972727" cy="197272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3DB05FD-2651-4788-8A77-28B7A64CB9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865437"/>
            <a:ext cx="3156362" cy="197272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FDAFB74-4880-4FE7-BE0E-2320F4ABBD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297" y="1931567"/>
            <a:ext cx="756995" cy="110349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28A0609-938E-4A1E-9C27-66A6C60065A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036" y="3854705"/>
            <a:ext cx="676610" cy="104528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A95AC1D-9602-476D-8F90-F5AED06B32E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675" y="3337673"/>
            <a:ext cx="756995" cy="1106718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432AD62-5918-4889-9EA5-25D1A1878C3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251" y="1992563"/>
            <a:ext cx="727031" cy="104249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E242CA4-1BC3-4163-928E-5AB5BCA33F6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925" y="3429000"/>
            <a:ext cx="827748" cy="114965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8944F97-984A-4DF4-B8DE-41732B32502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635" y="1963550"/>
            <a:ext cx="727031" cy="121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78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-0.23138 -0.4886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76" y="-2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-0.22579 -0.4490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89" y="-2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0.3724 -0.4326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0" y="-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48148E-6 L -0.52097 0.4208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55" y="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96296E-6 L 0.29778 0.4921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83" y="2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81481E-6 L 0.22617 0.4527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02" y="2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91AA67-1CC2-4686-B0A4-72F23B9D9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Скругленный прямоугольник 5">
            <a:extLst>
              <a:ext uri="{FF2B5EF4-FFF2-40B4-BE49-F238E27FC236}">
                <a16:creationId xmlns:a16="http://schemas.microsoft.com/office/drawing/2014/main" id="{96F43ED8-C27C-48F5-8C42-EE9CE9259122}"/>
              </a:ext>
            </a:extLst>
          </p:cNvPr>
          <p:cNvSpPr/>
          <p:nvPr/>
        </p:nvSpPr>
        <p:spPr>
          <a:xfrm>
            <a:off x="145274" y="155461"/>
            <a:ext cx="9648966" cy="6483333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5">
            <a:extLst>
              <a:ext uri="{FF2B5EF4-FFF2-40B4-BE49-F238E27FC236}">
                <a16:creationId xmlns:a16="http://schemas.microsoft.com/office/drawing/2014/main" id="{0E209395-402E-497B-AC81-D376BACD9966}"/>
              </a:ext>
            </a:extLst>
          </p:cNvPr>
          <p:cNvSpPr/>
          <p:nvPr/>
        </p:nvSpPr>
        <p:spPr>
          <a:xfrm>
            <a:off x="9589216" y="331193"/>
            <a:ext cx="2534443" cy="880859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Составь рассказ по картинкам.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4A8C36D-805F-4FF2-B1B9-12D8F3CFA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180" y="3397127"/>
            <a:ext cx="2821820" cy="255727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8E73CAB-ACB2-4F44-A80A-D4F5EC1AE7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202" y="331193"/>
            <a:ext cx="7068398" cy="1264394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E743908-4FD1-47A0-B237-BD298E470F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1823" y="372475"/>
            <a:ext cx="7856117" cy="5892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0600B63-72C2-4E5C-9B47-AB2D3CE46F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9992" y="451413"/>
            <a:ext cx="4370769" cy="5813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DD7F44C-B0D5-4532-82F9-4AF7DEE1F0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6588" y="451413"/>
            <a:ext cx="5478425" cy="6034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550CA6D-1A4C-4452-B6A5-0CE21FA285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4502" y="564686"/>
            <a:ext cx="5543584" cy="58869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6681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183</Words>
  <Application>Microsoft Office PowerPoint</Application>
  <PresentationFormat>Широкоэкранный</PresentationFormat>
  <Paragraphs>38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Таня</dc:creator>
  <cp:lastModifiedBy>Таня</cp:lastModifiedBy>
  <cp:revision>23</cp:revision>
  <dcterms:created xsi:type="dcterms:W3CDTF">2024-11-12T04:30:09Z</dcterms:created>
  <dcterms:modified xsi:type="dcterms:W3CDTF">2024-11-15T05:55:45Z</dcterms:modified>
</cp:coreProperties>
</file>