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89200" y="2388335"/>
            <a:ext cx="4159093" cy="38212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физическая культура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 по физической культуре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27 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27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первая квалификационная категория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202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управления образования администрации г. Орска, 2023 г.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400800"/>
            <a:ext cx="6452915" cy="25847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</a:t>
            </a:r>
          </a:p>
          <a:p>
            <a:pPr algn="ctr"/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мире, полном движения и цвета, я нашла свое призвание среди улыбающихся лиц и неутомимых сердец в детском саду. Как хореограф и инструктор по физическому воспитанию, я являюсь проводником в восхитительную страну искусства и самовыражения. Быть хореографом в детском саду - это не просто профессия, это призвание, наполненное радостью и наградами. Являясь проводником, я имею честь вести за собой наших маленьких танцоров в мир движения и самовыражения, где их мечты оживают в каждом изящном шаге.</a:t>
            </a: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238856" y="3162298"/>
            <a:ext cx="1980000" cy="2945665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творческие способности, современный и активный ритм жизни, креативность, позитивность, стойкость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429104" y="217376"/>
            <a:ext cx="3767949" cy="19189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Инструктор по физическому воспитанию Костылева Маргарита Викторовна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3" y="451664"/>
            <a:ext cx="902479" cy="888485"/>
          </a:xfrm>
          <a:prstGeom prst="rect">
            <a:avLst/>
          </a:prstGeom>
          <a:ln>
            <a:noFill/>
          </a:ln>
        </p:spPr>
      </p:pic>
      <p:pic>
        <p:nvPicPr>
          <p:cNvPr id="1026" name="Picture 2" descr="C:\Users\lubov\Desktop\МОИ ДОКУМЕНТЫ\КОНКРУСЫ СБОРНОЕ РАЗНЫЕ\СИНАРА МЯЧ\М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56" y="344376"/>
            <a:ext cx="1800000" cy="25757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436</TotalTime>
  <Words>169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Инструктор по физическому воспитанию Костылева Маргарита Викторовна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65</cp:revision>
  <dcterms:created xsi:type="dcterms:W3CDTF">2014-11-21T11:00:06Z</dcterms:created>
  <dcterms:modified xsi:type="dcterms:W3CDTF">2025-10-16T03:46:35Z</dcterms:modified>
</cp:coreProperties>
</file>