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76" r:id="rId3"/>
    <p:sldId id="289" r:id="rId4"/>
    <p:sldId id="291" r:id="rId5"/>
    <p:sldId id="297" r:id="rId6"/>
    <p:sldId id="294" r:id="rId7"/>
    <p:sldId id="298" r:id="rId8"/>
    <p:sldId id="292" r:id="rId9"/>
    <p:sldId id="301" r:id="rId10"/>
    <p:sldId id="282" r:id="rId11"/>
    <p:sldId id="270" r:id="rId12"/>
    <p:sldId id="283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D2CFE-6FD8-45B2-9213-8AA538FA7E7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438370-FDCC-47F7-9AEA-18B7EAF74E3E}">
      <dgm:prSet phldrT="[Текст]" custT="1"/>
      <dgm:spPr>
        <a:solidFill>
          <a:srgbClr val="FFFF00">
            <a:alpha val="43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Оценивание  показателей психологической безопасности образовательной среды – важное условие обоснования программы психологического сопровождения субъектов педагогического процесса в условиях внедрения новых образовательных и профессиональных стандартов.</a:t>
          </a:r>
          <a:endParaRPr lang="ru-RU" sz="1400" dirty="0">
            <a:solidFill>
              <a:schemeClr val="tx1"/>
            </a:solidFill>
          </a:endParaRPr>
        </a:p>
      </dgm:t>
    </dgm:pt>
    <dgm:pt modelId="{541FD4F0-F48D-4508-9E11-23C78BCF5443}" type="parTrans" cxnId="{3A3846CA-30D4-4481-93A6-062504331D84}">
      <dgm:prSet/>
      <dgm:spPr/>
      <dgm:t>
        <a:bodyPr/>
        <a:lstStyle/>
        <a:p>
          <a:endParaRPr lang="ru-RU"/>
        </a:p>
      </dgm:t>
    </dgm:pt>
    <dgm:pt modelId="{96FC4699-9899-47E9-860D-25558EBBF821}" type="sibTrans" cxnId="{3A3846CA-30D4-4481-93A6-062504331D84}">
      <dgm:prSet/>
      <dgm:spPr/>
      <dgm:t>
        <a:bodyPr/>
        <a:lstStyle/>
        <a:p>
          <a:endParaRPr lang="ru-RU"/>
        </a:p>
      </dgm:t>
    </dgm:pt>
    <dgm:pt modelId="{75902806-09E2-4764-8762-7C2BF7EE10B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Образовательная среда может являться источником психологических угроз, провоцирующих тревожность, агрессию, асоциальное поведение, снижение интереса к процессу познания.</a:t>
          </a:r>
          <a:endParaRPr lang="ru-RU" sz="1400" dirty="0">
            <a:solidFill>
              <a:schemeClr val="tx1"/>
            </a:solidFill>
          </a:endParaRPr>
        </a:p>
      </dgm:t>
    </dgm:pt>
    <dgm:pt modelId="{116B5202-8577-4FD7-B287-6F9CDDE47B24}" type="parTrans" cxnId="{ECD0F7DD-6731-4D04-9C09-D64788552691}">
      <dgm:prSet/>
      <dgm:spPr/>
      <dgm:t>
        <a:bodyPr/>
        <a:lstStyle/>
        <a:p>
          <a:endParaRPr lang="ru-RU"/>
        </a:p>
      </dgm:t>
    </dgm:pt>
    <dgm:pt modelId="{153ED8A3-4AF9-400A-8CD9-D32774733D62}" type="sibTrans" cxnId="{ECD0F7DD-6731-4D04-9C09-D64788552691}">
      <dgm:prSet/>
      <dgm:spPr/>
      <dgm:t>
        <a:bodyPr/>
        <a:lstStyle/>
        <a:p>
          <a:endParaRPr lang="ru-RU"/>
        </a:p>
      </dgm:t>
    </dgm:pt>
    <dgm:pt modelId="{5F8F9C7E-932A-45C1-B6EA-27FD0384BA73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 данным социологических исследований, до 75 % родителей озабочены проблемами безопасности ребенка в образовательной среде - их волнуют конфликтные отношения детей друг с другом, с воспитателями. Они хотят быть уверенными в том, что ребенка в детском саду </a:t>
          </a:r>
          <a:r>
            <a:rPr lang="ru-RU" sz="1400" b="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понимают, принимают и любят вне зависимости от успехов</a:t>
          </a:r>
          <a:r>
            <a:rPr lang="ru-RU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B6CD7A-CFAF-4DD9-ACB2-E36359614465}" type="parTrans" cxnId="{3DACF515-D855-4630-A82B-6255260FFF61}">
      <dgm:prSet/>
      <dgm:spPr/>
      <dgm:t>
        <a:bodyPr/>
        <a:lstStyle/>
        <a:p>
          <a:endParaRPr lang="ru-RU"/>
        </a:p>
      </dgm:t>
    </dgm:pt>
    <dgm:pt modelId="{A981E569-B722-44F2-BBB1-E07DC697E156}" type="sibTrans" cxnId="{3DACF515-D855-4630-A82B-6255260FFF61}">
      <dgm:prSet/>
      <dgm:spPr/>
      <dgm:t>
        <a:bodyPr/>
        <a:lstStyle/>
        <a:p>
          <a:endParaRPr lang="ru-RU"/>
        </a:p>
      </dgm:t>
    </dgm:pt>
    <dgm:pt modelId="{5CEFDD58-C110-4468-9957-19E70AFFB880}" type="pres">
      <dgm:prSet presAssocID="{B0DD2CFE-6FD8-45B2-9213-8AA538FA7E7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5C3009-E97C-4CEE-B26E-BCC094C93022}" type="pres">
      <dgm:prSet presAssocID="{75438370-FDCC-47F7-9AEA-18B7EAF74E3E}" presName="composite" presStyleCnt="0"/>
      <dgm:spPr/>
    </dgm:pt>
    <dgm:pt modelId="{02B2AB28-5940-4DC7-B267-CC7DEF87A35A}" type="pres">
      <dgm:prSet presAssocID="{75438370-FDCC-47F7-9AEA-18B7EAF74E3E}" presName="imgShp" presStyleLbl="fgImgPlace1" presStyleIdx="0" presStyleCnt="3" custLinFactNeighborX="-65302" custLinFactNeighborY="125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E6B534-55C5-41D1-BF01-755A174790BE}" type="pres">
      <dgm:prSet presAssocID="{75438370-FDCC-47F7-9AEA-18B7EAF74E3E}" presName="txShp" presStyleLbl="node1" presStyleIdx="0" presStyleCnt="3" custScaleX="135795" custLinFactNeighborX="5983" custLinFactNeighborY="12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FFC7-59AC-46E5-B1B0-CE2BEDC977B3}" type="pres">
      <dgm:prSet presAssocID="{96FC4699-9899-47E9-860D-25558EBBF821}" presName="spacing" presStyleCnt="0"/>
      <dgm:spPr/>
    </dgm:pt>
    <dgm:pt modelId="{B2274B82-AB71-4D8F-B27E-A2CD6F9F2F3B}" type="pres">
      <dgm:prSet presAssocID="{75902806-09E2-4764-8762-7C2BF7EE10BF}" presName="composite" presStyleCnt="0"/>
      <dgm:spPr/>
    </dgm:pt>
    <dgm:pt modelId="{1C2E6006-B478-41AE-90E6-75C4C69F4E35}" type="pres">
      <dgm:prSet presAssocID="{75902806-09E2-4764-8762-7C2BF7EE10BF}" presName="imgShp" presStyleLbl="fgImgPlace1" presStyleIdx="1" presStyleCnt="3" custLinFactNeighborX="-65302" custLinFactNeighborY="-99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FB93941-4CE2-4EAB-A5CF-E7B2DD23183C}" type="pres">
      <dgm:prSet presAssocID="{75902806-09E2-4764-8762-7C2BF7EE10BF}" presName="txShp" presStyleLbl="node1" presStyleIdx="1" presStyleCnt="3" custScaleX="134433" custLinFactNeighborX="6412" custLinFactNeighborY="-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8023E-F871-4E8A-84F9-3925CB910A9D}" type="pres">
      <dgm:prSet presAssocID="{153ED8A3-4AF9-400A-8CD9-D32774733D62}" presName="spacing" presStyleCnt="0"/>
      <dgm:spPr/>
    </dgm:pt>
    <dgm:pt modelId="{090D6478-6880-45B6-8BD1-06E9EEC32B89}" type="pres">
      <dgm:prSet presAssocID="{5F8F9C7E-932A-45C1-B6EA-27FD0384BA73}" presName="composite" presStyleCnt="0"/>
      <dgm:spPr/>
    </dgm:pt>
    <dgm:pt modelId="{DB4E0BE0-A2B7-4BA5-BD35-ED5755D817F2}" type="pres">
      <dgm:prSet presAssocID="{5F8F9C7E-932A-45C1-B6EA-27FD0384BA73}" presName="imgShp" presStyleLbl="fgImgPlace1" presStyleIdx="2" presStyleCnt="3" custLinFactNeighborX="-65302" custLinFactNeighborY="-261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692E76F-B7B9-4045-98AB-DC1F06BA9ACF}" type="pres">
      <dgm:prSet presAssocID="{5F8F9C7E-932A-45C1-B6EA-27FD0384BA73}" presName="txShp" presStyleLbl="node1" presStyleIdx="2" presStyleCnt="3" custScaleX="133998" custLinFactNeighborX="6195" custLinFactNeighborY="-1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40A43-D2AB-4F6B-86E4-32F25314C6CD}" type="presOf" srcId="{5F8F9C7E-932A-45C1-B6EA-27FD0384BA73}" destId="{B692E76F-B7B9-4045-98AB-DC1F06BA9ACF}" srcOrd="0" destOrd="0" presId="urn:microsoft.com/office/officeart/2005/8/layout/vList3"/>
    <dgm:cxn modelId="{7CEA9202-1B68-48A3-ABA7-9F2197A3F8C0}" type="presOf" srcId="{B0DD2CFE-6FD8-45B2-9213-8AA538FA7E7E}" destId="{5CEFDD58-C110-4468-9957-19E70AFFB880}" srcOrd="0" destOrd="0" presId="urn:microsoft.com/office/officeart/2005/8/layout/vList3"/>
    <dgm:cxn modelId="{ECD0F7DD-6731-4D04-9C09-D64788552691}" srcId="{B0DD2CFE-6FD8-45B2-9213-8AA538FA7E7E}" destId="{75902806-09E2-4764-8762-7C2BF7EE10BF}" srcOrd="1" destOrd="0" parTransId="{116B5202-8577-4FD7-B287-6F9CDDE47B24}" sibTransId="{153ED8A3-4AF9-400A-8CD9-D32774733D62}"/>
    <dgm:cxn modelId="{F926F841-A353-4120-BDF2-BE6640376771}" type="presOf" srcId="{75438370-FDCC-47F7-9AEA-18B7EAF74E3E}" destId="{52E6B534-55C5-41D1-BF01-755A174790BE}" srcOrd="0" destOrd="0" presId="urn:microsoft.com/office/officeart/2005/8/layout/vList3"/>
    <dgm:cxn modelId="{3DACF515-D855-4630-A82B-6255260FFF61}" srcId="{B0DD2CFE-6FD8-45B2-9213-8AA538FA7E7E}" destId="{5F8F9C7E-932A-45C1-B6EA-27FD0384BA73}" srcOrd="2" destOrd="0" parTransId="{E8B6CD7A-CFAF-4DD9-ACB2-E36359614465}" sibTransId="{A981E569-B722-44F2-BBB1-E07DC697E156}"/>
    <dgm:cxn modelId="{3A3846CA-30D4-4481-93A6-062504331D84}" srcId="{B0DD2CFE-6FD8-45B2-9213-8AA538FA7E7E}" destId="{75438370-FDCC-47F7-9AEA-18B7EAF74E3E}" srcOrd="0" destOrd="0" parTransId="{541FD4F0-F48D-4508-9E11-23C78BCF5443}" sibTransId="{96FC4699-9899-47E9-860D-25558EBBF821}"/>
    <dgm:cxn modelId="{C84BDA4D-EE98-48EA-8772-28217D74FE2B}" type="presOf" srcId="{75902806-09E2-4764-8762-7C2BF7EE10BF}" destId="{5FB93941-4CE2-4EAB-A5CF-E7B2DD23183C}" srcOrd="0" destOrd="0" presId="urn:microsoft.com/office/officeart/2005/8/layout/vList3"/>
    <dgm:cxn modelId="{F17B6970-C3EF-456B-81A5-EF3992E589D9}" type="presParOf" srcId="{5CEFDD58-C110-4468-9957-19E70AFFB880}" destId="{245C3009-E97C-4CEE-B26E-BCC094C93022}" srcOrd="0" destOrd="0" presId="urn:microsoft.com/office/officeart/2005/8/layout/vList3"/>
    <dgm:cxn modelId="{91166CE2-47F0-4DD8-8757-7F539758D436}" type="presParOf" srcId="{245C3009-E97C-4CEE-B26E-BCC094C93022}" destId="{02B2AB28-5940-4DC7-B267-CC7DEF87A35A}" srcOrd="0" destOrd="0" presId="urn:microsoft.com/office/officeart/2005/8/layout/vList3"/>
    <dgm:cxn modelId="{A753A7A5-0BBC-45D9-AE24-DC6384E86CEB}" type="presParOf" srcId="{245C3009-E97C-4CEE-B26E-BCC094C93022}" destId="{52E6B534-55C5-41D1-BF01-755A174790BE}" srcOrd="1" destOrd="0" presId="urn:microsoft.com/office/officeart/2005/8/layout/vList3"/>
    <dgm:cxn modelId="{CBB351B9-1EF4-43A1-BE43-BE41DD18A3E7}" type="presParOf" srcId="{5CEFDD58-C110-4468-9957-19E70AFFB880}" destId="{C7D1FFC7-59AC-46E5-B1B0-CE2BEDC977B3}" srcOrd="1" destOrd="0" presId="urn:microsoft.com/office/officeart/2005/8/layout/vList3"/>
    <dgm:cxn modelId="{8C5D5E87-4D25-453F-8C3E-38DC75BE6368}" type="presParOf" srcId="{5CEFDD58-C110-4468-9957-19E70AFFB880}" destId="{B2274B82-AB71-4D8F-B27E-A2CD6F9F2F3B}" srcOrd="2" destOrd="0" presId="urn:microsoft.com/office/officeart/2005/8/layout/vList3"/>
    <dgm:cxn modelId="{D8D1788A-0995-43C1-B7E0-DD164EF62C05}" type="presParOf" srcId="{B2274B82-AB71-4D8F-B27E-A2CD6F9F2F3B}" destId="{1C2E6006-B478-41AE-90E6-75C4C69F4E35}" srcOrd="0" destOrd="0" presId="urn:microsoft.com/office/officeart/2005/8/layout/vList3"/>
    <dgm:cxn modelId="{DE97D78F-262A-43FE-999A-96AB25BA825D}" type="presParOf" srcId="{B2274B82-AB71-4D8F-B27E-A2CD6F9F2F3B}" destId="{5FB93941-4CE2-4EAB-A5CF-E7B2DD23183C}" srcOrd="1" destOrd="0" presId="urn:microsoft.com/office/officeart/2005/8/layout/vList3"/>
    <dgm:cxn modelId="{3D74E17F-BAD1-401D-BD67-33C74D1A1C46}" type="presParOf" srcId="{5CEFDD58-C110-4468-9957-19E70AFFB880}" destId="{6DE8023E-F871-4E8A-84F9-3925CB910A9D}" srcOrd="3" destOrd="0" presId="urn:microsoft.com/office/officeart/2005/8/layout/vList3"/>
    <dgm:cxn modelId="{76ADB6C2-DBC3-44ED-AFE7-23B3EB71399C}" type="presParOf" srcId="{5CEFDD58-C110-4468-9957-19E70AFFB880}" destId="{090D6478-6880-45B6-8BD1-06E9EEC32B89}" srcOrd="4" destOrd="0" presId="urn:microsoft.com/office/officeart/2005/8/layout/vList3"/>
    <dgm:cxn modelId="{AA44FCFB-3198-46C6-B6B7-254C1F786DE1}" type="presParOf" srcId="{090D6478-6880-45B6-8BD1-06E9EEC32B89}" destId="{DB4E0BE0-A2B7-4BA5-BD35-ED5755D817F2}" srcOrd="0" destOrd="0" presId="urn:microsoft.com/office/officeart/2005/8/layout/vList3"/>
    <dgm:cxn modelId="{EB21F1FF-96C1-4F80-80A2-2F5CC8760C5A}" type="presParOf" srcId="{090D6478-6880-45B6-8BD1-06E9EEC32B89}" destId="{B692E76F-B7B9-4045-98AB-DC1F06BA9A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E9F4C-C4AB-48EE-B3FE-F01D1D085BE4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918EF3-A21A-40C4-A776-852A3687820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виды мониторинга</a:t>
          </a:r>
          <a:endParaRPr lang="ru-RU" sz="3200" dirty="0"/>
        </a:p>
      </dgm:t>
    </dgm:pt>
    <dgm:pt modelId="{05D226AD-ECC4-4565-8CCB-9C2DAE8DF8E7}" type="parTrans" cxnId="{43940661-C52E-497D-9287-2D6E9CD4101B}">
      <dgm:prSet/>
      <dgm:spPr/>
      <dgm:t>
        <a:bodyPr/>
        <a:lstStyle/>
        <a:p>
          <a:endParaRPr lang="ru-RU"/>
        </a:p>
      </dgm:t>
    </dgm:pt>
    <dgm:pt modelId="{65142481-1483-45D5-8C32-5D7246C9C09F}" type="sibTrans" cxnId="{43940661-C52E-497D-9287-2D6E9CD4101B}">
      <dgm:prSet/>
      <dgm:spPr/>
      <dgm:t>
        <a:bodyPr/>
        <a:lstStyle/>
        <a:p>
          <a:endParaRPr lang="ru-RU"/>
        </a:p>
      </dgm:t>
    </dgm:pt>
    <dgm:pt modelId="{D1738134-D1F3-4ED6-B2A2-6CF6BF96AFB4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информационный</a:t>
          </a:r>
          <a:endParaRPr lang="ru-RU" dirty="0"/>
        </a:p>
      </dgm:t>
    </dgm:pt>
    <dgm:pt modelId="{70932FE4-F513-4870-B3CE-FCEA881D9D40}" type="parTrans" cxnId="{879FBF6C-BCC4-434C-8471-F3D13347E1A0}">
      <dgm:prSet/>
      <dgm:spPr/>
      <dgm:t>
        <a:bodyPr/>
        <a:lstStyle/>
        <a:p>
          <a:endParaRPr lang="ru-RU"/>
        </a:p>
      </dgm:t>
    </dgm:pt>
    <dgm:pt modelId="{D9323EF5-E5CD-4CBC-9627-E55507946E20}" type="sibTrans" cxnId="{879FBF6C-BCC4-434C-8471-F3D13347E1A0}">
      <dgm:prSet/>
      <dgm:spPr/>
      <dgm:t>
        <a:bodyPr/>
        <a:lstStyle/>
        <a:p>
          <a:endParaRPr lang="ru-RU"/>
        </a:p>
      </dgm:t>
    </dgm:pt>
    <dgm:pt modelId="{572B43AD-7EC8-4BEE-AEA0-A254476A0546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базовый</a:t>
          </a:r>
          <a:endParaRPr lang="ru-RU" dirty="0"/>
        </a:p>
      </dgm:t>
    </dgm:pt>
    <dgm:pt modelId="{ED631B04-94DF-4641-891C-DB4593307674}" type="parTrans" cxnId="{7A48207E-FFF8-49C8-A6F5-D422FB574B5B}">
      <dgm:prSet/>
      <dgm:spPr/>
      <dgm:t>
        <a:bodyPr/>
        <a:lstStyle/>
        <a:p>
          <a:endParaRPr lang="ru-RU"/>
        </a:p>
      </dgm:t>
    </dgm:pt>
    <dgm:pt modelId="{C2102914-CCE6-4CAF-9084-D6F15D07FD30}" type="sibTrans" cxnId="{7A48207E-FFF8-49C8-A6F5-D422FB574B5B}">
      <dgm:prSet/>
      <dgm:spPr/>
      <dgm:t>
        <a:bodyPr/>
        <a:lstStyle/>
        <a:p>
          <a:endParaRPr lang="ru-RU"/>
        </a:p>
      </dgm:t>
    </dgm:pt>
    <dgm:pt modelId="{5D3DD799-2325-42F5-B47B-D13F7791C862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проблемный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8A50830-A7A8-4EB8-AA69-01FEB3021069}" type="parTrans" cxnId="{93F6D62F-F752-4325-AB70-300B2D89F22E}">
      <dgm:prSet/>
      <dgm:spPr/>
      <dgm:t>
        <a:bodyPr/>
        <a:lstStyle/>
        <a:p>
          <a:endParaRPr lang="ru-RU"/>
        </a:p>
      </dgm:t>
    </dgm:pt>
    <dgm:pt modelId="{C4376F38-7BCB-47BF-A4A8-260AAF159D5F}" type="sibTrans" cxnId="{93F6D62F-F752-4325-AB70-300B2D89F22E}">
      <dgm:prSet/>
      <dgm:spPr/>
      <dgm:t>
        <a:bodyPr/>
        <a:lstStyle/>
        <a:p>
          <a:endParaRPr lang="ru-RU"/>
        </a:p>
      </dgm:t>
    </dgm:pt>
    <dgm:pt modelId="{B4B1EA6F-451B-4AD7-A4FC-46CE3FBC90D3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управленческий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EDBE308-31DD-43E3-8EBD-B8EA3F943300}" type="parTrans" cxnId="{453AD25F-1E96-4A93-B843-BCAF4E0D0FD7}">
      <dgm:prSet/>
      <dgm:spPr/>
      <dgm:t>
        <a:bodyPr/>
        <a:lstStyle/>
        <a:p>
          <a:endParaRPr lang="ru-RU"/>
        </a:p>
      </dgm:t>
    </dgm:pt>
    <dgm:pt modelId="{92F94645-881F-48EE-9CD5-83DB565B44CB}" type="sibTrans" cxnId="{453AD25F-1E96-4A93-B843-BCAF4E0D0FD7}">
      <dgm:prSet/>
      <dgm:spPr/>
      <dgm:t>
        <a:bodyPr/>
        <a:lstStyle/>
        <a:p>
          <a:endParaRPr lang="ru-RU"/>
        </a:p>
      </dgm:t>
    </dgm:pt>
    <dgm:pt modelId="{A72FCF5E-703C-4A63-8373-08EFD49D3419}">
      <dgm:prSet/>
      <dgm:spPr/>
      <dgm:t>
        <a:bodyPr/>
        <a:lstStyle/>
        <a:p>
          <a:endParaRPr lang="ru-RU"/>
        </a:p>
      </dgm:t>
    </dgm:pt>
    <dgm:pt modelId="{19F12505-1ADB-46FC-AFFB-44B6D7FB7D45}" type="parTrans" cxnId="{5512040E-4FD7-4653-91B2-8EC51385A55B}">
      <dgm:prSet/>
      <dgm:spPr/>
      <dgm:t>
        <a:bodyPr/>
        <a:lstStyle/>
        <a:p>
          <a:endParaRPr lang="ru-RU"/>
        </a:p>
      </dgm:t>
    </dgm:pt>
    <dgm:pt modelId="{31A02AF6-E99F-4D8B-83F3-351B7E41E83A}" type="sibTrans" cxnId="{5512040E-4FD7-4653-91B2-8EC51385A55B}">
      <dgm:prSet/>
      <dgm:spPr/>
      <dgm:t>
        <a:bodyPr/>
        <a:lstStyle/>
        <a:p>
          <a:endParaRPr lang="ru-RU"/>
        </a:p>
      </dgm:t>
    </dgm:pt>
    <dgm:pt modelId="{41A50153-5C50-491B-916B-89B4FA30C7D0}" type="pres">
      <dgm:prSet presAssocID="{DFDE9F4C-C4AB-48EE-B3FE-F01D1D085BE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BECAD-CC60-4414-95A8-E871154CBFB6}" type="pres">
      <dgm:prSet presAssocID="{DFDE9F4C-C4AB-48EE-B3FE-F01D1D085BE4}" presName="matrix" presStyleCnt="0"/>
      <dgm:spPr/>
    </dgm:pt>
    <dgm:pt modelId="{E6F4B6A3-F633-4C73-850F-0809FEE30619}" type="pres">
      <dgm:prSet presAssocID="{DFDE9F4C-C4AB-48EE-B3FE-F01D1D085BE4}" presName="tile1" presStyleLbl="node1" presStyleIdx="0" presStyleCnt="4"/>
      <dgm:spPr/>
      <dgm:t>
        <a:bodyPr/>
        <a:lstStyle/>
        <a:p>
          <a:endParaRPr lang="ru-RU"/>
        </a:p>
      </dgm:t>
    </dgm:pt>
    <dgm:pt modelId="{409AB661-9C3A-4FF9-BDF4-01B69144BE23}" type="pres">
      <dgm:prSet presAssocID="{DFDE9F4C-C4AB-48EE-B3FE-F01D1D085BE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659A5-FF68-47F6-8D06-43522D5768D0}" type="pres">
      <dgm:prSet presAssocID="{DFDE9F4C-C4AB-48EE-B3FE-F01D1D085BE4}" presName="tile2" presStyleLbl="node1" presStyleIdx="1" presStyleCnt="4"/>
      <dgm:spPr/>
      <dgm:t>
        <a:bodyPr/>
        <a:lstStyle/>
        <a:p>
          <a:endParaRPr lang="ru-RU"/>
        </a:p>
      </dgm:t>
    </dgm:pt>
    <dgm:pt modelId="{A75D211B-0E21-4507-B7E6-EEFA0B0E1334}" type="pres">
      <dgm:prSet presAssocID="{DFDE9F4C-C4AB-48EE-B3FE-F01D1D085BE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CE2BC-6233-4C82-A101-B33BE5404D28}" type="pres">
      <dgm:prSet presAssocID="{DFDE9F4C-C4AB-48EE-B3FE-F01D1D085BE4}" presName="tile3" presStyleLbl="node1" presStyleIdx="2" presStyleCnt="4"/>
      <dgm:spPr/>
      <dgm:t>
        <a:bodyPr/>
        <a:lstStyle/>
        <a:p>
          <a:endParaRPr lang="ru-RU"/>
        </a:p>
      </dgm:t>
    </dgm:pt>
    <dgm:pt modelId="{8B59E227-1BA3-43B1-830B-528A009854FC}" type="pres">
      <dgm:prSet presAssocID="{DFDE9F4C-C4AB-48EE-B3FE-F01D1D085BE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158B9-029A-4BE1-A0DB-60F2DBE36231}" type="pres">
      <dgm:prSet presAssocID="{DFDE9F4C-C4AB-48EE-B3FE-F01D1D085BE4}" presName="tile4" presStyleLbl="node1" presStyleIdx="3" presStyleCnt="4"/>
      <dgm:spPr/>
      <dgm:t>
        <a:bodyPr/>
        <a:lstStyle/>
        <a:p>
          <a:endParaRPr lang="ru-RU"/>
        </a:p>
      </dgm:t>
    </dgm:pt>
    <dgm:pt modelId="{A7560651-E32F-4DAD-A355-671233D3883B}" type="pres">
      <dgm:prSet presAssocID="{DFDE9F4C-C4AB-48EE-B3FE-F01D1D085BE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F04FF-191C-4123-B48E-E629A402EAF0}" type="pres">
      <dgm:prSet presAssocID="{DFDE9F4C-C4AB-48EE-B3FE-F01D1D085BE4}" presName="centerTile" presStyleLbl="fgShp" presStyleIdx="0" presStyleCnt="1" custScaleX="141026" custScaleY="1672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EAD63-C51A-4117-877C-12D8533181C5}" type="presOf" srcId="{B1918EF3-A21A-40C4-A776-852A3687820E}" destId="{A0DF04FF-191C-4123-B48E-E629A402EAF0}" srcOrd="0" destOrd="0" presId="urn:microsoft.com/office/officeart/2005/8/layout/matrix1"/>
    <dgm:cxn modelId="{7A48207E-FFF8-49C8-A6F5-D422FB574B5B}" srcId="{B1918EF3-A21A-40C4-A776-852A3687820E}" destId="{572B43AD-7EC8-4BEE-AEA0-A254476A0546}" srcOrd="1" destOrd="0" parTransId="{ED631B04-94DF-4641-891C-DB4593307674}" sibTransId="{C2102914-CCE6-4CAF-9084-D6F15D07FD30}"/>
    <dgm:cxn modelId="{2487CADD-916E-418C-A0C8-64A6D1B38B03}" type="presOf" srcId="{DFDE9F4C-C4AB-48EE-B3FE-F01D1D085BE4}" destId="{41A50153-5C50-491B-916B-89B4FA30C7D0}" srcOrd="0" destOrd="0" presId="urn:microsoft.com/office/officeart/2005/8/layout/matrix1"/>
    <dgm:cxn modelId="{83246DB9-802C-481B-9C15-FD0637ABF127}" type="presOf" srcId="{B4B1EA6F-451B-4AD7-A4FC-46CE3FBC90D3}" destId="{A7560651-E32F-4DAD-A355-671233D3883B}" srcOrd="1" destOrd="0" presId="urn:microsoft.com/office/officeart/2005/8/layout/matrix1"/>
    <dgm:cxn modelId="{453AD25F-1E96-4A93-B843-BCAF4E0D0FD7}" srcId="{B1918EF3-A21A-40C4-A776-852A3687820E}" destId="{B4B1EA6F-451B-4AD7-A4FC-46CE3FBC90D3}" srcOrd="3" destOrd="0" parTransId="{3EDBE308-31DD-43E3-8EBD-B8EA3F943300}" sibTransId="{92F94645-881F-48EE-9CD5-83DB565B44CB}"/>
    <dgm:cxn modelId="{879FBF6C-BCC4-434C-8471-F3D13347E1A0}" srcId="{B1918EF3-A21A-40C4-A776-852A3687820E}" destId="{D1738134-D1F3-4ED6-B2A2-6CF6BF96AFB4}" srcOrd="0" destOrd="0" parTransId="{70932FE4-F513-4870-B3CE-FCEA881D9D40}" sibTransId="{D9323EF5-E5CD-4CBC-9627-E55507946E20}"/>
    <dgm:cxn modelId="{43940661-C52E-497D-9287-2D6E9CD4101B}" srcId="{DFDE9F4C-C4AB-48EE-B3FE-F01D1D085BE4}" destId="{B1918EF3-A21A-40C4-A776-852A3687820E}" srcOrd="0" destOrd="0" parTransId="{05D226AD-ECC4-4565-8CCB-9C2DAE8DF8E7}" sibTransId="{65142481-1483-45D5-8C32-5D7246C9C09F}"/>
    <dgm:cxn modelId="{0AD7A5EB-078E-46DC-88DD-1A6E89FA3AAE}" type="presOf" srcId="{572B43AD-7EC8-4BEE-AEA0-A254476A0546}" destId="{A75D211B-0E21-4507-B7E6-EEFA0B0E1334}" srcOrd="1" destOrd="0" presId="urn:microsoft.com/office/officeart/2005/8/layout/matrix1"/>
    <dgm:cxn modelId="{1B04E18A-5193-4D1C-956D-4647DB59486E}" type="presOf" srcId="{5D3DD799-2325-42F5-B47B-D13F7791C862}" destId="{8B59E227-1BA3-43B1-830B-528A009854FC}" srcOrd="1" destOrd="0" presId="urn:microsoft.com/office/officeart/2005/8/layout/matrix1"/>
    <dgm:cxn modelId="{0D6E3AB3-822C-4403-86D1-9C79BE8474F4}" type="presOf" srcId="{5D3DD799-2325-42F5-B47B-D13F7791C862}" destId="{A0DCE2BC-6233-4C82-A101-B33BE5404D28}" srcOrd="0" destOrd="0" presId="urn:microsoft.com/office/officeart/2005/8/layout/matrix1"/>
    <dgm:cxn modelId="{93F6D62F-F752-4325-AB70-300B2D89F22E}" srcId="{B1918EF3-A21A-40C4-A776-852A3687820E}" destId="{5D3DD799-2325-42F5-B47B-D13F7791C862}" srcOrd="2" destOrd="0" parTransId="{18A50830-A7A8-4EB8-AA69-01FEB3021069}" sibTransId="{C4376F38-7BCB-47BF-A4A8-260AAF159D5F}"/>
    <dgm:cxn modelId="{83D52A61-A799-4F85-A2E4-A35B5AAE9506}" type="presOf" srcId="{D1738134-D1F3-4ED6-B2A2-6CF6BF96AFB4}" destId="{409AB661-9C3A-4FF9-BDF4-01B69144BE23}" srcOrd="1" destOrd="0" presId="urn:microsoft.com/office/officeart/2005/8/layout/matrix1"/>
    <dgm:cxn modelId="{D6FCA705-9464-4CF7-8BB7-0E1E1705125A}" type="presOf" srcId="{572B43AD-7EC8-4BEE-AEA0-A254476A0546}" destId="{A05659A5-FF68-47F6-8D06-43522D5768D0}" srcOrd="0" destOrd="0" presId="urn:microsoft.com/office/officeart/2005/8/layout/matrix1"/>
    <dgm:cxn modelId="{F291C3DE-3EB1-4716-A2DC-29341541F141}" type="presOf" srcId="{B4B1EA6F-451B-4AD7-A4FC-46CE3FBC90D3}" destId="{0EA158B9-029A-4BE1-A0DB-60F2DBE36231}" srcOrd="0" destOrd="0" presId="urn:microsoft.com/office/officeart/2005/8/layout/matrix1"/>
    <dgm:cxn modelId="{F0D1C94A-A5E3-48BB-BA52-6A3955264C55}" type="presOf" srcId="{D1738134-D1F3-4ED6-B2A2-6CF6BF96AFB4}" destId="{E6F4B6A3-F633-4C73-850F-0809FEE30619}" srcOrd="0" destOrd="0" presId="urn:microsoft.com/office/officeart/2005/8/layout/matrix1"/>
    <dgm:cxn modelId="{5512040E-4FD7-4653-91B2-8EC51385A55B}" srcId="{DFDE9F4C-C4AB-48EE-B3FE-F01D1D085BE4}" destId="{A72FCF5E-703C-4A63-8373-08EFD49D3419}" srcOrd="1" destOrd="0" parTransId="{19F12505-1ADB-46FC-AFFB-44B6D7FB7D45}" sibTransId="{31A02AF6-E99F-4D8B-83F3-351B7E41E83A}"/>
    <dgm:cxn modelId="{432851EF-235D-4AC2-AE99-228F5D520990}" type="presParOf" srcId="{41A50153-5C50-491B-916B-89B4FA30C7D0}" destId="{3F1BECAD-CC60-4414-95A8-E871154CBFB6}" srcOrd="0" destOrd="0" presId="urn:microsoft.com/office/officeart/2005/8/layout/matrix1"/>
    <dgm:cxn modelId="{F4868FDC-76EE-42D8-A077-A6A7076DD22B}" type="presParOf" srcId="{3F1BECAD-CC60-4414-95A8-E871154CBFB6}" destId="{E6F4B6A3-F633-4C73-850F-0809FEE30619}" srcOrd="0" destOrd="0" presId="urn:microsoft.com/office/officeart/2005/8/layout/matrix1"/>
    <dgm:cxn modelId="{EDF73305-84C1-4F11-9CCB-184AC858F9D8}" type="presParOf" srcId="{3F1BECAD-CC60-4414-95A8-E871154CBFB6}" destId="{409AB661-9C3A-4FF9-BDF4-01B69144BE23}" srcOrd="1" destOrd="0" presId="urn:microsoft.com/office/officeart/2005/8/layout/matrix1"/>
    <dgm:cxn modelId="{B97C8554-8C5F-4C4F-9C52-0B34E1975862}" type="presParOf" srcId="{3F1BECAD-CC60-4414-95A8-E871154CBFB6}" destId="{A05659A5-FF68-47F6-8D06-43522D5768D0}" srcOrd="2" destOrd="0" presId="urn:microsoft.com/office/officeart/2005/8/layout/matrix1"/>
    <dgm:cxn modelId="{ADDC1686-911A-43A4-AEC9-D83944FD5D61}" type="presParOf" srcId="{3F1BECAD-CC60-4414-95A8-E871154CBFB6}" destId="{A75D211B-0E21-4507-B7E6-EEFA0B0E1334}" srcOrd="3" destOrd="0" presId="urn:microsoft.com/office/officeart/2005/8/layout/matrix1"/>
    <dgm:cxn modelId="{82C0DFED-2576-4330-BD93-A8CA8C831A86}" type="presParOf" srcId="{3F1BECAD-CC60-4414-95A8-E871154CBFB6}" destId="{A0DCE2BC-6233-4C82-A101-B33BE5404D28}" srcOrd="4" destOrd="0" presId="urn:microsoft.com/office/officeart/2005/8/layout/matrix1"/>
    <dgm:cxn modelId="{BDF11387-A610-4338-B8BB-60262DDE9A72}" type="presParOf" srcId="{3F1BECAD-CC60-4414-95A8-E871154CBFB6}" destId="{8B59E227-1BA3-43B1-830B-528A009854FC}" srcOrd="5" destOrd="0" presId="urn:microsoft.com/office/officeart/2005/8/layout/matrix1"/>
    <dgm:cxn modelId="{B2A2B18B-5A36-4D76-B106-034C0ECD757A}" type="presParOf" srcId="{3F1BECAD-CC60-4414-95A8-E871154CBFB6}" destId="{0EA158B9-029A-4BE1-A0DB-60F2DBE36231}" srcOrd="6" destOrd="0" presId="urn:microsoft.com/office/officeart/2005/8/layout/matrix1"/>
    <dgm:cxn modelId="{CE969D3A-EF10-4EFF-A8A9-A281B7CEB677}" type="presParOf" srcId="{3F1BECAD-CC60-4414-95A8-E871154CBFB6}" destId="{A7560651-E32F-4DAD-A355-671233D3883B}" srcOrd="7" destOrd="0" presId="urn:microsoft.com/office/officeart/2005/8/layout/matrix1"/>
    <dgm:cxn modelId="{2E4AA444-6B32-46E6-AC1A-0F88097FF36C}" type="presParOf" srcId="{41A50153-5C50-491B-916B-89B4FA30C7D0}" destId="{A0DF04FF-191C-4123-B48E-E629A402EA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939154-C4DF-46D0-9D39-88934ED37A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18C8D0-FD28-4780-B454-314B0E01C4F4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мониторинга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 изучение состояния образовательной среды через ее восприятие субъектами учебно-воспитательного процесса.</a:t>
          </a:r>
        </a:p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Задачи:</a:t>
          </a:r>
          <a:r>
            <a:rPr lang="ru-RU" b="1" dirty="0" smtClean="0">
              <a:solidFill>
                <a:schemeClr val="tx1"/>
              </a:solidFill>
            </a:rPr>
            <a:t> </a:t>
          </a:r>
          <a:endParaRPr lang="ru-RU" b="1" dirty="0">
            <a:solidFill>
              <a:schemeClr val="tx1"/>
            </a:solidFill>
          </a:endParaRPr>
        </a:p>
      </dgm:t>
    </dgm:pt>
    <dgm:pt modelId="{2F43DFB4-1BBC-4704-8299-BE4D029A62C2}" type="parTrans" cxnId="{A3D5BD3C-2BBA-4DEE-9943-82E45B6A9944}">
      <dgm:prSet/>
      <dgm:spPr/>
      <dgm:t>
        <a:bodyPr/>
        <a:lstStyle/>
        <a:p>
          <a:endParaRPr lang="ru-RU"/>
        </a:p>
      </dgm:t>
    </dgm:pt>
    <dgm:pt modelId="{7B6FE272-87FD-4CFE-80DD-4EED54097611}" type="sibTrans" cxnId="{A3D5BD3C-2BBA-4DEE-9943-82E45B6A9944}">
      <dgm:prSet/>
      <dgm:spPr/>
      <dgm:t>
        <a:bodyPr/>
        <a:lstStyle/>
        <a:p>
          <a:endParaRPr lang="ru-RU"/>
        </a:p>
      </dgm:t>
    </dgm:pt>
    <dgm:pt modelId="{075040C1-ADE7-4B64-A354-211916A21400}">
      <dgm:prSet phldrT="[Текст]" custT="1"/>
      <dgm:spPr>
        <a:solidFill>
          <a:schemeClr val="accent3">
            <a:lumMod val="40000"/>
            <a:lumOff val="60000"/>
            <a:alpha val="39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изучение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ной среды и выявление оценки состояния её психологической безопасности со стороны педагогов, воспитанников  и их родителей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F7D7C7-1097-4C5E-A132-8C05A6B8C5E5}" type="parTrans" cxnId="{EAF550B2-8742-4E98-A770-3E89BE28D30B}">
      <dgm:prSet/>
      <dgm:spPr/>
      <dgm:t>
        <a:bodyPr/>
        <a:lstStyle/>
        <a:p>
          <a:endParaRPr lang="ru-RU"/>
        </a:p>
      </dgm:t>
    </dgm:pt>
    <dgm:pt modelId="{57D2E07E-42D3-42CF-B33C-B95B0DE125F9}" type="sibTrans" cxnId="{EAF550B2-8742-4E98-A770-3E89BE28D30B}">
      <dgm:prSet/>
      <dgm:spPr/>
      <dgm:t>
        <a:bodyPr/>
        <a:lstStyle/>
        <a:p>
          <a:endParaRPr lang="ru-RU"/>
        </a:p>
      </dgm:t>
    </dgm:pt>
    <dgm:pt modelId="{C9CCCAA7-3ECC-4A70-AC5F-46121539EF68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значимых характеристик психологической безопасности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ной среды дошкольного учреждения и удовлетворён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ность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ими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B901B7-DA54-4AC9-A14D-CBDB10F3BCBF}" type="parTrans" cxnId="{397205D3-DF19-41B8-84C9-E92B7AB03500}">
      <dgm:prSet/>
      <dgm:spPr/>
      <dgm:t>
        <a:bodyPr/>
        <a:lstStyle/>
        <a:p>
          <a:endParaRPr lang="ru-RU"/>
        </a:p>
      </dgm:t>
    </dgm:pt>
    <dgm:pt modelId="{A4596818-2574-45AC-BB7F-B61923AD5557}" type="sibTrans" cxnId="{397205D3-DF19-41B8-84C9-E92B7AB03500}">
      <dgm:prSet/>
      <dgm:spPr/>
      <dgm:t>
        <a:bodyPr/>
        <a:lstStyle/>
        <a:p>
          <a:endParaRPr lang="ru-RU"/>
        </a:p>
      </dgm:t>
    </dgm:pt>
    <dgm:pt modelId="{63E58046-5615-4446-8B24-E86368CB60C5}">
      <dgm:prSet phldrT="[Текст]" custT="1"/>
      <dgm:spPr>
        <a:solidFill>
          <a:schemeClr val="accent3">
            <a:lumMod val="40000"/>
            <a:lumOff val="60000"/>
            <a:alpha val="53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выявление рисков и угроз психологической безопасности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ной среды и состояния психического здоровья педагогов, воспитанников путём диагностики     их состояний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A967D3-9DF2-4277-8A95-AC5C83EAACAF}" type="parTrans" cxnId="{AC784828-041C-4639-8D12-3E470F14D787}">
      <dgm:prSet/>
      <dgm:spPr/>
      <dgm:t>
        <a:bodyPr/>
        <a:lstStyle/>
        <a:p>
          <a:endParaRPr lang="ru-RU"/>
        </a:p>
      </dgm:t>
    </dgm:pt>
    <dgm:pt modelId="{D8D51569-5760-4954-AD94-1CE711B93FE6}" type="sibTrans" cxnId="{AC784828-041C-4639-8D12-3E470F14D787}">
      <dgm:prSet/>
      <dgm:spPr/>
      <dgm:t>
        <a:bodyPr/>
        <a:lstStyle/>
        <a:p>
          <a:endParaRPr lang="ru-RU"/>
        </a:p>
      </dgm:t>
    </dgm:pt>
    <dgm:pt modelId="{A21AB021-8851-4DC9-AF49-CC42D79B7E8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проектирование целевых рекомендаций по направлениям экспертизы психологически безопасной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ной среды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4920FF-4134-40B4-99F0-A683C1BCB7F3}" type="parTrans" cxnId="{46EB0AF3-717B-4E51-9147-D9EA5EA3EDE8}">
      <dgm:prSet/>
      <dgm:spPr/>
      <dgm:t>
        <a:bodyPr/>
        <a:lstStyle/>
        <a:p>
          <a:endParaRPr lang="ru-RU"/>
        </a:p>
      </dgm:t>
    </dgm:pt>
    <dgm:pt modelId="{128BB2D8-A3E7-4084-828F-C9E745D72F20}" type="sibTrans" cxnId="{46EB0AF3-717B-4E51-9147-D9EA5EA3EDE8}">
      <dgm:prSet/>
      <dgm:spPr/>
      <dgm:t>
        <a:bodyPr/>
        <a:lstStyle/>
        <a:p>
          <a:endParaRPr lang="ru-RU"/>
        </a:p>
      </dgm:t>
    </dgm:pt>
    <dgm:pt modelId="{464C5200-38F6-4BC6-BB9E-08C716790CC2}" type="pres">
      <dgm:prSet presAssocID="{27939154-C4DF-46D0-9D39-88934ED37A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6237E-8342-4330-8EE6-92CDE42B338C}" type="pres">
      <dgm:prSet presAssocID="{0818C8D0-FD28-4780-B454-314B0E01C4F4}" presName="roof" presStyleLbl="dkBgShp" presStyleIdx="0" presStyleCnt="2"/>
      <dgm:spPr/>
      <dgm:t>
        <a:bodyPr/>
        <a:lstStyle/>
        <a:p>
          <a:endParaRPr lang="ru-RU"/>
        </a:p>
      </dgm:t>
    </dgm:pt>
    <dgm:pt modelId="{8BC06E34-CCA9-4E2A-BEDA-274EA1FB44D9}" type="pres">
      <dgm:prSet presAssocID="{0818C8D0-FD28-4780-B454-314B0E01C4F4}" presName="pillars" presStyleCnt="0"/>
      <dgm:spPr/>
    </dgm:pt>
    <dgm:pt modelId="{5FABD260-AE22-47C5-8C5E-B8FA3025C82E}" type="pres">
      <dgm:prSet presAssocID="{0818C8D0-FD28-4780-B454-314B0E01C4F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C5658-6D9F-4BAA-8C58-26D180E28934}" type="pres">
      <dgm:prSet presAssocID="{C9CCCAA7-3ECC-4A70-AC5F-46121539EF6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3BF1-94E4-41A1-B8C7-0CA299F1BA98}" type="pres">
      <dgm:prSet presAssocID="{63E58046-5615-4446-8B24-E86368CB60C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CD62D-5F0F-4D13-95C8-C23F40A1D2C5}" type="pres">
      <dgm:prSet presAssocID="{A21AB021-8851-4DC9-AF49-CC42D79B7E8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A90C2-D9BA-4CF9-9A09-C79F66171635}" type="pres">
      <dgm:prSet presAssocID="{0818C8D0-FD28-4780-B454-314B0E01C4F4}" presName="base" presStyleLbl="dkBgShp" presStyleIdx="1" presStyleCnt="2" custFlipVert="1" custScaleY="51474"/>
      <dgm:spPr>
        <a:solidFill>
          <a:schemeClr val="accent3"/>
        </a:solidFill>
        <a:ln>
          <a:solidFill>
            <a:schemeClr val="tx1"/>
          </a:solidFill>
        </a:ln>
      </dgm:spPr>
    </dgm:pt>
  </dgm:ptLst>
  <dgm:cxnLst>
    <dgm:cxn modelId="{46EB0AF3-717B-4E51-9147-D9EA5EA3EDE8}" srcId="{0818C8D0-FD28-4780-B454-314B0E01C4F4}" destId="{A21AB021-8851-4DC9-AF49-CC42D79B7E89}" srcOrd="3" destOrd="0" parTransId="{374920FF-4134-40B4-99F0-A683C1BCB7F3}" sibTransId="{128BB2D8-A3E7-4084-828F-C9E745D72F20}"/>
    <dgm:cxn modelId="{B78D628F-3D21-4C63-BE1C-6A981F7859D5}" type="presOf" srcId="{A21AB021-8851-4DC9-AF49-CC42D79B7E89}" destId="{30BCD62D-5F0F-4D13-95C8-C23F40A1D2C5}" srcOrd="0" destOrd="0" presId="urn:microsoft.com/office/officeart/2005/8/layout/hList3"/>
    <dgm:cxn modelId="{AC784828-041C-4639-8D12-3E470F14D787}" srcId="{0818C8D0-FD28-4780-B454-314B0E01C4F4}" destId="{63E58046-5615-4446-8B24-E86368CB60C5}" srcOrd="2" destOrd="0" parTransId="{DDA967D3-9DF2-4277-8A95-AC5C83EAACAF}" sibTransId="{D8D51569-5760-4954-AD94-1CE711B93FE6}"/>
    <dgm:cxn modelId="{DD99B299-F33E-4AE4-B9FE-2CEDE4CE719D}" type="presOf" srcId="{27939154-C4DF-46D0-9D39-88934ED37A56}" destId="{464C5200-38F6-4BC6-BB9E-08C716790CC2}" srcOrd="0" destOrd="0" presId="urn:microsoft.com/office/officeart/2005/8/layout/hList3"/>
    <dgm:cxn modelId="{24E31592-8499-437A-B635-C1F53E0EA2B3}" type="presOf" srcId="{C9CCCAA7-3ECC-4A70-AC5F-46121539EF68}" destId="{815C5658-6D9F-4BAA-8C58-26D180E28934}" srcOrd="0" destOrd="0" presId="urn:microsoft.com/office/officeart/2005/8/layout/hList3"/>
    <dgm:cxn modelId="{397205D3-DF19-41B8-84C9-E92B7AB03500}" srcId="{0818C8D0-FD28-4780-B454-314B0E01C4F4}" destId="{C9CCCAA7-3ECC-4A70-AC5F-46121539EF68}" srcOrd="1" destOrd="0" parTransId="{63B901B7-DA54-4AC9-A14D-CBDB10F3BCBF}" sibTransId="{A4596818-2574-45AC-BB7F-B61923AD5557}"/>
    <dgm:cxn modelId="{8FCF3C6B-EE6A-48AB-A8A8-D2AF4D12D9A2}" type="presOf" srcId="{63E58046-5615-4446-8B24-E86368CB60C5}" destId="{B25A3BF1-94E4-41A1-B8C7-0CA299F1BA98}" srcOrd="0" destOrd="0" presId="urn:microsoft.com/office/officeart/2005/8/layout/hList3"/>
    <dgm:cxn modelId="{31A6427B-2715-4B49-A877-E45B0BD50D06}" type="presOf" srcId="{0818C8D0-FD28-4780-B454-314B0E01C4F4}" destId="{40E6237E-8342-4330-8EE6-92CDE42B338C}" srcOrd="0" destOrd="0" presId="urn:microsoft.com/office/officeart/2005/8/layout/hList3"/>
    <dgm:cxn modelId="{EAF550B2-8742-4E98-A770-3E89BE28D30B}" srcId="{0818C8D0-FD28-4780-B454-314B0E01C4F4}" destId="{075040C1-ADE7-4B64-A354-211916A21400}" srcOrd="0" destOrd="0" parTransId="{42F7D7C7-1097-4C5E-A132-8C05A6B8C5E5}" sibTransId="{57D2E07E-42D3-42CF-B33C-B95B0DE125F9}"/>
    <dgm:cxn modelId="{43315CB6-4003-432C-ACCB-08B8E3FA5CB8}" type="presOf" srcId="{075040C1-ADE7-4B64-A354-211916A21400}" destId="{5FABD260-AE22-47C5-8C5E-B8FA3025C82E}" srcOrd="0" destOrd="0" presId="urn:microsoft.com/office/officeart/2005/8/layout/hList3"/>
    <dgm:cxn modelId="{A3D5BD3C-2BBA-4DEE-9943-82E45B6A9944}" srcId="{27939154-C4DF-46D0-9D39-88934ED37A56}" destId="{0818C8D0-FD28-4780-B454-314B0E01C4F4}" srcOrd="0" destOrd="0" parTransId="{2F43DFB4-1BBC-4704-8299-BE4D029A62C2}" sibTransId="{7B6FE272-87FD-4CFE-80DD-4EED54097611}"/>
    <dgm:cxn modelId="{989B315B-871D-442C-A6F2-4E1C776AA653}" type="presParOf" srcId="{464C5200-38F6-4BC6-BB9E-08C716790CC2}" destId="{40E6237E-8342-4330-8EE6-92CDE42B338C}" srcOrd="0" destOrd="0" presId="urn:microsoft.com/office/officeart/2005/8/layout/hList3"/>
    <dgm:cxn modelId="{FFBB42B1-F9B5-4667-8CD8-39942B841DD5}" type="presParOf" srcId="{464C5200-38F6-4BC6-BB9E-08C716790CC2}" destId="{8BC06E34-CCA9-4E2A-BEDA-274EA1FB44D9}" srcOrd="1" destOrd="0" presId="urn:microsoft.com/office/officeart/2005/8/layout/hList3"/>
    <dgm:cxn modelId="{008CEA4A-FDD4-410D-B15C-8DDD7F758A2E}" type="presParOf" srcId="{8BC06E34-CCA9-4E2A-BEDA-274EA1FB44D9}" destId="{5FABD260-AE22-47C5-8C5E-B8FA3025C82E}" srcOrd="0" destOrd="0" presId="urn:microsoft.com/office/officeart/2005/8/layout/hList3"/>
    <dgm:cxn modelId="{AA3C3EEA-FAC3-4245-97DE-6B67DF72BED4}" type="presParOf" srcId="{8BC06E34-CCA9-4E2A-BEDA-274EA1FB44D9}" destId="{815C5658-6D9F-4BAA-8C58-26D180E28934}" srcOrd="1" destOrd="0" presId="urn:microsoft.com/office/officeart/2005/8/layout/hList3"/>
    <dgm:cxn modelId="{12AE2A07-203D-4118-BF6F-92374C64DDDB}" type="presParOf" srcId="{8BC06E34-CCA9-4E2A-BEDA-274EA1FB44D9}" destId="{B25A3BF1-94E4-41A1-B8C7-0CA299F1BA98}" srcOrd="2" destOrd="0" presId="urn:microsoft.com/office/officeart/2005/8/layout/hList3"/>
    <dgm:cxn modelId="{317D5589-A215-44A6-906E-5AD5BB940937}" type="presParOf" srcId="{8BC06E34-CCA9-4E2A-BEDA-274EA1FB44D9}" destId="{30BCD62D-5F0F-4D13-95C8-C23F40A1D2C5}" srcOrd="3" destOrd="0" presId="urn:microsoft.com/office/officeart/2005/8/layout/hList3"/>
    <dgm:cxn modelId="{9E83828B-EA6C-45FB-8FD4-D97BC561BB8F}" type="presParOf" srcId="{464C5200-38F6-4BC6-BB9E-08C716790CC2}" destId="{A25A90C2-D9BA-4CF9-9A09-C79F661716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58FF06-4B98-4C17-A302-EA9C90A881A6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00350-D0B0-4E87-8DA8-AD89EAFCABDF}">
      <dgm:prSet phldrT="[Текст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организации режима жизнедеятельности воспитанников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175DF69-D3A4-4C18-A8E8-E12449CE57F9}" type="parTrans" cxnId="{0AB5D19A-0743-4D9F-8D03-E5F96C784402}">
      <dgm:prSet/>
      <dgm:spPr/>
      <dgm:t>
        <a:bodyPr/>
        <a:lstStyle/>
        <a:p>
          <a:endParaRPr lang="ru-RU"/>
        </a:p>
      </dgm:t>
    </dgm:pt>
    <dgm:pt modelId="{1999036B-3C04-4EFF-9E00-D4A4FFCF556B}" type="sibTrans" cxnId="{0AB5D19A-0743-4D9F-8D03-E5F96C784402}">
      <dgm:prSet/>
      <dgm:spPr/>
      <dgm:t>
        <a:bodyPr/>
        <a:lstStyle/>
        <a:p>
          <a:endParaRPr lang="ru-RU"/>
        </a:p>
      </dgm:t>
    </dgm:pt>
    <dgm:pt modelId="{E41BB634-CC89-4BF3-ADA7-70D9DDEE07B7}">
      <dgm:prSet phldrT="[Текст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организации межличностных отношений в ДОУ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339B99-7DD5-43BB-A52B-6A07922A2B96}" type="parTrans" cxnId="{7C7E0504-7609-4C32-AB54-7AD4D2868131}">
      <dgm:prSet/>
      <dgm:spPr/>
      <dgm:t>
        <a:bodyPr/>
        <a:lstStyle/>
        <a:p>
          <a:endParaRPr lang="ru-RU"/>
        </a:p>
      </dgm:t>
    </dgm:pt>
    <dgm:pt modelId="{20759CAF-2E43-42B4-81E0-31493995E617}" type="sibTrans" cxnId="{7C7E0504-7609-4C32-AB54-7AD4D2868131}">
      <dgm:prSet/>
      <dgm:spPr/>
      <dgm:t>
        <a:bodyPr/>
        <a:lstStyle/>
        <a:p>
          <a:endParaRPr lang="ru-RU"/>
        </a:p>
      </dgm:t>
    </dgm:pt>
    <dgm:pt modelId="{059A6E21-11C5-4681-810C-374708B93CB5}">
      <dgm:prSet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развивающей предметно-пространственной среды</a:t>
          </a:r>
          <a:endParaRPr lang="ru-RU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5AD803-67E7-4CAD-89EB-1C62DF523D63}" type="parTrans" cxnId="{76C8A887-EB57-4F07-BFC5-3E741B5380EE}">
      <dgm:prSet/>
      <dgm:spPr/>
      <dgm:t>
        <a:bodyPr/>
        <a:lstStyle/>
        <a:p>
          <a:endParaRPr lang="ru-RU"/>
        </a:p>
      </dgm:t>
    </dgm:pt>
    <dgm:pt modelId="{C0FFC53E-9FAF-4B60-A244-FAED7A167B60}" type="sibTrans" cxnId="{76C8A887-EB57-4F07-BFC5-3E741B5380EE}">
      <dgm:prSet/>
      <dgm:spPr/>
      <dgm:t>
        <a:bodyPr/>
        <a:lstStyle/>
        <a:p>
          <a:endParaRPr lang="ru-RU"/>
        </a:p>
      </dgm:t>
    </dgm:pt>
    <dgm:pt modelId="{9369D46C-46BE-4A8E-AAA6-DD1FAE9A113C}" type="pres">
      <dgm:prSet presAssocID="{EF58FF06-4B98-4C17-A302-EA9C90A881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60817-4774-45A8-BF65-97FFA0EACFB7}" type="pres">
      <dgm:prSet presAssocID="{9A700350-D0B0-4E87-8DA8-AD89EAFCAB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5EF05-62A7-45BF-A202-45F78377D741}" type="pres">
      <dgm:prSet presAssocID="{1999036B-3C04-4EFF-9E00-D4A4FFCF556B}" presName="sibTrans" presStyleCnt="0"/>
      <dgm:spPr/>
    </dgm:pt>
    <dgm:pt modelId="{7F86C72D-52B2-4296-8FC7-FDF942A8F0D0}" type="pres">
      <dgm:prSet presAssocID="{059A6E21-11C5-4681-810C-374708B93CB5}" presName="node" presStyleLbl="node1" presStyleIdx="1" presStyleCnt="3" custLinFactY="10813" custLinFactNeighborX="-602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E4879-16C6-43B1-A45E-76C698355F33}" type="pres">
      <dgm:prSet presAssocID="{C0FFC53E-9FAF-4B60-A244-FAED7A167B60}" presName="sibTrans" presStyleCnt="0"/>
      <dgm:spPr/>
    </dgm:pt>
    <dgm:pt modelId="{3388E7D5-8B21-48DE-934E-524A1D146FA4}" type="pres">
      <dgm:prSet presAssocID="{E41BB634-CC89-4BF3-ADA7-70D9DDEE07B7}" presName="node" presStyleLbl="node1" presStyleIdx="2" presStyleCnt="3" custLinFactY="-17108" custLinFactNeighborX="555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0E4AED-7A7F-4276-AE03-CBD48E762635}" type="presOf" srcId="{9A700350-D0B0-4E87-8DA8-AD89EAFCABDF}" destId="{33F60817-4774-45A8-BF65-97FFA0EACFB7}" srcOrd="0" destOrd="0" presId="urn:microsoft.com/office/officeart/2005/8/layout/default#1"/>
    <dgm:cxn modelId="{0AB5D19A-0743-4D9F-8D03-E5F96C784402}" srcId="{EF58FF06-4B98-4C17-A302-EA9C90A881A6}" destId="{9A700350-D0B0-4E87-8DA8-AD89EAFCABDF}" srcOrd="0" destOrd="0" parTransId="{0175DF69-D3A4-4C18-A8E8-E12449CE57F9}" sibTransId="{1999036B-3C04-4EFF-9E00-D4A4FFCF556B}"/>
    <dgm:cxn modelId="{76C8A887-EB57-4F07-BFC5-3E741B5380EE}" srcId="{EF58FF06-4B98-4C17-A302-EA9C90A881A6}" destId="{059A6E21-11C5-4681-810C-374708B93CB5}" srcOrd="1" destOrd="0" parTransId="{7C5AD803-67E7-4CAD-89EB-1C62DF523D63}" sibTransId="{C0FFC53E-9FAF-4B60-A244-FAED7A167B60}"/>
    <dgm:cxn modelId="{3D7263DA-7618-40DD-8B41-1D0BB0C14ABF}" type="presOf" srcId="{EF58FF06-4B98-4C17-A302-EA9C90A881A6}" destId="{9369D46C-46BE-4A8E-AAA6-DD1FAE9A113C}" srcOrd="0" destOrd="0" presId="urn:microsoft.com/office/officeart/2005/8/layout/default#1"/>
    <dgm:cxn modelId="{EC7671B0-BAC1-4D11-B6CD-2165FB5B7A01}" type="presOf" srcId="{E41BB634-CC89-4BF3-ADA7-70D9DDEE07B7}" destId="{3388E7D5-8B21-48DE-934E-524A1D146FA4}" srcOrd="0" destOrd="0" presId="urn:microsoft.com/office/officeart/2005/8/layout/default#1"/>
    <dgm:cxn modelId="{7C7E0504-7609-4C32-AB54-7AD4D2868131}" srcId="{EF58FF06-4B98-4C17-A302-EA9C90A881A6}" destId="{E41BB634-CC89-4BF3-ADA7-70D9DDEE07B7}" srcOrd="2" destOrd="0" parTransId="{CC339B99-7DD5-43BB-A52B-6A07922A2B96}" sibTransId="{20759CAF-2E43-42B4-81E0-31493995E617}"/>
    <dgm:cxn modelId="{01B18812-B6CA-4068-A2F0-87B8A80D57EB}" type="presOf" srcId="{059A6E21-11C5-4681-810C-374708B93CB5}" destId="{7F86C72D-52B2-4296-8FC7-FDF942A8F0D0}" srcOrd="0" destOrd="0" presId="urn:microsoft.com/office/officeart/2005/8/layout/default#1"/>
    <dgm:cxn modelId="{B3AA0A4A-134F-48EC-AA67-EE1FBDC3F405}" type="presParOf" srcId="{9369D46C-46BE-4A8E-AAA6-DD1FAE9A113C}" destId="{33F60817-4774-45A8-BF65-97FFA0EACFB7}" srcOrd="0" destOrd="0" presId="urn:microsoft.com/office/officeart/2005/8/layout/default#1"/>
    <dgm:cxn modelId="{C72B08AD-52AD-4198-BC6C-1B4B48976291}" type="presParOf" srcId="{9369D46C-46BE-4A8E-AAA6-DD1FAE9A113C}" destId="{96F5EF05-62A7-45BF-A202-45F78377D741}" srcOrd="1" destOrd="0" presId="urn:microsoft.com/office/officeart/2005/8/layout/default#1"/>
    <dgm:cxn modelId="{E71814A3-074B-48E4-9F25-8EAFBB88FBF9}" type="presParOf" srcId="{9369D46C-46BE-4A8E-AAA6-DD1FAE9A113C}" destId="{7F86C72D-52B2-4296-8FC7-FDF942A8F0D0}" srcOrd="2" destOrd="0" presId="urn:microsoft.com/office/officeart/2005/8/layout/default#1"/>
    <dgm:cxn modelId="{BAA33E46-84F1-43D4-B884-7C5A720AB800}" type="presParOf" srcId="{9369D46C-46BE-4A8E-AAA6-DD1FAE9A113C}" destId="{FB3E4879-16C6-43B1-A45E-76C698355F33}" srcOrd="3" destOrd="0" presId="urn:microsoft.com/office/officeart/2005/8/layout/default#1"/>
    <dgm:cxn modelId="{99AD7A4B-314B-4663-A779-05AB18CCEF94}" type="presParOf" srcId="{9369D46C-46BE-4A8E-AAA6-DD1FAE9A113C}" destId="{3388E7D5-8B21-48DE-934E-524A1D146FA4}" srcOrd="4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2B3944-7947-44F7-AA93-CCDDB5D6C4B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9FC63D-08BC-48B0-AF81-46C19AA1D3F4}">
      <dgm:prSet phldrT="[Текст]" custT="1"/>
      <dgm:spPr>
        <a:solidFill>
          <a:srgbClr val="FFC000">
            <a:alpha val="43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Адаптация к ДОУ</a:t>
          </a:r>
          <a:endParaRPr lang="ru-RU" sz="20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30F5994-5E7B-4802-BAC4-0F2787BB6D1D}" type="parTrans" cxnId="{56C5242E-0F0C-46F8-981D-DAFC580B8ECD}">
      <dgm:prSet/>
      <dgm:spPr/>
      <dgm:t>
        <a:bodyPr/>
        <a:lstStyle/>
        <a:p>
          <a:endParaRPr lang="ru-RU"/>
        </a:p>
      </dgm:t>
    </dgm:pt>
    <dgm:pt modelId="{A198042C-1CB7-418F-AC56-F5530562AF77}" type="sibTrans" cxnId="{56C5242E-0F0C-46F8-981D-DAFC580B8ECD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89B8FD5-31B9-4F46-B55D-94063A85A77E}">
      <dgm:prSet phldrT="[Текст]" custT="1"/>
      <dgm:spPr>
        <a:solidFill>
          <a:srgbClr val="FFC000">
            <a:alpha val="43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Качество межличностных отношений</a:t>
          </a:r>
        </a:p>
      </dgm:t>
    </dgm:pt>
    <dgm:pt modelId="{5CE43BA0-40C6-4CC7-A71A-411639DAE3B6}" type="parTrans" cxnId="{58C2819C-DCC5-44DD-898C-198F7D2F29CE}">
      <dgm:prSet/>
      <dgm:spPr/>
      <dgm:t>
        <a:bodyPr/>
        <a:lstStyle/>
        <a:p>
          <a:endParaRPr lang="ru-RU"/>
        </a:p>
      </dgm:t>
    </dgm:pt>
    <dgm:pt modelId="{A8AF2A3E-8E81-4FC4-8009-D657E388C781}" type="sibTrans" cxnId="{58C2819C-DCC5-44DD-898C-198F7D2F29C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FE487562-B448-4400-82DA-A1AE3B70E441}">
      <dgm:prSet phldrT="[Текст]" custT="1"/>
      <dgm:spPr>
        <a:solidFill>
          <a:srgbClr val="FFC000">
            <a:alpha val="43000"/>
          </a:srgb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Защищённость от психологического насилия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во взаимодействии</a:t>
          </a:r>
        </a:p>
      </dgm:t>
    </dgm:pt>
    <dgm:pt modelId="{823C472C-F18F-453B-B1A4-5EFAAA46D69D}" type="parTrans" cxnId="{C40F227D-96FA-42F1-B8F2-CCDBA96F3D12}">
      <dgm:prSet/>
      <dgm:spPr/>
      <dgm:t>
        <a:bodyPr/>
        <a:lstStyle/>
        <a:p>
          <a:endParaRPr lang="ru-RU"/>
        </a:p>
      </dgm:t>
    </dgm:pt>
    <dgm:pt modelId="{20F3A51A-AAC5-43D0-ABFD-677BDD81D426}" type="sibTrans" cxnId="{C40F227D-96FA-42F1-B8F2-CCDBA96F3D12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6D75E8F8-E734-440A-851C-DD46D16816FD}">
      <dgm:prSet phldrT="[Текст]" custT="1"/>
      <dgm:spPr>
        <a:solidFill>
          <a:srgbClr val="FFC000">
            <a:alpha val="43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Предметно-развивающая среда</a:t>
          </a:r>
        </a:p>
      </dgm:t>
    </dgm:pt>
    <dgm:pt modelId="{E5C4DECC-5A22-4E40-AB8C-8163CE4AFC0A}" type="parTrans" cxnId="{9DCBB892-43E8-4D8C-BF01-3BD9AB81EBB0}">
      <dgm:prSet/>
      <dgm:spPr/>
      <dgm:t>
        <a:bodyPr/>
        <a:lstStyle/>
        <a:p>
          <a:endParaRPr lang="ru-RU"/>
        </a:p>
      </dgm:t>
    </dgm:pt>
    <dgm:pt modelId="{491F901C-B742-4453-8B91-302E2C2491D4}" type="sibTrans" cxnId="{9DCBB892-43E8-4D8C-BF01-3BD9AB81EBB0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19F5A3C3-2BC9-48DE-A439-56EC0E908898}">
      <dgm:prSet phldrT="[Текст]" custT="1"/>
      <dgm:spPr>
        <a:solidFill>
          <a:srgbClr val="FFC000">
            <a:alpha val="43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Комфортность образовательной среды</a:t>
          </a:r>
        </a:p>
      </dgm:t>
    </dgm:pt>
    <dgm:pt modelId="{2B32129D-89DD-424F-8764-AF806DE2377E}" type="parTrans" cxnId="{AA9B7CC8-DBA9-4937-BB31-E8208E6B8EA0}">
      <dgm:prSet/>
      <dgm:spPr/>
      <dgm:t>
        <a:bodyPr/>
        <a:lstStyle/>
        <a:p>
          <a:endParaRPr lang="ru-RU"/>
        </a:p>
      </dgm:t>
    </dgm:pt>
    <dgm:pt modelId="{796F62B5-69AA-49DF-A9B7-B6B5B904F82B}" type="sibTrans" cxnId="{AA9B7CC8-DBA9-4937-BB31-E8208E6B8EA0}">
      <dgm:prSet/>
      <dgm:spPr/>
      <dgm:t>
        <a:bodyPr/>
        <a:lstStyle/>
        <a:p>
          <a:endParaRPr lang="ru-RU"/>
        </a:p>
      </dgm:t>
    </dgm:pt>
    <dgm:pt modelId="{11C878EB-11E2-4E3B-B113-603C5CE35C9F}">
      <dgm:prSet custT="1"/>
      <dgm:spPr>
        <a:solidFill>
          <a:srgbClr val="FFC000">
            <a:alpha val="41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Удовлетворённость образовательной средой</a:t>
          </a:r>
          <a:endParaRPr lang="ru-RU" sz="2000" b="1" spc="50" dirty="0">
            <a:ln w="0"/>
            <a:solidFill>
              <a:schemeClr val="accent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367494C1-FD79-42D8-87DD-3BE89ED4CEF3}" type="parTrans" cxnId="{CAD825B6-EF23-46DD-94E7-1A61FA5DE025}">
      <dgm:prSet/>
      <dgm:spPr/>
      <dgm:t>
        <a:bodyPr/>
        <a:lstStyle/>
        <a:p>
          <a:endParaRPr lang="ru-RU"/>
        </a:p>
      </dgm:t>
    </dgm:pt>
    <dgm:pt modelId="{44A8EB2E-C9FA-42FA-9601-3A0C7231C668}" type="sibTrans" cxnId="{CAD825B6-EF23-46DD-94E7-1A61FA5DE025}">
      <dgm:prSet/>
      <dgm:spPr/>
      <dgm:t>
        <a:bodyPr/>
        <a:lstStyle/>
        <a:p>
          <a:endParaRPr lang="ru-RU"/>
        </a:p>
      </dgm:t>
    </dgm:pt>
    <dgm:pt modelId="{0BAAA191-C3EA-4330-BD17-CE6FD286D03A}" type="pres">
      <dgm:prSet presAssocID="{AD2B3944-7947-44F7-AA93-CCDDB5D6C4B4}" presName="Name0" presStyleCnt="0">
        <dgm:presLayoutVars>
          <dgm:dir/>
          <dgm:animLvl val="lvl"/>
          <dgm:resizeHandles val="exact"/>
        </dgm:presLayoutVars>
      </dgm:prSet>
      <dgm:spPr/>
    </dgm:pt>
    <dgm:pt modelId="{55AEE648-FB93-4F2C-859D-8B19D7D25EAE}" type="pres">
      <dgm:prSet presAssocID="{11C878EB-11E2-4E3B-B113-603C5CE35C9F}" presName="boxAndChildren" presStyleCnt="0"/>
      <dgm:spPr/>
    </dgm:pt>
    <dgm:pt modelId="{B06464BD-19A2-46F1-9269-4A406B67A4F6}" type="pres">
      <dgm:prSet presAssocID="{11C878EB-11E2-4E3B-B113-603C5CE35C9F}" presName="parentTextBox" presStyleLbl="node1" presStyleIdx="0" presStyleCnt="6"/>
      <dgm:spPr/>
    </dgm:pt>
    <dgm:pt modelId="{B5FF31C0-513F-4DD2-9F8E-15AFF0B5483B}" type="pres">
      <dgm:prSet presAssocID="{796F62B5-69AA-49DF-A9B7-B6B5B904F82B}" presName="sp" presStyleCnt="0"/>
      <dgm:spPr/>
    </dgm:pt>
    <dgm:pt modelId="{D0E26869-D91C-4A79-B5DE-4AB44E4EC916}" type="pres">
      <dgm:prSet presAssocID="{19F5A3C3-2BC9-48DE-A439-56EC0E908898}" presName="arrowAndChildren" presStyleCnt="0"/>
      <dgm:spPr/>
    </dgm:pt>
    <dgm:pt modelId="{58868BB6-4F45-420C-8C46-10F29842F1F0}" type="pres">
      <dgm:prSet presAssocID="{19F5A3C3-2BC9-48DE-A439-56EC0E908898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EE3436FF-D34F-4617-871A-76B5FB64E432}" type="pres">
      <dgm:prSet presAssocID="{491F901C-B742-4453-8B91-302E2C2491D4}" presName="sp" presStyleCnt="0"/>
      <dgm:spPr/>
    </dgm:pt>
    <dgm:pt modelId="{51A6F7C6-7AD1-4CD8-898E-E1ADD3C441F4}" type="pres">
      <dgm:prSet presAssocID="{6D75E8F8-E734-440A-851C-DD46D16816FD}" presName="arrowAndChildren" presStyleCnt="0"/>
      <dgm:spPr/>
    </dgm:pt>
    <dgm:pt modelId="{6F201B6E-7242-445B-B95E-6348729332FC}" type="pres">
      <dgm:prSet presAssocID="{6D75E8F8-E734-440A-851C-DD46D16816FD}" presName="parentTextArrow" presStyleLbl="node1" presStyleIdx="2" presStyleCnt="6"/>
      <dgm:spPr/>
    </dgm:pt>
    <dgm:pt modelId="{EDBA25FF-8E53-40D1-962B-C42DD82B40F4}" type="pres">
      <dgm:prSet presAssocID="{20F3A51A-AAC5-43D0-ABFD-677BDD81D426}" presName="sp" presStyleCnt="0"/>
      <dgm:spPr/>
    </dgm:pt>
    <dgm:pt modelId="{60435D5D-C7D8-4722-957A-C65215E6B11C}" type="pres">
      <dgm:prSet presAssocID="{FE487562-B448-4400-82DA-A1AE3B70E441}" presName="arrowAndChildren" presStyleCnt="0"/>
      <dgm:spPr/>
    </dgm:pt>
    <dgm:pt modelId="{DF0F98EC-80FC-4C6C-8374-FE9FD925A5B6}" type="pres">
      <dgm:prSet presAssocID="{FE487562-B448-4400-82DA-A1AE3B70E441}" presName="parentTextArrow" presStyleLbl="node1" presStyleIdx="3" presStyleCnt="6"/>
      <dgm:spPr/>
    </dgm:pt>
    <dgm:pt modelId="{5EF22806-3044-472F-9C1B-A6A13328D44C}" type="pres">
      <dgm:prSet presAssocID="{A8AF2A3E-8E81-4FC4-8009-D657E388C781}" presName="sp" presStyleCnt="0"/>
      <dgm:spPr/>
    </dgm:pt>
    <dgm:pt modelId="{3A62F716-FAE5-4829-8342-9D1A6E4CEA62}" type="pres">
      <dgm:prSet presAssocID="{A89B8FD5-31B9-4F46-B55D-94063A85A77E}" presName="arrowAndChildren" presStyleCnt="0"/>
      <dgm:spPr/>
    </dgm:pt>
    <dgm:pt modelId="{B7E1BBC8-8E56-4AA5-892D-5140702007DB}" type="pres">
      <dgm:prSet presAssocID="{A89B8FD5-31B9-4F46-B55D-94063A85A77E}" presName="parentTextArrow" presStyleLbl="node1" presStyleIdx="4" presStyleCnt="6"/>
      <dgm:spPr/>
    </dgm:pt>
    <dgm:pt modelId="{8038F88E-6200-4FED-ABF0-B2D981BF0082}" type="pres">
      <dgm:prSet presAssocID="{A198042C-1CB7-418F-AC56-F5530562AF77}" presName="sp" presStyleCnt="0"/>
      <dgm:spPr/>
    </dgm:pt>
    <dgm:pt modelId="{CA330F01-48DF-4F3D-891D-E9BD22338EBF}" type="pres">
      <dgm:prSet presAssocID="{039FC63D-08BC-48B0-AF81-46C19AA1D3F4}" presName="arrowAndChildren" presStyleCnt="0"/>
      <dgm:spPr/>
    </dgm:pt>
    <dgm:pt modelId="{5B4DB020-A02C-4E1D-9008-073E8FFBD410}" type="pres">
      <dgm:prSet presAssocID="{039FC63D-08BC-48B0-AF81-46C19AA1D3F4}" presName="parentTextArrow" presStyleLbl="node1" presStyleIdx="5" presStyleCnt="6"/>
      <dgm:spPr/>
    </dgm:pt>
  </dgm:ptLst>
  <dgm:cxnLst>
    <dgm:cxn modelId="{58C2819C-DCC5-44DD-898C-198F7D2F29CE}" srcId="{AD2B3944-7947-44F7-AA93-CCDDB5D6C4B4}" destId="{A89B8FD5-31B9-4F46-B55D-94063A85A77E}" srcOrd="1" destOrd="0" parTransId="{5CE43BA0-40C6-4CC7-A71A-411639DAE3B6}" sibTransId="{A8AF2A3E-8E81-4FC4-8009-D657E388C781}"/>
    <dgm:cxn modelId="{ACFB58D3-70A0-4772-9CBF-AE9A2C4A234E}" type="presOf" srcId="{A89B8FD5-31B9-4F46-B55D-94063A85A77E}" destId="{B7E1BBC8-8E56-4AA5-892D-5140702007DB}" srcOrd="0" destOrd="0" presId="urn:microsoft.com/office/officeart/2005/8/layout/process4"/>
    <dgm:cxn modelId="{95A92E85-0339-4011-A0DE-962D95A5D5B2}" type="presOf" srcId="{AD2B3944-7947-44F7-AA93-CCDDB5D6C4B4}" destId="{0BAAA191-C3EA-4330-BD17-CE6FD286D03A}" srcOrd="0" destOrd="0" presId="urn:microsoft.com/office/officeart/2005/8/layout/process4"/>
    <dgm:cxn modelId="{85A30BE2-8709-43AF-8DC1-99BAFA05BA3D}" type="presOf" srcId="{039FC63D-08BC-48B0-AF81-46C19AA1D3F4}" destId="{5B4DB020-A02C-4E1D-9008-073E8FFBD410}" srcOrd="0" destOrd="0" presId="urn:microsoft.com/office/officeart/2005/8/layout/process4"/>
    <dgm:cxn modelId="{10D3632B-F64A-4B9E-B4CD-97A46B94CAF3}" type="presOf" srcId="{FE487562-B448-4400-82DA-A1AE3B70E441}" destId="{DF0F98EC-80FC-4C6C-8374-FE9FD925A5B6}" srcOrd="0" destOrd="0" presId="urn:microsoft.com/office/officeart/2005/8/layout/process4"/>
    <dgm:cxn modelId="{AA9B7CC8-DBA9-4937-BB31-E8208E6B8EA0}" srcId="{AD2B3944-7947-44F7-AA93-CCDDB5D6C4B4}" destId="{19F5A3C3-2BC9-48DE-A439-56EC0E908898}" srcOrd="4" destOrd="0" parTransId="{2B32129D-89DD-424F-8764-AF806DE2377E}" sibTransId="{796F62B5-69AA-49DF-A9B7-B6B5B904F82B}"/>
    <dgm:cxn modelId="{CAD825B6-EF23-46DD-94E7-1A61FA5DE025}" srcId="{AD2B3944-7947-44F7-AA93-CCDDB5D6C4B4}" destId="{11C878EB-11E2-4E3B-B113-603C5CE35C9F}" srcOrd="5" destOrd="0" parTransId="{367494C1-FD79-42D8-87DD-3BE89ED4CEF3}" sibTransId="{44A8EB2E-C9FA-42FA-9601-3A0C7231C668}"/>
    <dgm:cxn modelId="{56C5242E-0F0C-46F8-981D-DAFC580B8ECD}" srcId="{AD2B3944-7947-44F7-AA93-CCDDB5D6C4B4}" destId="{039FC63D-08BC-48B0-AF81-46C19AA1D3F4}" srcOrd="0" destOrd="0" parTransId="{A30F5994-5E7B-4802-BAC4-0F2787BB6D1D}" sibTransId="{A198042C-1CB7-418F-AC56-F5530562AF77}"/>
    <dgm:cxn modelId="{C40F227D-96FA-42F1-B8F2-CCDBA96F3D12}" srcId="{AD2B3944-7947-44F7-AA93-CCDDB5D6C4B4}" destId="{FE487562-B448-4400-82DA-A1AE3B70E441}" srcOrd="2" destOrd="0" parTransId="{823C472C-F18F-453B-B1A4-5EFAAA46D69D}" sibTransId="{20F3A51A-AAC5-43D0-ABFD-677BDD81D426}"/>
    <dgm:cxn modelId="{9DCBB892-43E8-4D8C-BF01-3BD9AB81EBB0}" srcId="{AD2B3944-7947-44F7-AA93-CCDDB5D6C4B4}" destId="{6D75E8F8-E734-440A-851C-DD46D16816FD}" srcOrd="3" destOrd="0" parTransId="{E5C4DECC-5A22-4E40-AB8C-8163CE4AFC0A}" sibTransId="{491F901C-B742-4453-8B91-302E2C2491D4}"/>
    <dgm:cxn modelId="{3A31818A-6E7E-4CFE-AB41-9AD396C484FE}" type="presOf" srcId="{11C878EB-11E2-4E3B-B113-603C5CE35C9F}" destId="{B06464BD-19A2-46F1-9269-4A406B67A4F6}" srcOrd="0" destOrd="0" presId="urn:microsoft.com/office/officeart/2005/8/layout/process4"/>
    <dgm:cxn modelId="{FD3FE62F-5EFB-441A-9F35-7032C814DA78}" type="presOf" srcId="{6D75E8F8-E734-440A-851C-DD46D16816FD}" destId="{6F201B6E-7242-445B-B95E-6348729332FC}" srcOrd="0" destOrd="0" presId="urn:microsoft.com/office/officeart/2005/8/layout/process4"/>
    <dgm:cxn modelId="{0DEA144B-2A22-4900-BBBB-FF3B86EC1C8D}" type="presOf" srcId="{19F5A3C3-2BC9-48DE-A439-56EC0E908898}" destId="{58868BB6-4F45-420C-8C46-10F29842F1F0}" srcOrd="0" destOrd="0" presId="urn:microsoft.com/office/officeart/2005/8/layout/process4"/>
    <dgm:cxn modelId="{8809D205-372D-4793-83F9-0BCABCCB0D0C}" type="presParOf" srcId="{0BAAA191-C3EA-4330-BD17-CE6FD286D03A}" destId="{55AEE648-FB93-4F2C-859D-8B19D7D25EAE}" srcOrd="0" destOrd="0" presId="urn:microsoft.com/office/officeart/2005/8/layout/process4"/>
    <dgm:cxn modelId="{C3F5DF35-2B5D-48AD-AF76-55BC6ABDF3A7}" type="presParOf" srcId="{55AEE648-FB93-4F2C-859D-8B19D7D25EAE}" destId="{B06464BD-19A2-46F1-9269-4A406B67A4F6}" srcOrd="0" destOrd="0" presId="urn:microsoft.com/office/officeart/2005/8/layout/process4"/>
    <dgm:cxn modelId="{C7874FD5-EDC0-4A0F-852A-E46D9A118640}" type="presParOf" srcId="{0BAAA191-C3EA-4330-BD17-CE6FD286D03A}" destId="{B5FF31C0-513F-4DD2-9F8E-15AFF0B5483B}" srcOrd="1" destOrd="0" presId="urn:microsoft.com/office/officeart/2005/8/layout/process4"/>
    <dgm:cxn modelId="{34AA8EF5-B9A0-4884-AFE8-38723A172005}" type="presParOf" srcId="{0BAAA191-C3EA-4330-BD17-CE6FD286D03A}" destId="{D0E26869-D91C-4A79-B5DE-4AB44E4EC916}" srcOrd="2" destOrd="0" presId="urn:microsoft.com/office/officeart/2005/8/layout/process4"/>
    <dgm:cxn modelId="{DC9023BC-DFCD-4336-ACA3-BDC5BC3E11CE}" type="presParOf" srcId="{D0E26869-D91C-4A79-B5DE-4AB44E4EC916}" destId="{58868BB6-4F45-420C-8C46-10F29842F1F0}" srcOrd="0" destOrd="0" presId="urn:microsoft.com/office/officeart/2005/8/layout/process4"/>
    <dgm:cxn modelId="{2A70A3B7-27FF-452D-8A9B-A37DE206CE22}" type="presParOf" srcId="{0BAAA191-C3EA-4330-BD17-CE6FD286D03A}" destId="{EE3436FF-D34F-4617-871A-76B5FB64E432}" srcOrd="3" destOrd="0" presId="urn:microsoft.com/office/officeart/2005/8/layout/process4"/>
    <dgm:cxn modelId="{BDB4A86D-E382-4DB9-A766-52697B35D7E6}" type="presParOf" srcId="{0BAAA191-C3EA-4330-BD17-CE6FD286D03A}" destId="{51A6F7C6-7AD1-4CD8-898E-E1ADD3C441F4}" srcOrd="4" destOrd="0" presId="urn:microsoft.com/office/officeart/2005/8/layout/process4"/>
    <dgm:cxn modelId="{59B3F5D1-D34A-4EE3-A34B-565EB6EB50ED}" type="presParOf" srcId="{51A6F7C6-7AD1-4CD8-898E-E1ADD3C441F4}" destId="{6F201B6E-7242-445B-B95E-6348729332FC}" srcOrd="0" destOrd="0" presId="urn:microsoft.com/office/officeart/2005/8/layout/process4"/>
    <dgm:cxn modelId="{9A6B690D-4E5E-4D4B-8045-D7ABA020D642}" type="presParOf" srcId="{0BAAA191-C3EA-4330-BD17-CE6FD286D03A}" destId="{EDBA25FF-8E53-40D1-962B-C42DD82B40F4}" srcOrd="5" destOrd="0" presId="urn:microsoft.com/office/officeart/2005/8/layout/process4"/>
    <dgm:cxn modelId="{8FEADE36-DD56-4B6D-AC5C-22D4486BF9A3}" type="presParOf" srcId="{0BAAA191-C3EA-4330-BD17-CE6FD286D03A}" destId="{60435D5D-C7D8-4722-957A-C65215E6B11C}" srcOrd="6" destOrd="0" presId="urn:microsoft.com/office/officeart/2005/8/layout/process4"/>
    <dgm:cxn modelId="{26E24729-B009-431F-95D6-7AF5E1EECCE8}" type="presParOf" srcId="{60435D5D-C7D8-4722-957A-C65215E6B11C}" destId="{DF0F98EC-80FC-4C6C-8374-FE9FD925A5B6}" srcOrd="0" destOrd="0" presId="urn:microsoft.com/office/officeart/2005/8/layout/process4"/>
    <dgm:cxn modelId="{F0F126ED-0BFB-493A-8DA9-23AC7312B202}" type="presParOf" srcId="{0BAAA191-C3EA-4330-BD17-CE6FD286D03A}" destId="{5EF22806-3044-472F-9C1B-A6A13328D44C}" srcOrd="7" destOrd="0" presId="urn:microsoft.com/office/officeart/2005/8/layout/process4"/>
    <dgm:cxn modelId="{F282A91A-E857-48DE-AD3D-737C15FD6D4A}" type="presParOf" srcId="{0BAAA191-C3EA-4330-BD17-CE6FD286D03A}" destId="{3A62F716-FAE5-4829-8342-9D1A6E4CEA62}" srcOrd="8" destOrd="0" presId="urn:microsoft.com/office/officeart/2005/8/layout/process4"/>
    <dgm:cxn modelId="{A85215F3-3A77-41FE-B481-039C3C03A036}" type="presParOf" srcId="{3A62F716-FAE5-4829-8342-9D1A6E4CEA62}" destId="{B7E1BBC8-8E56-4AA5-892D-5140702007DB}" srcOrd="0" destOrd="0" presId="urn:microsoft.com/office/officeart/2005/8/layout/process4"/>
    <dgm:cxn modelId="{115E8EE3-7EEE-46C9-9B00-106A8EE4704F}" type="presParOf" srcId="{0BAAA191-C3EA-4330-BD17-CE6FD286D03A}" destId="{8038F88E-6200-4FED-ABF0-B2D981BF0082}" srcOrd="9" destOrd="0" presId="urn:microsoft.com/office/officeart/2005/8/layout/process4"/>
    <dgm:cxn modelId="{E19BA1A0-4ED4-4FDB-B4BA-AF6DC0564029}" type="presParOf" srcId="{0BAAA191-C3EA-4330-BD17-CE6FD286D03A}" destId="{CA330F01-48DF-4F3D-891D-E9BD22338EBF}" srcOrd="10" destOrd="0" presId="urn:microsoft.com/office/officeart/2005/8/layout/process4"/>
    <dgm:cxn modelId="{7521194C-FC61-430A-A10F-7CD7B2FEF364}" type="presParOf" srcId="{CA330F01-48DF-4F3D-891D-E9BD22338EBF}" destId="{5B4DB020-A02C-4E1D-9008-073E8FFBD4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A52BA8-FACB-47CC-9061-4EB7E3CE213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783CB50-9B54-4C84-BF2F-0508E73C3034}">
      <dgm:prSet phldrT="[Текст]"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Адаптация</a:t>
          </a:r>
        </a:p>
        <a:p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к ДОУ</a:t>
          </a:r>
          <a:endParaRPr lang="ru-RU" sz="1600" b="1" i="0" dirty="0">
            <a:latin typeface="Arial" pitchFamily="34" charset="0"/>
            <a:cs typeface="Arial" pitchFamily="34" charset="0"/>
          </a:endParaRPr>
        </a:p>
      </dgm:t>
    </dgm:pt>
    <dgm:pt modelId="{6447B33A-48C2-429A-A34F-8D4282B8CA10}" type="parTrans" cxnId="{A209EE91-9BF9-45EF-B74E-1108E9D705A4}">
      <dgm:prSet/>
      <dgm:spPr/>
      <dgm:t>
        <a:bodyPr/>
        <a:lstStyle/>
        <a:p>
          <a:endParaRPr lang="ru-RU"/>
        </a:p>
      </dgm:t>
    </dgm:pt>
    <dgm:pt modelId="{0F458149-D139-4385-9430-1962AD1D3D93}" type="sibTrans" cxnId="{A209EE91-9BF9-45EF-B74E-1108E9D705A4}">
      <dgm:prSet/>
      <dgm:spPr/>
      <dgm:t>
        <a:bodyPr/>
        <a:lstStyle/>
        <a:p>
          <a:endParaRPr lang="ru-RU"/>
        </a:p>
      </dgm:t>
    </dgm:pt>
    <dgm:pt modelId="{6BDFCBAC-5B8C-4238-AA88-8D4705BAD7CA}">
      <dgm:prSet phldrT="[Текст]"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Качество межличностных отношений</a:t>
          </a:r>
        </a:p>
      </dgm:t>
    </dgm:pt>
    <dgm:pt modelId="{4FA24FE5-3592-475D-AFAA-08590DB327E9}" type="parTrans" cxnId="{F2BB3DDC-B295-4BB9-86E5-9DDBA34E804E}">
      <dgm:prSet/>
      <dgm:spPr/>
      <dgm:t>
        <a:bodyPr/>
        <a:lstStyle/>
        <a:p>
          <a:endParaRPr lang="ru-RU"/>
        </a:p>
      </dgm:t>
    </dgm:pt>
    <dgm:pt modelId="{06730C48-01B8-4F0C-932E-E6E87E53C969}" type="sibTrans" cxnId="{F2BB3DDC-B295-4BB9-86E5-9DDBA34E804E}">
      <dgm:prSet/>
      <dgm:spPr/>
      <dgm:t>
        <a:bodyPr/>
        <a:lstStyle/>
        <a:p>
          <a:endParaRPr lang="ru-RU"/>
        </a:p>
      </dgm:t>
    </dgm:pt>
    <dgm:pt modelId="{282595E7-3C4A-404B-B1AA-2799B502B2CE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Влияние педагога на развитие личности ребенка .</a:t>
          </a:r>
        </a:p>
      </dgm:t>
    </dgm:pt>
    <dgm:pt modelId="{528A544B-A7F1-45F8-B0C2-FC66DEE51F76}" type="parTrans" cxnId="{7CFDAABC-85CF-45A8-8654-F4F06760704E}">
      <dgm:prSet/>
      <dgm:spPr/>
      <dgm:t>
        <a:bodyPr/>
        <a:lstStyle/>
        <a:p>
          <a:endParaRPr lang="ru-RU"/>
        </a:p>
      </dgm:t>
    </dgm:pt>
    <dgm:pt modelId="{A661C082-9458-4B53-B549-E8FB1288FB63}" type="sibTrans" cxnId="{7CFDAABC-85CF-45A8-8654-F4F06760704E}">
      <dgm:prSet/>
      <dgm:spPr/>
      <dgm:t>
        <a:bodyPr/>
        <a:lstStyle/>
        <a:p>
          <a:endParaRPr lang="ru-RU"/>
        </a:p>
      </dgm:t>
    </dgm:pt>
    <dgm:pt modelId="{7FD32F80-41F9-4A34-81BF-28B83FB31DC9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адаптации детей и педагогов к ДОУ (</a:t>
          </a:r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уровня адаптации и сроки).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2329EEF-27F6-4135-A2F2-F9C9D98A129E}" type="parTrans" cxnId="{AAE93077-5292-4D7C-B519-B79B54B7B72A}">
      <dgm:prSet/>
      <dgm:spPr/>
      <dgm:t>
        <a:bodyPr/>
        <a:lstStyle/>
        <a:p>
          <a:endParaRPr lang="ru-RU"/>
        </a:p>
      </dgm:t>
    </dgm:pt>
    <dgm:pt modelId="{A2CE0277-AD35-4212-8B8E-660CFD1B8AF2}" type="sibTrans" cxnId="{AAE93077-5292-4D7C-B519-B79B54B7B72A}">
      <dgm:prSet/>
      <dgm:spPr/>
      <dgm:t>
        <a:bodyPr/>
        <a:lstStyle/>
        <a:p>
          <a:endParaRPr lang="ru-RU"/>
        </a:p>
      </dgm:t>
    </dgm:pt>
    <dgm:pt modelId="{05418116-5B4D-4C87-96A2-675B058B906D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Психологический климат в детском коллективе.</a:t>
          </a:r>
        </a:p>
      </dgm:t>
    </dgm:pt>
    <dgm:pt modelId="{4B4335BD-8070-4EFD-9CA0-F2D0C2EA5BA2}" type="parTrans" cxnId="{85A7BDDF-57A6-4BBF-A06D-71FD3A6CD92E}">
      <dgm:prSet/>
      <dgm:spPr/>
      <dgm:t>
        <a:bodyPr/>
        <a:lstStyle/>
        <a:p>
          <a:endParaRPr lang="ru-RU"/>
        </a:p>
      </dgm:t>
    </dgm:pt>
    <dgm:pt modelId="{4E8F5435-5ABB-4AA4-BB5C-61075717513E}" type="sibTrans" cxnId="{85A7BDDF-57A6-4BBF-A06D-71FD3A6CD92E}">
      <dgm:prSet/>
      <dgm:spPr/>
      <dgm:t>
        <a:bodyPr/>
        <a:lstStyle/>
        <a:p>
          <a:endParaRPr lang="ru-RU"/>
        </a:p>
      </dgm:t>
    </dgm:pt>
    <dgm:pt modelId="{20869DB6-2FCC-4F4F-B217-09662B6E35F7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Психологический климат в педагогическом коллективе.</a:t>
          </a:r>
          <a:endParaRPr lang="ru-RU" sz="16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C428B3D-7CEE-434B-B276-616DB8AD876C}" type="parTrans" cxnId="{9222A99E-DA80-46D4-8320-69B15629A088}">
      <dgm:prSet/>
      <dgm:spPr/>
      <dgm:t>
        <a:bodyPr/>
        <a:lstStyle/>
        <a:p>
          <a:endParaRPr lang="ru-RU"/>
        </a:p>
      </dgm:t>
    </dgm:pt>
    <dgm:pt modelId="{A8C8247A-3839-4E95-AAE9-E9CA0D632431}" type="sibTrans" cxnId="{9222A99E-DA80-46D4-8320-69B15629A088}">
      <dgm:prSet/>
      <dgm:spPr/>
      <dgm:t>
        <a:bodyPr/>
        <a:lstStyle/>
        <a:p>
          <a:endParaRPr lang="ru-RU"/>
        </a:p>
      </dgm:t>
    </dgm:pt>
    <dgm:pt modelId="{1F365E6D-8575-41C8-8D4F-BD06E4DA0562}">
      <dgm:prSet phldrT="[Текст]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i="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Защищённость от </a:t>
          </a:r>
          <a:r>
            <a:rPr lang="ru-RU" b="1" i="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психологи-ческого</a:t>
          </a:r>
          <a:r>
            <a:rPr lang="ru-RU" b="1" i="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насилия</a:t>
          </a:r>
        </a:p>
      </dgm:t>
    </dgm:pt>
    <dgm:pt modelId="{089FB5D0-C3B7-4BC8-A1FF-E2F79D3AF0F4}" type="parTrans" cxnId="{E2E32918-38C4-4C34-ADFC-D14AF8B97AAA}">
      <dgm:prSet/>
      <dgm:spPr/>
      <dgm:t>
        <a:bodyPr/>
        <a:lstStyle/>
        <a:p>
          <a:endParaRPr lang="ru-RU"/>
        </a:p>
      </dgm:t>
    </dgm:pt>
    <dgm:pt modelId="{43341B35-335F-4620-A9B1-5D40E710107A}" type="sibTrans" cxnId="{E2E32918-38C4-4C34-ADFC-D14AF8B97AAA}">
      <dgm:prSet/>
      <dgm:spPr/>
      <dgm:t>
        <a:bodyPr/>
        <a:lstStyle/>
        <a:p>
          <a:endParaRPr lang="ru-RU"/>
        </a:p>
      </dgm:t>
    </dgm:pt>
    <dgm:pt modelId="{F8E54537-8493-472C-B0F9-F4FC1FACCD9E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отсутствия психологического насилия во всех его видах и формах для всех участников образовательного процесса.</a:t>
          </a:r>
          <a:endParaRPr lang="ru-RU" sz="16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B2EB9AC-5892-4871-99DF-A2E9543B8D9D}" type="parTrans" cxnId="{FC0020D5-365F-4D3B-BE33-05C29846FC77}">
      <dgm:prSet/>
      <dgm:spPr/>
      <dgm:t>
        <a:bodyPr/>
        <a:lstStyle/>
        <a:p>
          <a:endParaRPr lang="ru-RU"/>
        </a:p>
      </dgm:t>
    </dgm:pt>
    <dgm:pt modelId="{F6313EA2-AFC6-4CD3-B11C-8EEE8594E331}" type="sibTrans" cxnId="{FC0020D5-365F-4D3B-BE33-05C29846FC77}">
      <dgm:prSet/>
      <dgm:spPr/>
      <dgm:t>
        <a:bodyPr/>
        <a:lstStyle/>
        <a:p>
          <a:endParaRPr lang="ru-RU"/>
        </a:p>
      </dgm:t>
    </dgm:pt>
    <dgm:pt modelId="{18D121D2-3C72-4BC1-90D4-9E7C0CE042C7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sz="14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ECFC15-5C35-4DDE-AE23-5EE5F6848030}" type="parTrans" cxnId="{2A27FEA8-A021-441E-A3AA-AEC76F7E7566}">
      <dgm:prSet/>
      <dgm:spPr/>
      <dgm:t>
        <a:bodyPr/>
        <a:lstStyle/>
        <a:p>
          <a:endParaRPr lang="ru-RU"/>
        </a:p>
      </dgm:t>
    </dgm:pt>
    <dgm:pt modelId="{AF05181D-F02D-4884-B264-EDD88462211C}" type="sibTrans" cxnId="{2A27FEA8-A021-441E-A3AA-AEC76F7E7566}">
      <dgm:prSet/>
      <dgm:spPr/>
      <dgm:t>
        <a:bodyPr/>
        <a:lstStyle/>
        <a:p>
          <a:endParaRPr lang="ru-RU"/>
        </a:p>
      </dgm:t>
    </dgm:pt>
    <dgm:pt modelId="{DA1BD502-E949-43CB-AB30-3EBBA19EF0A0}" type="pres">
      <dgm:prSet presAssocID="{1AA52BA8-FACB-47CC-9061-4EB7E3CE2134}" presName="diagram" presStyleCnt="0">
        <dgm:presLayoutVars>
          <dgm:dir/>
          <dgm:animLvl val="lvl"/>
          <dgm:resizeHandles val="exact"/>
        </dgm:presLayoutVars>
      </dgm:prSet>
      <dgm:spPr/>
    </dgm:pt>
    <dgm:pt modelId="{F39C25B8-6CAD-4A7C-9A28-9DE52628F99C}" type="pres">
      <dgm:prSet presAssocID="{2783CB50-9B54-4C84-BF2F-0508E73C3034}" presName="compNode" presStyleCnt="0"/>
      <dgm:spPr/>
    </dgm:pt>
    <dgm:pt modelId="{41EDF7C3-E154-4C21-88FC-8C8857B37293}" type="pres">
      <dgm:prSet presAssocID="{2783CB50-9B54-4C84-BF2F-0508E73C3034}" presName="childRect" presStyleLbl="bgAcc1" presStyleIdx="0" presStyleCnt="3" custLinFactNeighborX="5624" custLinFactNeighborY="-64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68566-0B77-4C4D-A3F7-01905EF3E431}" type="pres">
      <dgm:prSet presAssocID="{2783CB50-9B54-4C84-BF2F-0508E73C30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C869A-9DBE-4BBF-8C45-736369762113}" type="pres">
      <dgm:prSet presAssocID="{2783CB50-9B54-4C84-BF2F-0508E73C3034}" presName="parentRect" presStyleLbl="alignNode1" presStyleIdx="0" presStyleCnt="3" custLinFactY="-45032" custLinFactNeighborX="5624" custLinFactNeighborY="-100000"/>
      <dgm:spPr/>
      <dgm:t>
        <a:bodyPr/>
        <a:lstStyle/>
        <a:p>
          <a:endParaRPr lang="ru-RU"/>
        </a:p>
      </dgm:t>
    </dgm:pt>
    <dgm:pt modelId="{3115F717-C5E5-4214-AD79-11E5436EB3D3}" type="pres">
      <dgm:prSet presAssocID="{2783CB50-9B54-4C84-BF2F-0508E73C3034}" presName="adorn" presStyleLbl="fgAccFollowNode1" presStyleIdx="0" presStyleCnt="3" custLinFactY="-39211" custLinFactNeighborX="15912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>
              <a:alpha val="90000"/>
            </a:srgbClr>
          </a:solidFill>
        </a:ln>
      </dgm:spPr>
    </dgm:pt>
    <dgm:pt modelId="{65421F13-D522-422D-BC41-B51D69531930}" type="pres">
      <dgm:prSet presAssocID="{0F458149-D139-4385-9430-1962AD1D3D93}" presName="sibTrans" presStyleLbl="sibTrans2D1" presStyleIdx="0" presStyleCnt="0"/>
      <dgm:spPr/>
    </dgm:pt>
    <dgm:pt modelId="{960788B8-B1CC-422B-BE88-A6C47542693A}" type="pres">
      <dgm:prSet presAssocID="{6BDFCBAC-5B8C-4238-AA88-8D4705BAD7CA}" presName="compNode" presStyleCnt="0"/>
      <dgm:spPr/>
    </dgm:pt>
    <dgm:pt modelId="{2CA6161D-EEC8-4A43-B95C-F29AFAB31759}" type="pres">
      <dgm:prSet presAssocID="{6BDFCBAC-5B8C-4238-AA88-8D4705BAD7CA}" presName="childRect" presStyleLbl="bgAcc1" presStyleIdx="1" presStyleCnt="3" custScaleY="158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DEC6-8E28-46A4-B3D0-D4C431014C6B}" type="pres">
      <dgm:prSet presAssocID="{6BDFCBAC-5B8C-4238-AA88-8D4705BAD7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AE131-A8AE-4626-BB21-6D4FBB0D284B}" type="pres">
      <dgm:prSet presAssocID="{6BDFCBAC-5B8C-4238-AA88-8D4705BAD7CA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A7E656EB-04EF-4260-98C8-854A7710B6CB}" type="pres">
      <dgm:prSet presAssocID="{6BDFCBAC-5B8C-4238-AA88-8D4705BAD7CA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>
              <a:alpha val="90000"/>
            </a:srgbClr>
          </a:solidFill>
        </a:ln>
      </dgm:spPr>
    </dgm:pt>
    <dgm:pt modelId="{58F9D815-560B-4F0E-AFEF-945EE851AC60}" type="pres">
      <dgm:prSet presAssocID="{06730C48-01B8-4F0C-932E-E6E87E53C969}" presName="sibTrans" presStyleLbl="sibTrans2D1" presStyleIdx="0" presStyleCnt="0"/>
      <dgm:spPr/>
    </dgm:pt>
    <dgm:pt modelId="{011EE702-8364-4773-907F-1042E5637197}" type="pres">
      <dgm:prSet presAssocID="{1F365E6D-8575-41C8-8D4F-BD06E4DA0562}" presName="compNode" presStyleCnt="0"/>
      <dgm:spPr/>
    </dgm:pt>
    <dgm:pt modelId="{87EBA6AF-2D5E-4A87-B93E-484BDDA0D0E9}" type="pres">
      <dgm:prSet presAssocID="{1F365E6D-8575-41C8-8D4F-BD06E4DA0562}" presName="childRect" presStyleLbl="bgAcc1" presStyleIdx="2" presStyleCnt="3" custScaleY="115523" custLinFactNeighborX="1973" custLinFactNeighborY="78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B74A7-DF4E-4A24-A611-39C09A2DCD7C}" type="pres">
      <dgm:prSet presAssocID="{1F365E6D-8575-41C8-8D4F-BD06E4DA05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DAC5E-A17E-4603-9B29-097888DE9E84}" type="pres">
      <dgm:prSet presAssocID="{1F365E6D-8575-41C8-8D4F-BD06E4DA0562}" presName="parentRect" presStyleLbl="alignNode1" presStyleIdx="2" presStyleCnt="3" custLinFactY="83838" custLinFactNeighborX="1973" custLinFactNeighborY="100000"/>
      <dgm:spPr/>
      <dgm:t>
        <a:bodyPr/>
        <a:lstStyle/>
        <a:p>
          <a:endParaRPr lang="ru-RU"/>
        </a:p>
      </dgm:t>
    </dgm:pt>
    <dgm:pt modelId="{15670414-FA1A-46EB-8842-E7B8E248EA9E}" type="pres">
      <dgm:prSet presAssocID="{1F365E6D-8575-41C8-8D4F-BD06E4DA0562}" presName="adorn" presStyleLbl="fgAccFollowNode1" presStyleIdx="2" presStyleCnt="3" custLinFactY="62256" custLinFactNeighborX="1965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>
              <a:alpha val="90000"/>
            </a:srgbClr>
          </a:solidFill>
        </a:ln>
      </dgm:spPr>
    </dgm:pt>
  </dgm:ptLst>
  <dgm:cxnLst>
    <dgm:cxn modelId="{9222A99E-DA80-46D4-8320-69B15629A088}" srcId="{6BDFCBAC-5B8C-4238-AA88-8D4705BAD7CA}" destId="{20869DB6-2FCC-4F4F-B217-09662B6E35F7}" srcOrd="2" destOrd="0" parTransId="{3C428B3D-7CEE-434B-B276-616DB8AD876C}" sibTransId="{A8C8247A-3839-4E95-AAE9-E9CA0D632431}"/>
    <dgm:cxn modelId="{5EA88213-79D3-41E7-B0B8-B58DF687F902}" type="presOf" srcId="{6BDFCBAC-5B8C-4238-AA88-8D4705BAD7CA}" destId="{D24AE131-A8AE-4626-BB21-6D4FBB0D284B}" srcOrd="1" destOrd="0" presId="urn:microsoft.com/office/officeart/2005/8/layout/bList2"/>
    <dgm:cxn modelId="{A209EE91-9BF9-45EF-B74E-1108E9D705A4}" srcId="{1AA52BA8-FACB-47CC-9061-4EB7E3CE2134}" destId="{2783CB50-9B54-4C84-BF2F-0508E73C3034}" srcOrd="0" destOrd="0" parTransId="{6447B33A-48C2-429A-A34F-8D4282B8CA10}" sibTransId="{0F458149-D139-4385-9430-1962AD1D3D93}"/>
    <dgm:cxn modelId="{3EBCC87C-D4E7-4F09-8D90-55E41A6F2B88}" type="presOf" srcId="{18D121D2-3C72-4BC1-90D4-9E7C0CE042C7}" destId="{87EBA6AF-2D5E-4A87-B93E-484BDDA0D0E9}" srcOrd="0" destOrd="1" presId="urn:microsoft.com/office/officeart/2005/8/layout/bList2"/>
    <dgm:cxn modelId="{2A27FEA8-A021-441E-A3AA-AEC76F7E7566}" srcId="{1F365E6D-8575-41C8-8D4F-BD06E4DA0562}" destId="{18D121D2-3C72-4BC1-90D4-9E7C0CE042C7}" srcOrd="1" destOrd="0" parTransId="{F3ECFC15-5C35-4DDE-AE23-5EE5F6848030}" sibTransId="{AF05181D-F02D-4884-B264-EDD88462211C}"/>
    <dgm:cxn modelId="{D9198DFC-1B40-4705-9654-AB24B9FEDD49}" type="presOf" srcId="{1F365E6D-8575-41C8-8D4F-BD06E4DA0562}" destId="{750B74A7-DF4E-4A24-A611-39C09A2DCD7C}" srcOrd="0" destOrd="0" presId="urn:microsoft.com/office/officeart/2005/8/layout/bList2"/>
    <dgm:cxn modelId="{A2D8C1C9-F573-4940-83F2-06BD1711F989}" type="presOf" srcId="{06730C48-01B8-4F0C-932E-E6E87E53C969}" destId="{58F9D815-560B-4F0E-AFEF-945EE851AC60}" srcOrd="0" destOrd="0" presId="urn:microsoft.com/office/officeart/2005/8/layout/bList2"/>
    <dgm:cxn modelId="{E2E32918-38C4-4C34-ADFC-D14AF8B97AAA}" srcId="{1AA52BA8-FACB-47CC-9061-4EB7E3CE2134}" destId="{1F365E6D-8575-41C8-8D4F-BD06E4DA0562}" srcOrd="2" destOrd="0" parTransId="{089FB5D0-C3B7-4BC8-A1FF-E2F79D3AF0F4}" sibTransId="{43341B35-335F-4620-A9B1-5D40E710107A}"/>
    <dgm:cxn modelId="{863DDF6A-2FA6-49C0-ACCA-E22A60E5CE9E}" type="presOf" srcId="{7FD32F80-41F9-4A34-81BF-28B83FB31DC9}" destId="{41EDF7C3-E154-4C21-88FC-8C8857B37293}" srcOrd="0" destOrd="0" presId="urn:microsoft.com/office/officeart/2005/8/layout/bList2"/>
    <dgm:cxn modelId="{D3E82024-34EB-46E6-A08C-A08F45E58047}" type="presOf" srcId="{282595E7-3C4A-404B-B1AA-2799B502B2CE}" destId="{2CA6161D-EEC8-4A43-B95C-F29AFAB31759}" srcOrd="0" destOrd="0" presId="urn:microsoft.com/office/officeart/2005/8/layout/bList2"/>
    <dgm:cxn modelId="{E5956F36-720D-4155-B12F-2395AB875328}" type="presOf" srcId="{6BDFCBAC-5B8C-4238-AA88-8D4705BAD7CA}" destId="{6932DEC6-8E28-46A4-B3D0-D4C431014C6B}" srcOrd="0" destOrd="0" presId="urn:microsoft.com/office/officeart/2005/8/layout/bList2"/>
    <dgm:cxn modelId="{70EF4903-194B-453F-9BF7-6EAD1CB8F0F8}" type="presOf" srcId="{2783CB50-9B54-4C84-BF2F-0508E73C3034}" destId="{9C168566-0B77-4C4D-A3F7-01905EF3E431}" srcOrd="0" destOrd="0" presId="urn:microsoft.com/office/officeart/2005/8/layout/bList2"/>
    <dgm:cxn modelId="{7CFDAABC-85CF-45A8-8654-F4F06760704E}" srcId="{6BDFCBAC-5B8C-4238-AA88-8D4705BAD7CA}" destId="{282595E7-3C4A-404B-B1AA-2799B502B2CE}" srcOrd="0" destOrd="0" parTransId="{528A544B-A7F1-45F8-B0C2-FC66DEE51F76}" sibTransId="{A661C082-9458-4B53-B549-E8FB1288FB63}"/>
    <dgm:cxn modelId="{5C00899C-0ECB-4D58-8C69-854D991A58C7}" type="presOf" srcId="{1AA52BA8-FACB-47CC-9061-4EB7E3CE2134}" destId="{DA1BD502-E949-43CB-AB30-3EBBA19EF0A0}" srcOrd="0" destOrd="0" presId="urn:microsoft.com/office/officeart/2005/8/layout/bList2"/>
    <dgm:cxn modelId="{710A14EF-0BAD-466F-9D9F-5CF62AC3A4EC}" type="presOf" srcId="{2783CB50-9B54-4C84-BF2F-0508E73C3034}" destId="{BA2C869A-9DBE-4BBF-8C45-736369762113}" srcOrd="1" destOrd="0" presId="urn:microsoft.com/office/officeart/2005/8/layout/bList2"/>
    <dgm:cxn modelId="{F2BB3DDC-B295-4BB9-86E5-9DDBA34E804E}" srcId="{1AA52BA8-FACB-47CC-9061-4EB7E3CE2134}" destId="{6BDFCBAC-5B8C-4238-AA88-8D4705BAD7CA}" srcOrd="1" destOrd="0" parTransId="{4FA24FE5-3592-475D-AFAA-08590DB327E9}" sibTransId="{06730C48-01B8-4F0C-932E-E6E87E53C969}"/>
    <dgm:cxn modelId="{AAE93077-5292-4D7C-B519-B79B54B7B72A}" srcId="{2783CB50-9B54-4C84-BF2F-0508E73C3034}" destId="{7FD32F80-41F9-4A34-81BF-28B83FB31DC9}" srcOrd="0" destOrd="0" parTransId="{22329EEF-27F6-4135-A2F2-F9C9D98A129E}" sibTransId="{A2CE0277-AD35-4212-8B8E-660CFD1B8AF2}"/>
    <dgm:cxn modelId="{69C53A11-2A73-4A2B-B4F7-496BC59315ED}" type="presOf" srcId="{20869DB6-2FCC-4F4F-B217-09662B6E35F7}" destId="{2CA6161D-EEC8-4A43-B95C-F29AFAB31759}" srcOrd="0" destOrd="2" presId="urn:microsoft.com/office/officeart/2005/8/layout/bList2"/>
    <dgm:cxn modelId="{3F788444-8FCA-4FB5-9DFE-9164F51F6A1F}" type="presOf" srcId="{1F365E6D-8575-41C8-8D4F-BD06E4DA0562}" destId="{39ADAC5E-A17E-4603-9B29-097888DE9E84}" srcOrd="1" destOrd="0" presId="urn:microsoft.com/office/officeart/2005/8/layout/bList2"/>
    <dgm:cxn modelId="{BD9EBBBA-7497-468E-B234-7CF8880AE8B0}" type="presOf" srcId="{0F458149-D139-4385-9430-1962AD1D3D93}" destId="{65421F13-D522-422D-BC41-B51D69531930}" srcOrd="0" destOrd="0" presId="urn:microsoft.com/office/officeart/2005/8/layout/bList2"/>
    <dgm:cxn modelId="{2D8CC0E8-0EA5-4913-82D2-90F3C948D21F}" type="presOf" srcId="{05418116-5B4D-4C87-96A2-675B058B906D}" destId="{2CA6161D-EEC8-4A43-B95C-F29AFAB31759}" srcOrd="0" destOrd="1" presId="urn:microsoft.com/office/officeart/2005/8/layout/bList2"/>
    <dgm:cxn modelId="{8C5A667E-7C80-44C0-B9C9-534FFD519C3A}" type="presOf" srcId="{F8E54537-8493-472C-B0F9-F4FC1FACCD9E}" destId="{87EBA6AF-2D5E-4A87-B93E-484BDDA0D0E9}" srcOrd="0" destOrd="0" presId="urn:microsoft.com/office/officeart/2005/8/layout/bList2"/>
    <dgm:cxn modelId="{85A7BDDF-57A6-4BBF-A06D-71FD3A6CD92E}" srcId="{6BDFCBAC-5B8C-4238-AA88-8D4705BAD7CA}" destId="{05418116-5B4D-4C87-96A2-675B058B906D}" srcOrd="1" destOrd="0" parTransId="{4B4335BD-8070-4EFD-9CA0-F2D0C2EA5BA2}" sibTransId="{4E8F5435-5ABB-4AA4-BB5C-61075717513E}"/>
    <dgm:cxn modelId="{FC0020D5-365F-4D3B-BE33-05C29846FC77}" srcId="{1F365E6D-8575-41C8-8D4F-BD06E4DA0562}" destId="{F8E54537-8493-472C-B0F9-F4FC1FACCD9E}" srcOrd="0" destOrd="0" parTransId="{AB2EB9AC-5892-4871-99DF-A2E9543B8D9D}" sibTransId="{F6313EA2-AFC6-4CD3-B11C-8EEE8594E331}"/>
    <dgm:cxn modelId="{4793BD94-9DCE-4C13-B308-94B3EB3302E8}" type="presParOf" srcId="{DA1BD502-E949-43CB-AB30-3EBBA19EF0A0}" destId="{F39C25B8-6CAD-4A7C-9A28-9DE52628F99C}" srcOrd="0" destOrd="0" presId="urn:microsoft.com/office/officeart/2005/8/layout/bList2"/>
    <dgm:cxn modelId="{1E2ECF41-12E3-4327-843A-4F83456F8230}" type="presParOf" srcId="{F39C25B8-6CAD-4A7C-9A28-9DE52628F99C}" destId="{41EDF7C3-E154-4C21-88FC-8C8857B37293}" srcOrd="0" destOrd="0" presId="urn:microsoft.com/office/officeart/2005/8/layout/bList2"/>
    <dgm:cxn modelId="{23EB33F1-EAD4-479A-BD4B-D237A9F391FF}" type="presParOf" srcId="{F39C25B8-6CAD-4A7C-9A28-9DE52628F99C}" destId="{9C168566-0B77-4C4D-A3F7-01905EF3E431}" srcOrd="1" destOrd="0" presId="urn:microsoft.com/office/officeart/2005/8/layout/bList2"/>
    <dgm:cxn modelId="{87756561-C57B-4AEB-81A8-83CF201886D4}" type="presParOf" srcId="{F39C25B8-6CAD-4A7C-9A28-9DE52628F99C}" destId="{BA2C869A-9DBE-4BBF-8C45-736369762113}" srcOrd="2" destOrd="0" presId="urn:microsoft.com/office/officeart/2005/8/layout/bList2"/>
    <dgm:cxn modelId="{CAC37BC5-53A5-45DC-856E-D110D1DC06F9}" type="presParOf" srcId="{F39C25B8-6CAD-4A7C-9A28-9DE52628F99C}" destId="{3115F717-C5E5-4214-AD79-11E5436EB3D3}" srcOrd="3" destOrd="0" presId="urn:microsoft.com/office/officeart/2005/8/layout/bList2"/>
    <dgm:cxn modelId="{AAFEAE06-B640-4E17-94DD-CEC94A0C2587}" type="presParOf" srcId="{DA1BD502-E949-43CB-AB30-3EBBA19EF0A0}" destId="{65421F13-D522-422D-BC41-B51D69531930}" srcOrd="1" destOrd="0" presId="urn:microsoft.com/office/officeart/2005/8/layout/bList2"/>
    <dgm:cxn modelId="{BDFB6AF5-8E66-4224-AA3A-FA51C60895F6}" type="presParOf" srcId="{DA1BD502-E949-43CB-AB30-3EBBA19EF0A0}" destId="{960788B8-B1CC-422B-BE88-A6C47542693A}" srcOrd="2" destOrd="0" presId="urn:microsoft.com/office/officeart/2005/8/layout/bList2"/>
    <dgm:cxn modelId="{2EEF5063-370C-4039-9713-8731509C56DE}" type="presParOf" srcId="{960788B8-B1CC-422B-BE88-A6C47542693A}" destId="{2CA6161D-EEC8-4A43-B95C-F29AFAB31759}" srcOrd="0" destOrd="0" presId="urn:microsoft.com/office/officeart/2005/8/layout/bList2"/>
    <dgm:cxn modelId="{27DB2B4D-3BC5-4080-9B83-D4E536BB390E}" type="presParOf" srcId="{960788B8-B1CC-422B-BE88-A6C47542693A}" destId="{6932DEC6-8E28-46A4-B3D0-D4C431014C6B}" srcOrd="1" destOrd="0" presId="urn:microsoft.com/office/officeart/2005/8/layout/bList2"/>
    <dgm:cxn modelId="{F3DCBA6B-7D3A-4F44-95CB-DCB2EB0C73EE}" type="presParOf" srcId="{960788B8-B1CC-422B-BE88-A6C47542693A}" destId="{D24AE131-A8AE-4626-BB21-6D4FBB0D284B}" srcOrd="2" destOrd="0" presId="urn:microsoft.com/office/officeart/2005/8/layout/bList2"/>
    <dgm:cxn modelId="{34A91FFB-5A8B-4CFE-BFDE-DB906EA1ED5C}" type="presParOf" srcId="{960788B8-B1CC-422B-BE88-A6C47542693A}" destId="{A7E656EB-04EF-4260-98C8-854A7710B6CB}" srcOrd="3" destOrd="0" presId="urn:microsoft.com/office/officeart/2005/8/layout/bList2"/>
    <dgm:cxn modelId="{84A2EB9A-4DCE-48C4-8233-96F98C937902}" type="presParOf" srcId="{DA1BD502-E949-43CB-AB30-3EBBA19EF0A0}" destId="{58F9D815-560B-4F0E-AFEF-945EE851AC60}" srcOrd="3" destOrd="0" presId="urn:microsoft.com/office/officeart/2005/8/layout/bList2"/>
    <dgm:cxn modelId="{D85FBB6A-459C-49BC-AFB8-A85945C72D35}" type="presParOf" srcId="{DA1BD502-E949-43CB-AB30-3EBBA19EF0A0}" destId="{011EE702-8364-4773-907F-1042E5637197}" srcOrd="4" destOrd="0" presId="urn:microsoft.com/office/officeart/2005/8/layout/bList2"/>
    <dgm:cxn modelId="{8B355ED0-D26E-41AF-8815-FFF0EE082717}" type="presParOf" srcId="{011EE702-8364-4773-907F-1042E5637197}" destId="{87EBA6AF-2D5E-4A87-B93E-484BDDA0D0E9}" srcOrd="0" destOrd="0" presId="urn:microsoft.com/office/officeart/2005/8/layout/bList2"/>
    <dgm:cxn modelId="{C0E7C5DE-8640-4133-9CF1-95FBC1E4595E}" type="presParOf" srcId="{011EE702-8364-4773-907F-1042E5637197}" destId="{750B74A7-DF4E-4A24-A611-39C09A2DCD7C}" srcOrd="1" destOrd="0" presId="urn:microsoft.com/office/officeart/2005/8/layout/bList2"/>
    <dgm:cxn modelId="{5A9ED8C6-6388-4A2C-B2BF-D23A888B1BD6}" type="presParOf" srcId="{011EE702-8364-4773-907F-1042E5637197}" destId="{39ADAC5E-A17E-4603-9B29-097888DE9E84}" srcOrd="2" destOrd="0" presId="urn:microsoft.com/office/officeart/2005/8/layout/bList2"/>
    <dgm:cxn modelId="{9F97A7F8-5A9D-42E7-A75B-C5F24405C122}" type="presParOf" srcId="{011EE702-8364-4773-907F-1042E5637197}" destId="{15670414-FA1A-46EB-8842-E7B8E248EA9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A52BA8-FACB-47CC-9061-4EB7E3CE213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783CB50-9B54-4C84-BF2F-0508E73C3034}">
      <dgm:prSet phldrT="[Текст]"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Предметно-развивающая среда</a:t>
          </a:r>
          <a:endParaRPr lang="ru-RU" sz="1600" b="1" i="0" dirty="0">
            <a:latin typeface="Arial" pitchFamily="34" charset="0"/>
            <a:cs typeface="Arial" pitchFamily="34" charset="0"/>
          </a:endParaRPr>
        </a:p>
      </dgm:t>
    </dgm:pt>
    <dgm:pt modelId="{6447B33A-48C2-429A-A34F-8D4282B8CA10}" type="parTrans" cxnId="{A209EE91-9BF9-45EF-B74E-1108E9D705A4}">
      <dgm:prSet/>
      <dgm:spPr/>
      <dgm:t>
        <a:bodyPr/>
        <a:lstStyle/>
        <a:p>
          <a:endParaRPr lang="ru-RU"/>
        </a:p>
      </dgm:t>
    </dgm:pt>
    <dgm:pt modelId="{0F458149-D139-4385-9430-1962AD1D3D93}" type="sibTrans" cxnId="{A209EE91-9BF9-45EF-B74E-1108E9D705A4}">
      <dgm:prSet/>
      <dgm:spPr/>
      <dgm:t>
        <a:bodyPr/>
        <a:lstStyle/>
        <a:p>
          <a:endParaRPr lang="ru-RU"/>
        </a:p>
      </dgm:t>
    </dgm:pt>
    <dgm:pt modelId="{6BDFCBAC-5B8C-4238-AA88-8D4705BAD7CA}">
      <dgm:prSet phldrT="[Текст]"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Комфортность </a:t>
          </a:r>
          <a:r>
            <a:rPr lang="ru-RU" sz="1600" b="1" spc="5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образователь</a:t>
          </a:r>
          <a:r>
            <a:rPr lang="ru-RU" sz="16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 ной среды</a:t>
          </a:r>
          <a:endParaRPr lang="ru-RU" sz="1600" b="1" i="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FA24FE5-3592-475D-AFAA-08590DB327E9}" type="parTrans" cxnId="{F2BB3DDC-B295-4BB9-86E5-9DDBA34E804E}">
      <dgm:prSet/>
      <dgm:spPr/>
      <dgm:t>
        <a:bodyPr/>
        <a:lstStyle/>
        <a:p>
          <a:endParaRPr lang="ru-RU"/>
        </a:p>
      </dgm:t>
    </dgm:pt>
    <dgm:pt modelId="{06730C48-01B8-4F0C-932E-E6E87E53C969}" type="sibTrans" cxnId="{F2BB3DDC-B295-4BB9-86E5-9DDBA34E804E}">
      <dgm:prSet/>
      <dgm:spPr/>
      <dgm:t>
        <a:bodyPr/>
        <a:lstStyle/>
        <a:p>
          <a:endParaRPr lang="ru-RU"/>
        </a:p>
      </dgm:t>
    </dgm:pt>
    <dgm:pt modelId="{8267134A-7056-483C-A9A1-6EC7A3D125A4}">
      <dgm:prSet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6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Удовлетворён </a:t>
          </a:r>
          <a:r>
            <a:rPr lang="ru-RU" sz="1600" b="1" spc="5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ность</a:t>
          </a:r>
          <a:r>
            <a:rPr lang="ru-RU" sz="16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spc="5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образователь</a:t>
          </a:r>
          <a:r>
            <a:rPr lang="ru-RU" sz="1600" b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 ной средой</a:t>
          </a:r>
          <a:endParaRPr lang="ru-RU" sz="1600" b="1" i="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B7A0B5-92DC-4BE8-9081-CD31762277B6}" type="parTrans" cxnId="{BD9E0FBF-891C-4181-9498-2CD5F8B18314}">
      <dgm:prSet/>
      <dgm:spPr/>
      <dgm:t>
        <a:bodyPr/>
        <a:lstStyle/>
        <a:p>
          <a:endParaRPr lang="ru-RU"/>
        </a:p>
      </dgm:t>
    </dgm:pt>
    <dgm:pt modelId="{2890895D-7E83-4DF5-9657-F26FB98A18E1}" type="sibTrans" cxnId="{BD9E0FBF-891C-4181-9498-2CD5F8B18314}">
      <dgm:prSet/>
      <dgm:spPr/>
      <dgm:t>
        <a:bodyPr/>
        <a:lstStyle/>
        <a:p>
          <a:endParaRPr lang="ru-RU"/>
        </a:p>
      </dgm:t>
    </dgm:pt>
    <dgm:pt modelId="{3EFF5472-A0AC-461E-BD7E-45E868BB7DC8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удовлетворённости педагогов и родителей </a:t>
          </a:r>
          <a:r>
            <a:rPr lang="ru-RU" sz="1400" b="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образовательной средой.</a:t>
          </a:r>
          <a:endParaRPr lang="ru-RU" sz="1400" b="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403CA6-83ED-41AA-B538-2B5CDD024C7B}" type="parTrans" cxnId="{409E034B-EBDA-406D-9516-024FF6CD29D6}">
      <dgm:prSet/>
      <dgm:spPr/>
      <dgm:t>
        <a:bodyPr/>
        <a:lstStyle/>
        <a:p>
          <a:endParaRPr lang="ru-RU"/>
        </a:p>
      </dgm:t>
    </dgm:pt>
    <dgm:pt modelId="{DC0711C7-AA14-41A5-AFB4-C00EF2D80B9A}" type="sibTrans" cxnId="{409E034B-EBDA-406D-9516-024FF6CD29D6}">
      <dgm:prSet/>
      <dgm:spPr/>
      <dgm:t>
        <a:bodyPr/>
        <a:lstStyle/>
        <a:p>
          <a:endParaRPr lang="ru-RU"/>
        </a:p>
      </dgm:t>
    </dgm:pt>
    <dgm:pt modelId="{282595E7-3C4A-404B-B1AA-2799B502B2CE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эмоций и чувств, доминирующих в процессе взаимодействия взрослых и детей, детей со сверстниками.</a:t>
          </a:r>
          <a:endParaRPr lang="ru-RU" sz="16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28A544B-A7F1-45F8-B0C2-FC66DEE51F76}" type="parTrans" cxnId="{7CFDAABC-85CF-45A8-8654-F4F06760704E}">
      <dgm:prSet/>
      <dgm:spPr/>
      <dgm:t>
        <a:bodyPr/>
        <a:lstStyle/>
        <a:p>
          <a:endParaRPr lang="ru-RU"/>
        </a:p>
      </dgm:t>
    </dgm:pt>
    <dgm:pt modelId="{A661C082-9458-4B53-B549-E8FB1288FB63}" type="sibTrans" cxnId="{7CFDAABC-85CF-45A8-8654-F4F06760704E}">
      <dgm:prSet/>
      <dgm:spPr/>
      <dgm:t>
        <a:bodyPr/>
        <a:lstStyle/>
        <a:p>
          <a:endParaRPr lang="ru-RU"/>
        </a:p>
      </dgm:t>
    </dgm:pt>
    <dgm:pt modelId="{7FD32F80-41F9-4A34-81BF-28B83FB31DC9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Содержательная насыщенность.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2329EEF-27F6-4135-A2F2-F9C9D98A129E}" type="parTrans" cxnId="{AAE93077-5292-4D7C-B519-B79B54B7B72A}">
      <dgm:prSet/>
      <dgm:spPr/>
      <dgm:t>
        <a:bodyPr/>
        <a:lstStyle/>
        <a:p>
          <a:endParaRPr lang="ru-RU"/>
        </a:p>
      </dgm:t>
    </dgm:pt>
    <dgm:pt modelId="{A2CE0277-AD35-4212-8B8E-660CFD1B8AF2}" type="sibTrans" cxnId="{AAE93077-5292-4D7C-B519-B79B54B7B72A}">
      <dgm:prSet/>
      <dgm:spPr/>
      <dgm:t>
        <a:bodyPr/>
        <a:lstStyle/>
        <a:p>
          <a:endParaRPr lang="ru-RU"/>
        </a:p>
      </dgm:t>
    </dgm:pt>
    <dgm:pt modelId="{E82DC630-F632-4137-ABA8-87F6C2A651B3}">
      <dgm:prSet custT="1"/>
      <dgm:spPr/>
      <dgm:t>
        <a:bodyPr/>
        <a:lstStyle/>
        <a:p>
          <a:r>
            <a:rPr lang="ru-RU" sz="14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Трансформируемость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1C65EAE-8171-416F-8F1A-47FB6C221D29}" type="parTrans" cxnId="{3BE0D165-C4F5-491D-8AD2-8D4158850B25}">
      <dgm:prSet/>
      <dgm:spPr/>
      <dgm:t>
        <a:bodyPr/>
        <a:lstStyle/>
        <a:p>
          <a:endParaRPr lang="ru-RU"/>
        </a:p>
      </dgm:t>
    </dgm:pt>
    <dgm:pt modelId="{868F0052-3879-48A3-8368-B06CE47F3065}" type="sibTrans" cxnId="{3BE0D165-C4F5-491D-8AD2-8D4158850B25}">
      <dgm:prSet/>
      <dgm:spPr/>
      <dgm:t>
        <a:bodyPr/>
        <a:lstStyle/>
        <a:p>
          <a:endParaRPr lang="ru-RU"/>
        </a:p>
      </dgm:t>
    </dgm:pt>
    <dgm:pt modelId="{305F5B5E-5EDC-44F1-A997-D364DC8803AC}">
      <dgm:prSet custT="1"/>
      <dgm:spPr/>
      <dgm:t>
        <a:bodyPr/>
        <a:lstStyle/>
        <a:p>
          <a:r>
            <a:rPr lang="ru-RU" sz="14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Полифункциональность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B617CCF-B3CD-45E6-AC9B-EFB0F42BC52C}" type="parTrans" cxnId="{6947FB4F-0664-4ABF-83B5-EC00FB4FCD1C}">
      <dgm:prSet/>
      <dgm:spPr/>
      <dgm:t>
        <a:bodyPr/>
        <a:lstStyle/>
        <a:p>
          <a:endParaRPr lang="ru-RU"/>
        </a:p>
      </dgm:t>
    </dgm:pt>
    <dgm:pt modelId="{172CFA35-4C04-487C-9C17-77BAA4475A9C}" type="sibTrans" cxnId="{6947FB4F-0664-4ABF-83B5-EC00FB4FCD1C}">
      <dgm:prSet/>
      <dgm:spPr/>
      <dgm:t>
        <a:bodyPr/>
        <a:lstStyle/>
        <a:p>
          <a:endParaRPr lang="ru-RU"/>
        </a:p>
      </dgm:t>
    </dgm:pt>
    <dgm:pt modelId="{13623303-7478-4E1D-B9B3-41C2E974A0FF}">
      <dgm:prSet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Вариативность.</a:t>
          </a:r>
          <a:endParaRPr lang="ru-RU" sz="14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D64E75-9553-4648-882F-F7DE4B7F3B45}" type="parTrans" cxnId="{117B3673-98D4-4EE2-8CF7-D2B5AD214C3D}">
      <dgm:prSet/>
      <dgm:spPr/>
      <dgm:t>
        <a:bodyPr/>
        <a:lstStyle/>
        <a:p>
          <a:endParaRPr lang="ru-RU"/>
        </a:p>
      </dgm:t>
    </dgm:pt>
    <dgm:pt modelId="{A19D3DB8-2789-4C69-9664-683F40E8D893}" type="sibTrans" cxnId="{117B3673-98D4-4EE2-8CF7-D2B5AD214C3D}">
      <dgm:prSet/>
      <dgm:spPr/>
      <dgm:t>
        <a:bodyPr/>
        <a:lstStyle/>
        <a:p>
          <a:endParaRPr lang="ru-RU"/>
        </a:p>
      </dgm:t>
    </dgm:pt>
    <dgm:pt modelId="{FE2D22C9-A614-4EEA-BDDA-D0B2DBBA5651}">
      <dgm:prSet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Доступность.</a:t>
          </a:r>
          <a:endParaRPr lang="ru-RU" sz="14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2FCA500-3DDB-44B7-8B41-1C809516BE90}" type="parTrans" cxnId="{86E2DBA6-A104-44A8-994E-6B9FCBC32A97}">
      <dgm:prSet/>
      <dgm:spPr/>
      <dgm:t>
        <a:bodyPr/>
        <a:lstStyle/>
        <a:p>
          <a:endParaRPr lang="ru-RU"/>
        </a:p>
      </dgm:t>
    </dgm:pt>
    <dgm:pt modelId="{A62631FF-E780-4759-B180-7FADC8D41727}" type="sibTrans" cxnId="{86E2DBA6-A104-44A8-994E-6B9FCBC32A97}">
      <dgm:prSet/>
      <dgm:spPr/>
      <dgm:t>
        <a:bodyPr/>
        <a:lstStyle/>
        <a:p>
          <a:endParaRPr lang="ru-RU"/>
        </a:p>
      </dgm:t>
    </dgm:pt>
    <dgm:pt modelId="{FA81DCEC-B8E6-4F03-9BE0-6287AD2BDB28}">
      <dgm:prSet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Безопасность.</a:t>
          </a:r>
          <a:endParaRPr lang="ru-RU" sz="14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BDA6242-8C75-4C5F-8E60-030838682064}" type="parTrans" cxnId="{CB2C5FAC-46EC-47DB-AFA8-DD9D12E27357}">
      <dgm:prSet/>
      <dgm:spPr/>
      <dgm:t>
        <a:bodyPr/>
        <a:lstStyle/>
        <a:p>
          <a:endParaRPr lang="ru-RU"/>
        </a:p>
      </dgm:t>
    </dgm:pt>
    <dgm:pt modelId="{8CE15B50-541D-461C-B50C-CBAF2921B257}" type="sibTrans" cxnId="{CB2C5FAC-46EC-47DB-AFA8-DD9D12E27357}">
      <dgm:prSet/>
      <dgm:spPr/>
      <dgm:t>
        <a:bodyPr/>
        <a:lstStyle/>
        <a:p>
          <a:endParaRPr lang="ru-RU"/>
        </a:p>
      </dgm:t>
    </dgm:pt>
    <dgm:pt modelId="{38B54E3B-CC3F-45BB-9C88-26FC9A981684}">
      <dgm:prSet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разнообразия используемых методов и средств образовательной деятельности.</a:t>
          </a:r>
          <a:endParaRPr lang="ru-RU" sz="14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82FD1B0-537C-4B93-AD9A-32FDD5C557E9}" type="parTrans" cxnId="{D5BCF253-DCA1-4E51-9BB2-71EFD2F7731B}">
      <dgm:prSet/>
      <dgm:spPr/>
      <dgm:t>
        <a:bodyPr/>
        <a:lstStyle/>
        <a:p>
          <a:endParaRPr lang="ru-RU"/>
        </a:p>
      </dgm:t>
    </dgm:pt>
    <dgm:pt modelId="{8A69EBFD-3C25-4EEE-ABE3-EA75EA9A88ED}" type="sibTrans" cxnId="{D5BCF253-DCA1-4E51-9BB2-71EFD2F7731B}">
      <dgm:prSet/>
      <dgm:spPr/>
      <dgm:t>
        <a:bodyPr/>
        <a:lstStyle/>
        <a:p>
          <a:endParaRPr lang="ru-RU"/>
        </a:p>
      </dgm:t>
    </dgm:pt>
    <dgm:pt modelId="{BE56D28F-AD1D-4825-88B0-1DDFCDD94D0F}">
      <dgm:prSet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Установление целесообразного, гибкого и эффективного режима дня.</a:t>
          </a:r>
          <a:endParaRPr lang="ru-RU" sz="14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34DA145-C403-4E87-829D-9B17B0325B4A}" type="parTrans" cxnId="{AD83A8DC-7DE0-484F-A6FD-4A1CE53367C2}">
      <dgm:prSet/>
      <dgm:spPr/>
      <dgm:t>
        <a:bodyPr/>
        <a:lstStyle/>
        <a:p>
          <a:endParaRPr lang="ru-RU"/>
        </a:p>
      </dgm:t>
    </dgm:pt>
    <dgm:pt modelId="{2901588F-98C3-4F6A-B6F0-6E6B1736D4A6}" type="sibTrans" cxnId="{AD83A8DC-7DE0-484F-A6FD-4A1CE53367C2}">
      <dgm:prSet/>
      <dgm:spPr/>
      <dgm:t>
        <a:bodyPr/>
        <a:lstStyle/>
        <a:p>
          <a:endParaRPr lang="ru-RU"/>
        </a:p>
      </dgm:t>
    </dgm:pt>
    <dgm:pt modelId="{659E51D0-9908-4A1D-86A4-D45DD0FD6066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Удовлетворённость в базовых потребностях (в помощи и поддержке, сохранении и повышении самооценки, познании, 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развитии).</a:t>
          </a:r>
          <a:endParaRPr lang="ru-RU" sz="1400" b="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D698D3-16DC-4802-9DAF-8D7ADE9FDF5B}" type="parTrans" cxnId="{9FE89B84-D36A-4CAF-BBBF-2F7EA26340F4}">
      <dgm:prSet/>
      <dgm:spPr/>
      <dgm:t>
        <a:bodyPr/>
        <a:lstStyle/>
        <a:p>
          <a:endParaRPr lang="ru-RU"/>
        </a:p>
      </dgm:t>
    </dgm:pt>
    <dgm:pt modelId="{05FF1471-8E32-4888-A5BB-6F1A78FBFFCE}" type="sibTrans" cxnId="{9FE89B84-D36A-4CAF-BBBF-2F7EA26340F4}">
      <dgm:prSet/>
      <dgm:spPr/>
      <dgm:t>
        <a:bodyPr/>
        <a:lstStyle/>
        <a:p>
          <a:endParaRPr lang="ru-RU"/>
        </a:p>
      </dgm:t>
    </dgm:pt>
    <dgm:pt modelId="{6BA4FE61-AB45-4C98-B522-947AAE0F4913}">
      <dgm:prSet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Удовлетворение потребности в 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общении, движении и развитии</a:t>
          </a:r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A571971-0825-4AC0-9EAF-413215E2A34B}" type="parTrans" cxnId="{703B57AC-ABA0-44BE-A55C-54EA71F08D6D}">
      <dgm:prSet/>
      <dgm:spPr/>
      <dgm:t>
        <a:bodyPr/>
        <a:lstStyle/>
        <a:p>
          <a:endParaRPr lang="ru-RU"/>
        </a:p>
      </dgm:t>
    </dgm:pt>
    <dgm:pt modelId="{0EA11D3A-6D8E-4F29-88B7-00F886990B66}" type="sibTrans" cxnId="{703B57AC-ABA0-44BE-A55C-54EA71F08D6D}">
      <dgm:prSet/>
      <dgm:spPr/>
      <dgm:t>
        <a:bodyPr/>
        <a:lstStyle/>
        <a:p>
          <a:endParaRPr lang="ru-RU"/>
        </a:p>
      </dgm:t>
    </dgm:pt>
    <dgm:pt modelId="{DA1BD502-E949-43CB-AB30-3EBBA19EF0A0}" type="pres">
      <dgm:prSet presAssocID="{1AA52BA8-FACB-47CC-9061-4EB7E3CE2134}" presName="diagram" presStyleCnt="0">
        <dgm:presLayoutVars>
          <dgm:dir/>
          <dgm:animLvl val="lvl"/>
          <dgm:resizeHandles val="exact"/>
        </dgm:presLayoutVars>
      </dgm:prSet>
      <dgm:spPr/>
    </dgm:pt>
    <dgm:pt modelId="{F39C25B8-6CAD-4A7C-9A28-9DE52628F99C}" type="pres">
      <dgm:prSet presAssocID="{2783CB50-9B54-4C84-BF2F-0508E73C3034}" presName="compNode" presStyleCnt="0"/>
      <dgm:spPr/>
    </dgm:pt>
    <dgm:pt modelId="{41EDF7C3-E154-4C21-88FC-8C8857B37293}" type="pres">
      <dgm:prSet presAssocID="{2783CB50-9B54-4C84-BF2F-0508E73C3034}" presName="childRect" presStyleLbl="bgAcc1" presStyleIdx="0" presStyleCnt="3" custScaleY="145178" custLinFactNeighborX="5624" custLinFactNeighborY="-64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68566-0B77-4C4D-A3F7-01905EF3E431}" type="pres">
      <dgm:prSet presAssocID="{2783CB50-9B54-4C84-BF2F-0508E73C30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C869A-9DBE-4BBF-8C45-736369762113}" type="pres">
      <dgm:prSet presAssocID="{2783CB50-9B54-4C84-BF2F-0508E73C3034}" presName="parentRect" presStyleLbl="alignNode1" presStyleIdx="0" presStyleCnt="3" custLinFactY="-45032" custLinFactNeighborX="5624" custLinFactNeighborY="-100000"/>
      <dgm:spPr/>
      <dgm:t>
        <a:bodyPr/>
        <a:lstStyle/>
        <a:p>
          <a:endParaRPr lang="ru-RU"/>
        </a:p>
      </dgm:t>
    </dgm:pt>
    <dgm:pt modelId="{3115F717-C5E5-4214-AD79-11E5436EB3D3}" type="pres">
      <dgm:prSet presAssocID="{2783CB50-9B54-4C84-BF2F-0508E73C3034}" presName="adorn" presStyleLbl="fgAccFollowNode1" presStyleIdx="0" presStyleCnt="3" custLinFactY="-39211" custLinFactNeighborX="15912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>
              <a:alpha val="90000"/>
            </a:srgbClr>
          </a:solidFill>
        </a:ln>
      </dgm:spPr>
    </dgm:pt>
    <dgm:pt modelId="{65421F13-D522-422D-BC41-B51D69531930}" type="pres">
      <dgm:prSet presAssocID="{0F458149-D139-4385-9430-1962AD1D3D93}" presName="sibTrans" presStyleLbl="sibTrans2D1" presStyleIdx="0" presStyleCnt="0"/>
      <dgm:spPr/>
    </dgm:pt>
    <dgm:pt modelId="{960788B8-B1CC-422B-BE88-A6C47542693A}" type="pres">
      <dgm:prSet presAssocID="{6BDFCBAC-5B8C-4238-AA88-8D4705BAD7CA}" presName="compNode" presStyleCnt="0"/>
      <dgm:spPr/>
    </dgm:pt>
    <dgm:pt modelId="{2CA6161D-EEC8-4A43-B95C-F29AFAB31759}" type="pres">
      <dgm:prSet presAssocID="{6BDFCBAC-5B8C-4238-AA88-8D4705BAD7CA}" presName="childRect" presStyleLbl="bgAcc1" presStyleIdx="1" presStyleCnt="3" custScaleY="184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DEC6-8E28-46A4-B3D0-D4C431014C6B}" type="pres">
      <dgm:prSet presAssocID="{6BDFCBAC-5B8C-4238-AA88-8D4705BAD7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AE131-A8AE-4626-BB21-6D4FBB0D284B}" type="pres">
      <dgm:prSet presAssocID="{6BDFCBAC-5B8C-4238-AA88-8D4705BAD7CA}" presName="parentRect" presStyleLbl="alignNode1" presStyleIdx="1" presStyleCnt="3" custLinFactNeighborX="-1608" custLinFactNeighborY="31221"/>
      <dgm:spPr/>
      <dgm:t>
        <a:bodyPr/>
        <a:lstStyle/>
        <a:p>
          <a:endParaRPr lang="ru-RU"/>
        </a:p>
      </dgm:t>
    </dgm:pt>
    <dgm:pt modelId="{A7E656EB-04EF-4260-98C8-854A7710B6CB}" type="pres">
      <dgm:prSet presAssocID="{6BDFCBAC-5B8C-4238-AA88-8D4705BAD7CA}" presName="adorn" presStyleLbl="fgAccFollowNode1" presStyleIdx="1" presStyleCnt="3" custLinFactNeighborX="6332" custLinFactNeighborY="3100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58F9D815-560B-4F0E-AFEF-945EE851AC60}" type="pres">
      <dgm:prSet presAssocID="{06730C48-01B8-4F0C-932E-E6E87E53C969}" presName="sibTrans" presStyleLbl="sibTrans2D1" presStyleIdx="0" presStyleCnt="0"/>
      <dgm:spPr/>
    </dgm:pt>
    <dgm:pt modelId="{FDB5BE98-7195-4E48-BB6D-FAD1D9AE9D14}" type="pres">
      <dgm:prSet presAssocID="{8267134A-7056-483C-A9A1-6EC7A3D125A4}" presName="compNode" presStyleCnt="0"/>
      <dgm:spPr/>
    </dgm:pt>
    <dgm:pt modelId="{F573F7AB-70C3-4EAE-9CE7-C7A6535A735B}" type="pres">
      <dgm:prSet presAssocID="{8267134A-7056-483C-A9A1-6EC7A3D125A4}" presName="childRect" presStyleLbl="bgAcc1" presStyleIdx="2" presStyleCnt="3" custScaleX="108291" custScaleY="126093" custLinFactNeighborX="47" custLinFactNeighborY="75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96A8C-FBF2-496A-ACF6-60D95F7C9991}" type="pres">
      <dgm:prSet presAssocID="{8267134A-7056-483C-A9A1-6EC7A3D125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C03F6-3EB4-4296-BA85-950CD5DF29F7}" type="pres">
      <dgm:prSet presAssocID="{8267134A-7056-483C-A9A1-6EC7A3D125A4}" presName="parentRect" presStyleLbl="alignNode1" presStyleIdx="2" presStyleCnt="3" custScaleX="107101" custScaleY="112997" custLinFactY="65097" custLinFactNeighborX="-548" custLinFactNeighborY="100000"/>
      <dgm:spPr/>
      <dgm:t>
        <a:bodyPr/>
        <a:lstStyle/>
        <a:p>
          <a:endParaRPr lang="ru-RU"/>
        </a:p>
      </dgm:t>
    </dgm:pt>
    <dgm:pt modelId="{F21DE739-2344-4E60-87CD-966BAC128C50}" type="pres">
      <dgm:prSet presAssocID="{8267134A-7056-483C-A9A1-6EC7A3D125A4}" presName="adorn" presStyleLbl="fgAccFollowNode1" presStyleIdx="2" presStyleCnt="3" custLinFactY="47823" custLinFactNeighborX="-782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>
              <a:alpha val="90000"/>
            </a:srgbClr>
          </a:solidFill>
        </a:ln>
      </dgm:spPr>
    </dgm:pt>
  </dgm:ptLst>
  <dgm:cxnLst>
    <dgm:cxn modelId="{6C6B11B4-891A-496A-BF5D-797603326EAA}" type="presOf" srcId="{6BDFCBAC-5B8C-4238-AA88-8D4705BAD7CA}" destId="{6932DEC6-8E28-46A4-B3D0-D4C431014C6B}" srcOrd="0" destOrd="0" presId="urn:microsoft.com/office/officeart/2005/8/layout/bList2"/>
    <dgm:cxn modelId="{216A9D2D-7624-4BD2-BDC6-E57E7C79B373}" type="presOf" srcId="{0F458149-D139-4385-9430-1962AD1D3D93}" destId="{65421F13-D522-422D-BC41-B51D69531930}" srcOrd="0" destOrd="0" presId="urn:microsoft.com/office/officeart/2005/8/layout/bList2"/>
    <dgm:cxn modelId="{7CFDAABC-85CF-45A8-8654-F4F06760704E}" srcId="{6BDFCBAC-5B8C-4238-AA88-8D4705BAD7CA}" destId="{282595E7-3C4A-404B-B1AA-2799B502B2CE}" srcOrd="0" destOrd="0" parTransId="{528A544B-A7F1-45F8-B0C2-FC66DEE51F76}" sibTransId="{A661C082-9458-4B53-B549-E8FB1288FB63}"/>
    <dgm:cxn modelId="{409E034B-EBDA-406D-9516-024FF6CD29D6}" srcId="{8267134A-7056-483C-A9A1-6EC7A3D125A4}" destId="{3EFF5472-A0AC-461E-BD7E-45E868BB7DC8}" srcOrd="0" destOrd="0" parTransId="{78403CA6-83ED-41AA-B538-2B5CDD024C7B}" sibTransId="{DC0711C7-AA14-41A5-AFB4-C00EF2D80B9A}"/>
    <dgm:cxn modelId="{AD83A8DC-7DE0-484F-A6FD-4A1CE53367C2}" srcId="{6BDFCBAC-5B8C-4238-AA88-8D4705BAD7CA}" destId="{BE56D28F-AD1D-4825-88B0-1DDFCDD94D0F}" srcOrd="2" destOrd="0" parTransId="{334DA145-C403-4E87-829D-9B17B0325B4A}" sibTransId="{2901588F-98C3-4F6A-B6F0-6E6B1736D4A6}"/>
    <dgm:cxn modelId="{D327A54D-77A5-4C28-9FCD-BA8FE5A1A3B4}" type="presOf" srcId="{BE56D28F-AD1D-4825-88B0-1DDFCDD94D0F}" destId="{2CA6161D-EEC8-4A43-B95C-F29AFAB31759}" srcOrd="0" destOrd="2" presId="urn:microsoft.com/office/officeart/2005/8/layout/bList2"/>
    <dgm:cxn modelId="{702A94CA-8083-4507-83F8-B5D2D9645800}" type="presOf" srcId="{8267134A-7056-483C-A9A1-6EC7A3D125A4}" destId="{87DC03F6-3EB4-4296-BA85-950CD5DF29F7}" srcOrd="1" destOrd="0" presId="urn:microsoft.com/office/officeart/2005/8/layout/bList2"/>
    <dgm:cxn modelId="{167FD634-62C1-4663-B1EC-07FA95491102}" type="presOf" srcId="{06730C48-01B8-4F0C-932E-E6E87E53C969}" destId="{58F9D815-560B-4F0E-AFEF-945EE851AC60}" srcOrd="0" destOrd="0" presId="urn:microsoft.com/office/officeart/2005/8/layout/bList2"/>
    <dgm:cxn modelId="{D8875BE0-D188-4404-A66B-3CFAC5C5F1BD}" type="presOf" srcId="{7FD32F80-41F9-4A34-81BF-28B83FB31DC9}" destId="{41EDF7C3-E154-4C21-88FC-8C8857B37293}" srcOrd="0" destOrd="0" presId="urn:microsoft.com/office/officeart/2005/8/layout/bList2"/>
    <dgm:cxn modelId="{BD9E0FBF-891C-4181-9498-2CD5F8B18314}" srcId="{1AA52BA8-FACB-47CC-9061-4EB7E3CE2134}" destId="{8267134A-7056-483C-A9A1-6EC7A3D125A4}" srcOrd="2" destOrd="0" parTransId="{BFB7A0B5-92DC-4BE8-9081-CD31762277B6}" sibTransId="{2890895D-7E83-4DF5-9657-F26FB98A18E1}"/>
    <dgm:cxn modelId="{E3526855-7D65-41DE-A0C1-841D73287D42}" type="presOf" srcId="{282595E7-3C4A-404B-B1AA-2799B502B2CE}" destId="{2CA6161D-EEC8-4A43-B95C-F29AFAB31759}" srcOrd="0" destOrd="0" presId="urn:microsoft.com/office/officeart/2005/8/layout/bList2"/>
    <dgm:cxn modelId="{A497F4A6-BB87-4E9D-816C-5A391CB86FE0}" type="presOf" srcId="{13623303-7478-4E1D-B9B3-41C2E974A0FF}" destId="{41EDF7C3-E154-4C21-88FC-8C8857B37293}" srcOrd="0" destOrd="3" presId="urn:microsoft.com/office/officeart/2005/8/layout/bList2"/>
    <dgm:cxn modelId="{024FAF28-DD97-4D10-B432-006A3D3948D4}" type="presOf" srcId="{38B54E3B-CC3F-45BB-9C88-26FC9A981684}" destId="{2CA6161D-EEC8-4A43-B95C-F29AFAB31759}" srcOrd="0" destOrd="1" presId="urn:microsoft.com/office/officeart/2005/8/layout/bList2"/>
    <dgm:cxn modelId="{117B3673-98D4-4EE2-8CF7-D2B5AD214C3D}" srcId="{2783CB50-9B54-4C84-BF2F-0508E73C3034}" destId="{13623303-7478-4E1D-B9B3-41C2E974A0FF}" srcOrd="3" destOrd="0" parTransId="{20D64E75-9553-4648-882F-F7DE4B7F3B45}" sibTransId="{A19D3DB8-2789-4C69-9664-683F40E8D893}"/>
    <dgm:cxn modelId="{E5FB1857-4D32-4D12-BF17-F4D6615AAECE}" type="presOf" srcId="{6BA4FE61-AB45-4C98-B522-947AAE0F4913}" destId="{41EDF7C3-E154-4C21-88FC-8C8857B37293}" srcOrd="0" destOrd="6" presId="urn:microsoft.com/office/officeart/2005/8/layout/bList2"/>
    <dgm:cxn modelId="{AAE93077-5292-4D7C-B519-B79B54B7B72A}" srcId="{2783CB50-9B54-4C84-BF2F-0508E73C3034}" destId="{7FD32F80-41F9-4A34-81BF-28B83FB31DC9}" srcOrd="0" destOrd="0" parTransId="{22329EEF-27F6-4135-A2F2-F9C9D98A129E}" sibTransId="{A2CE0277-AD35-4212-8B8E-660CFD1B8AF2}"/>
    <dgm:cxn modelId="{6947FB4F-0664-4ABF-83B5-EC00FB4FCD1C}" srcId="{2783CB50-9B54-4C84-BF2F-0508E73C3034}" destId="{305F5B5E-5EDC-44F1-A997-D364DC8803AC}" srcOrd="2" destOrd="0" parTransId="{4B617CCF-B3CD-45E6-AC9B-EFB0F42BC52C}" sibTransId="{172CFA35-4C04-487C-9C17-77BAA4475A9C}"/>
    <dgm:cxn modelId="{7B3E3238-DC21-4EC1-AB7E-ACE943783F7E}" type="presOf" srcId="{8267134A-7056-483C-A9A1-6EC7A3D125A4}" destId="{C9496A8C-FBF2-496A-ACF6-60D95F7C9991}" srcOrd="0" destOrd="0" presId="urn:microsoft.com/office/officeart/2005/8/layout/bList2"/>
    <dgm:cxn modelId="{73C14879-81F5-4B96-98F5-AB65A5B8FF4F}" type="presOf" srcId="{FA81DCEC-B8E6-4F03-9BE0-6287AD2BDB28}" destId="{41EDF7C3-E154-4C21-88FC-8C8857B37293}" srcOrd="0" destOrd="5" presId="urn:microsoft.com/office/officeart/2005/8/layout/bList2"/>
    <dgm:cxn modelId="{75D86291-F839-46C6-8989-4BF8677E3C55}" type="presOf" srcId="{3EFF5472-A0AC-461E-BD7E-45E868BB7DC8}" destId="{F573F7AB-70C3-4EAE-9CE7-C7A6535A735B}" srcOrd="0" destOrd="0" presId="urn:microsoft.com/office/officeart/2005/8/layout/bList2"/>
    <dgm:cxn modelId="{CB2C5FAC-46EC-47DB-AFA8-DD9D12E27357}" srcId="{2783CB50-9B54-4C84-BF2F-0508E73C3034}" destId="{FA81DCEC-B8E6-4F03-9BE0-6287AD2BDB28}" srcOrd="5" destOrd="0" parTransId="{CBDA6242-8C75-4C5F-8E60-030838682064}" sibTransId="{8CE15B50-541D-461C-B50C-CBAF2921B257}"/>
    <dgm:cxn modelId="{86E2DBA6-A104-44A8-994E-6B9FCBC32A97}" srcId="{2783CB50-9B54-4C84-BF2F-0508E73C3034}" destId="{FE2D22C9-A614-4EEA-BDDA-D0B2DBBA5651}" srcOrd="4" destOrd="0" parTransId="{82FCA500-3DDB-44B7-8B41-1C809516BE90}" sibTransId="{A62631FF-E780-4759-B180-7FADC8D41727}"/>
    <dgm:cxn modelId="{7CECEA74-BEFF-48FA-90C0-BD77AF2FB310}" type="presOf" srcId="{659E51D0-9908-4A1D-86A4-D45DD0FD6066}" destId="{F573F7AB-70C3-4EAE-9CE7-C7A6535A735B}" srcOrd="0" destOrd="1" presId="urn:microsoft.com/office/officeart/2005/8/layout/bList2"/>
    <dgm:cxn modelId="{9FE89B84-D36A-4CAF-BBBF-2F7EA26340F4}" srcId="{8267134A-7056-483C-A9A1-6EC7A3D125A4}" destId="{659E51D0-9908-4A1D-86A4-D45DD0FD6066}" srcOrd="1" destOrd="0" parTransId="{17D698D3-16DC-4802-9DAF-8D7ADE9FDF5B}" sibTransId="{05FF1471-8E32-4888-A5BB-6F1A78FBFFCE}"/>
    <dgm:cxn modelId="{824B1F79-8B82-40A1-AC59-9E5553B9E184}" type="presOf" srcId="{E82DC630-F632-4137-ABA8-87F6C2A651B3}" destId="{41EDF7C3-E154-4C21-88FC-8C8857B37293}" srcOrd="0" destOrd="1" presId="urn:microsoft.com/office/officeart/2005/8/layout/bList2"/>
    <dgm:cxn modelId="{4D0DF5BB-511D-4AE4-AC69-8207316387F7}" type="presOf" srcId="{6BDFCBAC-5B8C-4238-AA88-8D4705BAD7CA}" destId="{D24AE131-A8AE-4626-BB21-6D4FBB0D284B}" srcOrd="1" destOrd="0" presId="urn:microsoft.com/office/officeart/2005/8/layout/bList2"/>
    <dgm:cxn modelId="{C2C65BEA-4713-4819-ACCF-711A56133A1B}" type="presOf" srcId="{305F5B5E-5EDC-44F1-A997-D364DC8803AC}" destId="{41EDF7C3-E154-4C21-88FC-8C8857B37293}" srcOrd="0" destOrd="2" presId="urn:microsoft.com/office/officeart/2005/8/layout/bList2"/>
    <dgm:cxn modelId="{A209EE91-9BF9-45EF-B74E-1108E9D705A4}" srcId="{1AA52BA8-FACB-47CC-9061-4EB7E3CE2134}" destId="{2783CB50-9B54-4C84-BF2F-0508E73C3034}" srcOrd="0" destOrd="0" parTransId="{6447B33A-48C2-429A-A34F-8D4282B8CA10}" sibTransId="{0F458149-D139-4385-9430-1962AD1D3D93}"/>
    <dgm:cxn modelId="{77CDED3E-BE94-4A43-AC9A-14843FA42FFF}" type="presOf" srcId="{2783CB50-9B54-4C84-BF2F-0508E73C3034}" destId="{9C168566-0B77-4C4D-A3F7-01905EF3E431}" srcOrd="0" destOrd="0" presId="urn:microsoft.com/office/officeart/2005/8/layout/bList2"/>
    <dgm:cxn modelId="{2B2833E6-0CB3-4AFC-8BE3-DF228EC35753}" type="presOf" srcId="{2783CB50-9B54-4C84-BF2F-0508E73C3034}" destId="{BA2C869A-9DBE-4BBF-8C45-736369762113}" srcOrd="1" destOrd="0" presId="urn:microsoft.com/office/officeart/2005/8/layout/bList2"/>
    <dgm:cxn modelId="{3BE0D165-C4F5-491D-8AD2-8D4158850B25}" srcId="{2783CB50-9B54-4C84-BF2F-0508E73C3034}" destId="{E82DC630-F632-4137-ABA8-87F6C2A651B3}" srcOrd="1" destOrd="0" parTransId="{51C65EAE-8171-416F-8F1A-47FB6C221D29}" sibTransId="{868F0052-3879-48A3-8368-B06CE47F3065}"/>
    <dgm:cxn modelId="{F2BB3DDC-B295-4BB9-86E5-9DDBA34E804E}" srcId="{1AA52BA8-FACB-47CC-9061-4EB7E3CE2134}" destId="{6BDFCBAC-5B8C-4238-AA88-8D4705BAD7CA}" srcOrd="1" destOrd="0" parTransId="{4FA24FE5-3592-475D-AFAA-08590DB327E9}" sibTransId="{06730C48-01B8-4F0C-932E-E6E87E53C969}"/>
    <dgm:cxn modelId="{8C957983-E2B1-48DD-B642-71C05820DE53}" type="presOf" srcId="{1AA52BA8-FACB-47CC-9061-4EB7E3CE2134}" destId="{DA1BD502-E949-43CB-AB30-3EBBA19EF0A0}" srcOrd="0" destOrd="0" presId="urn:microsoft.com/office/officeart/2005/8/layout/bList2"/>
    <dgm:cxn modelId="{703B57AC-ABA0-44BE-A55C-54EA71F08D6D}" srcId="{2783CB50-9B54-4C84-BF2F-0508E73C3034}" destId="{6BA4FE61-AB45-4C98-B522-947AAE0F4913}" srcOrd="6" destOrd="0" parTransId="{7A571971-0825-4AC0-9EAF-413215E2A34B}" sibTransId="{0EA11D3A-6D8E-4F29-88B7-00F886990B66}"/>
    <dgm:cxn modelId="{7A868B0F-502F-48E0-9ABE-8ED19D7261F5}" type="presOf" srcId="{FE2D22C9-A614-4EEA-BDDA-D0B2DBBA5651}" destId="{41EDF7C3-E154-4C21-88FC-8C8857B37293}" srcOrd="0" destOrd="4" presId="urn:microsoft.com/office/officeart/2005/8/layout/bList2"/>
    <dgm:cxn modelId="{D5BCF253-DCA1-4E51-9BB2-71EFD2F7731B}" srcId="{6BDFCBAC-5B8C-4238-AA88-8D4705BAD7CA}" destId="{38B54E3B-CC3F-45BB-9C88-26FC9A981684}" srcOrd="1" destOrd="0" parTransId="{D82FD1B0-537C-4B93-AD9A-32FDD5C557E9}" sibTransId="{8A69EBFD-3C25-4EEE-ABE3-EA75EA9A88ED}"/>
    <dgm:cxn modelId="{BCB635D8-60C5-42ED-98EB-3967F620D15C}" type="presParOf" srcId="{DA1BD502-E949-43CB-AB30-3EBBA19EF0A0}" destId="{F39C25B8-6CAD-4A7C-9A28-9DE52628F99C}" srcOrd="0" destOrd="0" presId="urn:microsoft.com/office/officeart/2005/8/layout/bList2"/>
    <dgm:cxn modelId="{ED1A6232-7767-4165-933C-9C1F93E54772}" type="presParOf" srcId="{F39C25B8-6CAD-4A7C-9A28-9DE52628F99C}" destId="{41EDF7C3-E154-4C21-88FC-8C8857B37293}" srcOrd="0" destOrd="0" presId="urn:microsoft.com/office/officeart/2005/8/layout/bList2"/>
    <dgm:cxn modelId="{91EB08AB-CE26-4429-8C97-A34123059399}" type="presParOf" srcId="{F39C25B8-6CAD-4A7C-9A28-9DE52628F99C}" destId="{9C168566-0B77-4C4D-A3F7-01905EF3E431}" srcOrd="1" destOrd="0" presId="urn:microsoft.com/office/officeart/2005/8/layout/bList2"/>
    <dgm:cxn modelId="{C6B6693B-A2ED-49AC-8EBA-87DE699E6A51}" type="presParOf" srcId="{F39C25B8-6CAD-4A7C-9A28-9DE52628F99C}" destId="{BA2C869A-9DBE-4BBF-8C45-736369762113}" srcOrd="2" destOrd="0" presId="urn:microsoft.com/office/officeart/2005/8/layout/bList2"/>
    <dgm:cxn modelId="{F457083E-9877-40E1-B857-C137286FC064}" type="presParOf" srcId="{F39C25B8-6CAD-4A7C-9A28-9DE52628F99C}" destId="{3115F717-C5E5-4214-AD79-11E5436EB3D3}" srcOrd="3" destOrd="0" presId="urn:microsoft.com/office/officeart/2005/8/layout/bList2"/>
    <dgm:cxn modelId="{ADAEBE21-AEEC-41D6-9028-8968C81B0981}" type="presParOf" srcId="{DA1BD502-E949-43CB-AB30-3EBBA19EF0A0}" destId="{65421F13-D522-422D-BC41-B51D69531930}" srcOrd="1" destOrd="0" presId="urn:microsoft.com/office/officeart/2005/8/layout/bList2"/>
    <dgm:cxn modelId="{CBBF86B1-FC43-4343-BDBB-3683D6EC6330}" type="presParOf" srcId="{DA1BD502-E949-43CB-AB30-3EBBA19EF0A0}" destId="{960788B8-B1CC-422B-BE88-A6C47542693A}" srcOrd="2" destOrd="0" presId="urn:microsoft.com/office/officeart/2005/8/layout/bList2"/>
    <dgm:cxn modelId="{93FD50B9-B895-40AD-8EDD-16FF8A1183BE}" type="presParOf" srcId="{960788B8-B1CC-422B-BE88-A6C47542693A}" destId="{2CA6161D-EEC8-4A43-B95C-F29AFAB31759}" srcOrd="0" destOrd="0" presId="urn:microsoft.com/office/officeart/2005/8/layout/bList2"/>
    <dgm:cxn modelId="{F9709A38-DAB9-4B29-AF37-1A68DB0FC127}" type="presParOf" srcId="{960788B8-B1CC-422B-BE88-A6C47542693A}" destId="{6932DEC6-8E28-46A4-B3D0-D4C431014C6B}" srcOrd="1" destOrd="0" presId="urn:microsoft.com/office/officeart/2005/8/layout/bList2"/>
    <dgm:cxn modelId="{440C3B95-3176-4ACB-8BDD-6061210AFB4D}" type="presParOf" srcId="{960788B8-B1CC-422B-BE88-A6C47542693A}" destId="{D24AE131-A8AE-4626-BB21-6D4FBB0D284B}" srcOrd="2" destOrd="0" presId="urn:microsoft.com/office/officeart/2005/8/layout/bList2"/>
    <dgm:cxn modelId="{FB864332-DB68-45AD-AFE0-0A31ED34162F}" type="presParOf" srcId="{960788B8-B1CC-422B-BE88-A6C47542693A}" destId="{A7E656EB-04EF-4260-98C8-854A7710B6CB}" srcOrd="3" destOrd="0" presId="urn:microsoft.com/office/officeart/2005/8/layout/bList2"/>
    <dgm:cxn modelId="{F8CB4965-952D-43E4-833E-638DAC7C2346}" type="presParOf" srcId="{DA1BD502-E949-43CB-AB30-3EBBA19EF0A0}" destId="{58F9D815-560B-4F0E-AFEF-945EE851AC60}" srcOrd="3" destOrd="0" presId="urn:microsoft.com/office/officeart/2005/8/layout/bList2"/>
    <dgm:cxn modelId="{3AAD48E0-E16B-4CC0-AFAC-980FD6472B63}" type="presParOf" srcId="{DA1BD502-E949-43CB-AB30-3EBBA19EF0A0}" destId="{FDB5BE98-7195-4E48-BB6D-FAD1D9AE9D14}" srcOrd="4" destOrd="0" presId="urn:microsoft.com/office/officeart/2005/8/layout/bList2"/>
    <dgm:cxn modelId="{D76D4A2A-9900-4C73-A30A-5A89CBE802CE}" type="presParOf" srcId="{FDB5BE98-7195-4E48-BB6D-FAD1D9AE9D14}" destId="{F573F7AB-70C3-4EAE-9CE7-C7A6535A735B}" srcOrd="0" destOrd="0" presId="urn:microsoft.com/office/officeart/2005/8/layout/bList2"/>
    <dgm:cxn modelId="{EE085A17-1535-46B3-B19D-3B7C403F6B81}" type="presParOf" srcId="{FDB5BE98-7195-4E48-BB6D-FAD1D9AE9D14}" destId="{C9496A8C-FBF2-496A-ACF6-60D95F7C9991}" srcOrd="1" destOrd="0" presId="urn:microsoft.com/office/officeart/2005/8/layout/bList2"/>
    <dgm:cxn modelId="{675163A1-EAEA-4803-A4B1-51A70215F5A4}" type="presParOf" srcId="{FDB5BE98-7195-4E48-BB6D-FAD1D9AE9D14}" destId="{87DC03F6-3EB4-4296-BA85-950CD5DF29F7}" srcOrd="2" destOrd="0" presId="urn:microsoft.com/office/officeart/2005/8/layout/bList2"/>
    <dgm:cxn modelId="{1E8D6DB9-4A78-4872-8365-EAF21F186F93}" type="presParOf" srcId="{FDB5BE98-7195-4E48-BB6D-FAD1D9AE9D14}" destId="{F21DE739-2344-4E60-87CD-966BAC128C5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892683-3278-47EE-9599-3481B1CFC52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8AE38-E32B-4BEB-BBD7-B462D722B54E}">
      <dgm:prSet phldrT="[Текст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Мониторинг проводится не реже, чем на начало и конец учебного года.</a:t>
          </a:r>
          <a:endParaRPr lang="ru-RU" sz="1800" dirty="0">
            <a:solidFill>
              <a:schemeClr val="tx1"/>
            </a:solidFill>
          </a:endParaRPr>
        </a:p>
      </dgm:t>
    </dgm:pt>
    <dgm:pt modelId="{96597848-1FA1-45B6-8AC9-291423F0DB0B}" type="parTrans" cxnId="{7EDA0D27-4BE1-48B6-A636-DEDB782A393E}">
      <dgm:prSet/>
      <dgm:spPr/>
      <dgm:t>
        <a:bodyPr/>
        <a:lstStyle/>
        <a:p>
          <a:endParaRPr lang="ru-RU"/>
        </a:p>
      </dgm:t>
    </dgm:pt>
    <dgm:pt modelId="{0550E055-EE60-41D1-BEC1-A7FF54F1749F}" type="sibTrans" cxnId="{7EDA0D27-4BE1-48B6-A636-DEDB782A393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D8DE984-91C4-4FEC-8205-A352827BDF68}">
      <dgm:prSet phldrT="[Текст]" custT="1"/>
      <dgm:spPr>
        <a:solidFill>
          <a:srgbClr val="FFFF99"/>
        </a:solidFill>
        <a:ln>
          <a:solidFill>
            <a:schemeClr val="tx1"/>
          </a:solidFill>
        </a:ln>
      </dgm:spPr>
      <dgm:t>
        <a:bodyPr lIns="36000" tIns="36000" rIns="36000" bIns="36000"/>
        <a:lstStyle/>
        <a:p>
          <a:pPr algn="l"/>
          <a:r>
            <a:rPr 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Реестр диагностических методик для экспертизы</a:t>
          </a:r>
          <a:br>
            <a:rPr 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психологической безопасности образовательной среды 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представляет современные диагностические средства, отвечающие необходимым показателям качества.</a:t>
          </a:r>
          <a:endParaRPr lang="ru-RU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7D1710E-11A8-4D17-A013-60287C60AFEE}" type="parTrans" cxnId="{9E6E5A73-825E-4340-B803-967E030353DE}">
      <dgm:prSet/>
      <dgm:spPr/>
      <dgm:t>
        <a:bodyPr/>
        <a:lstStyle/>
        <a:p>
          <a:endParaRPr lang="ru-RU"/>
        </a:p>
      </dgm:t>
    </dgm:pt>
    <dgm:pt modelId="{AA6D67CF-CA31-4460-8540-5E735AF54C1F}" type="sibTrans" cxnId="{9E6E5A73-825E-4340-B803-967E030353D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07BC7602-9ABF-4728-A5E7-4E0C5E740114}">
      <dgm:prSet phldrT="[Текст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Отмечается динамика работы системы по обеспечению безопасной и психологически комфортной образовательной среды. 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BC0514-9702-48EA-B156-D1612FF36FC8}" type="parTrans" cxnId="{245D80F4-1882-4680-A92F-F3C50981CAA8}">
      <dgm:prSet/>
      <dgm:spPr/>
      <dgm:t>
        <a:bodyPr/>
        <a:lstStyle/>
        <a:p>
          <a:endParaRPr lang="ru-RU"/>
        </a:p>
      </dgm:t>
    </dgm:pt>
    <dgm:pt modelId="{D29F2A62-99ED-48C7-A244-C50D800D4DF6}" type="sibTrans" cxnId="{245D80F4-1882-4680-A92F-F3C50981CAA8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DAF21854-F98A-4400-AEC2-7CBFD9FE0C2A}">
      <dgm:prSet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Ведущая роль в диагностике показателей и обобщении результатов исследования психологической безопасности образовательной среды отводится педагогу-психологу.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9606C3-D6EF-4774-92F5-F07A61C8D3AC}" type="sibTrans" cxnId="{DDF4961C-77C3-4EEB-8CBF-DBFC4F00C02E}">
      <dgm:prSet/>
      <dgm:spPr/>
      <dgm:t>
        <a:bodyPr/>
        <a:lstStyle/>
        <a:p>
          <a:endParaRPr lang="ru-RU"/>
        </a:p>
      </dgm:t>
    </dgm:pt>
    <dgm:pt modelId="{325DDA31-A5CD-4434-B4DE-9D4A17B85CAE}" type="parTrans" cxnId="{DDF4961C-77C3-4EEB-8CBF-DBFC4F00C02E}">
      <dgm:prSet/>
      <dgm:spPr/>
      <dgm:t>
        <a:bodyPr/>
        <a:lstStyle/>
        <a:p>
          <a:endParaRPr lang="ru-RU"/>
        </a:p>
      </dgm:t>
    </dgm:pt>
    <dgm:pt modelId="{AAF7B125-2E09-435B-98DF-3344A3D522D8}" type="pres">
      <dgm:prSet presAssocID="{6F892683-3278-47EE-9599-3481B1CFC528}" presName="outerComposite" presStyleCnt="0">
        <dgm:presLayoutVars>
          <dgm:chMax val="5"/>
          <dgm:dir/>
          <dgm:resizeHandles val="exact"/>
        </dgm:presLayoutVars>
      </dgm:prSet>
      <dgm:spPr/>
    </dgm:pt>
    <dgm:pt modelId="{3BD6ADF1-2607-4D0B-AF72-7CEE7E7CB04F}" type="pres">
      <dgm:prSet presAssocID="{6F892683-3278-47EE-9599-3481B1CFC528}" presName="dummyMaxCanvas" presStyleCnt="0">
        <dgm:presLayoutVars/>
      </dgm:prSet>
      <dgm:spPr/>
    </dgm:pt>
    <dgm:pt modelId="{CE2DEA9A-0B9A-4A80-A9F6-E0EF4FD0100B}" type="pres">
      <dgm:prSet presAssocID="{6F892683-3278-47EE-9599-3481B1CFC528}" presName="FourNodes_1" presStyleLbl="node1" presStyleIdx="0" presStyleCnt="4">
        <dgm:presLayoutVars>
          <dgm:bulletEnabled val="1"/>
        </dgm:presLayoutVars>
      </dgm:prSet>
      <dgm:spPr/>
    </dgm:pt>
    <dgm:pt modelId="{2A469D74-0509-4E1D-836B-B62565E7D778}" type="pres">
      <dgm:prSet presAssocID="{6F892683-3278-47EE-9599-3481B1CFC52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EF98-FC7A-4E76-9BBD-6971753DAFFD}" type="pres">
      <dgm:prSet presAssocID="{6F892683-3278-47EE-9599-3481B1CFC52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5D197-3FBC-49B2-91A4-BC131DC1B409}" type="pres">
      <dgm:prSet presAssocID="{6F892683-3278-47EE-9599-3481B1CFC52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12953-83DD-4E08-8A0C-B3CE6CD86469}" type="pres">
      <dgm:prSet presAssocID="{6F892683-3278-47EE-9599-3481B1CFC528}" presName="FourConn_1-2" presStyleLbl="fgAccFollowNode1" presStyleIdx="0" presStyleCnt="3">
        <dgm:presLayoutVars>
          <dgm:bulletEnabled val="1"/>
        </dgm:presLayoutVars>
      </dgm:prSet>
      <dgm:spPr/>
    </dgm:pt>
    <dgm:pt modelId="{DCDCA256-0448-4D50-9014-957B05149198}" type="pres">
      <dgm:prSet presAssocID="{6F892683-3278-47EE-9599-3481B1CFC528}" presName="FourConn_2-3" presStyleLbl="fgAccFollowNode1" presStyleIdx="1" presStyleCnt="3">
        <dgm:presLayoutVars>
          <dgm:bulletEnabled val="1"/>
        </dgm:presLayoutVars>
      </dgm:prSet>
      <dgm:spPr/>
    </dgm:pt>
    <dgm:pt modelId="{47D7A584-E710-46FD-B9F0-D7DB67AED96D}" type="pres">
      <dgm:prSet presAssocID="{6F892683-3278-47EE-9599-3481B1CFC528}" presName="FourConn_3-4" presStyleLbl="fgAccFollowNode1" presStyleIdx="2" presStyleCnt="3">
        <dgm:presLayoutVars>
          <dgm:bulletEnabled val="1"/>
        </dgm:presLayoutVars>
      </dgm:prSet>
      <dgm:spPr/>
    </dgm:pt>
    <dgm:pt modelId="{A9CFF3B6-7669-43FB-A319-3E3190441C94}" type="pres">
      <dgm:prSet presAssocID="{6F892683-3278-47EE-9599-3481B1CFC528}" presName="FourNodes_1_text" presStyleLbl="node1" presStyleIdx="3" presStyleCnt="4">
        <dgm:presLayoutVars>
          <dgm:bulletEnabled val="1"/>
        </dgm:presLayoutVars>
      </dgm:prSet>
      <dgm:spPr/>
    </dgm:pt>
    <dgm:pt modelId="{9B933FBC-AC67-4929-BB1C-359922EE4EFD}" type="pres">
      <dgm:prSet presAssocID="{6F892683-3278-47EE-9599-3481B1CFC52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74069-419C-427C-B3C4-9D89408296D1}" type="pres">
      <dgm:prSet presAssocID="{6F892683-3278-47EE-9599-3481B1CFC52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A923C-6064-480E-84B0-4FEAD028D4A4}" type="pres">
      <dgm:prSet presAssocID="{6F892683-3278-47EE-9599-3481B1CFC52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6D2FC-97B0-4E9B-B784-7418B0C0F4ED}" type="presOf" srcId="{DAF21854-F98A-4400-AEC2-7CBFD9FE0C2A}" destId="{2D85D197-3FBC-49B2-91A4-BC131DC1B409}" srcOrd="0" destOrd="0" presId="urn:microsoft.com/office/officeart/2005/8/layout/vProcess5"/>
    <dgm:cxn modelId="{912F0A08-91EF-4E49-A9A0-F386A94B3900}" type="presOf" srcId="{07BC7602-9ABF-4728-A5E7-4E0C5E740114}" destId="{A8374069-419C-427C-B3C4-9D89408296D1}" srcOrd="1" destOrd="0" presId="urn:microsoft.com/office/officeart/2005/8/layout/vProcess5"/>
    <dgm:cxn modelId="{2B122682-7218-4ADD-B884-C886547EF032}" type="presOf" srcId="{1D8DE984-91C4-4FEC-8205-A352827BDF68}" destId="{9B933FBC-AC67-4929-BB1C-359922EE4EFD}" srcOrd="1" destOrd="0" presId="urn:microsoft.com/office/officeart/2005/8/layout/vProcess5"/>
    <dgm:cxn modelId="{A6E75BD1-7BB3-499F-87A0-5BE51D02C1B4}" type="presOf" srcId="{6F892683-3278-47EE-9599-3481B1CFC528}" destId="{AAF7B125-2E09-435B-98DF-3344A3D522D8}" srcOrd="0" destOrd="0" presId="urn:microsoft.com/office/officeart/2005/8/layout/vProcess5"/>
    <dgm:cxn modelId="{9E6E5A73-825E-4340-B803-967E030353DE}" srcId="{6F892683-3278-47EE-9599-3481B1CFC528}" destId="{1D8DE984-91C4-4FEC-8205-A352827BDF68}" srcOrd="1" destOrd="0" parTransId="{97D1710E-11A8-4D17-A013-60287C60AFEE}" sibTransId="{AA6D67CF-CA31-4460-8540-5E735AF54C1F}"/>
    <dgm:cxn modelId="{245D80F4-1882-4680-A92F-F3C50981CAA8}" srcId="{6F892683-3278-47EE-9599-3481B1CFC528}" destId="{07BC7602-9ABF-4728-A5E7-4E0C5E740114}" srcOrd="2" destOrd="0" parTransId="{CEBC0514-9702-48EA-B156-D1612FF36FC8}" sibTransId="{D29F2A62-99ED-48C7-A244-C50D800D4DF6}"/>
    <dgm:cxn modelId="{C943A342-56F8-4606-88BE-D6EB036C8A0C}" type="presOf" srcId="{9568AE38-E32B-4BEB-BBD7-B462D722B54E}" destId="{CE2DEA9A-0B9A-4A80-A9F6-E0EF4FD0100B}" srcOrd="0" destOrd="0" presId="urn:microsoft.com/office/officeart/2005/8/layout/vProcess5"/>
    <dgm:cxn modelId="{A2BD6405-7CA3-4042-99E1-AC73D494C081}" type="presOf" srcId="{07BC7602-9ABF-4728-A5E7-4E0C5E740114}" destId="{9AE8EF98-FC7A-4E76-9BBD-6971753DAFFD}" srcOrd="0" destOrd="0" presId="urn:microsoft.com/office/officeart/2005/8/layout/vProcess5"/>
    <dgm:cxn modelId="{A70E7BA7-1963-459B-B3E1-00D4B55DC138}" type="presOf" srcId="{AA6D67CF-CA31-4460-8540-5E735AF54C1F}" destId="{DCDCA256-0448-4D50-9014-957B05149198}" srcOrd="0" destOrd="0" presId="urn:microsoft.com/office/officeart/2005/8/layout/vProcess5"/>
    <dgm:cxn modelId="{F4F1734C-750F-4556-A88C-278863835F8B}" type="presOf" srcId="{D29F2A62-99ED-48C7-A244-C50D800D4DF6}" destId="{47D7A584-E710-46FD-B9F0-D7DB67AED96D}" srcOrd="0" destOrd="0" presId="urn:microsoft.com/office/officeart/2005/8/layout/vProcess5"/>
    <dgm:cxn modelId="{DDF4961C-77C3-4EEB-8CBF-DBFC4F00C02E}" srcId="{6F892683-3278-47EE-9599-3481B1CFC528}" destId="{DAF21854-F98A-4400-AEC2-7CBFD9FE0C2A}" srcOrd="3" destOrd="0" parTransId="{325DDA31-A5CD-4434-B4DE-9D4A17B85CAE}" sibTransId="{4C9606C3-D6EF-4774-92F5-F07A61C8D3AC}"/>
    <dgm:cxn modelId="{1ADC31E1-DF10-4C20-9A4A-882DB30AB02B}" type="presOf" srcId="{1D8DE984-91C4-4FEC-8205-A352827BDF68}" destId="{2A469D74-0509-4E1D-836B-B62565E7D778}" srcOrd="0" destOrd="0" presId="urn:microsoft.com/office/officeart/2005/8/layout/vProcess5"/>
    <dgm:cxn modelId="{8D4A66F5-D8E8-406E-92CA-D6D8D1F05D07}" type="presOf" srcId="{DAF21854-F98A-4400-AEC2-7CBFD9FE0C2A}" destId="{5B2A923C-6064-480E-84B0-4FEAD028D4A4}" srcOrd="1" destOrd="0" presId="urn:microsoft.com/office/officeart/2005/8/layout/vProcess5"/>
    <dgm:cxn modelId="{FACFE0FB-C149-4490-AB44-A66DB17D677A}" type="presOf" srcId="{0550E055-EE60-41D1-BEC1-A7FF54F1749F}" destId="{5E312953-83DD-4E08-8A0C-B3CE6CD86469}" srcOrd="0" destOrd="0" presId="urn:microsoft.com/office/officeart/2005/8/layout/vProcess5"/>
    <dgm:cxn modelId="{EBBFFF96-1ADA-4EC7-B343-DD0FFA0344B1}" type="presOf" srcId="{9568AE38-E32B-4BEB-BBD7-B462D722B54E}" destId="{A9CFF3B6-7669-43FB-A319-3E3190441C94}" srcOrd="1" destOrd="0" presId="urn:microsoft.com/office/officeart/2005/8/layout/vProcess5"/>
    <dgm:cxn modelId="{7EDA0D27-4BE1-48B6-A636-DEDB782A393E}" srcId="{6F892683-3278-47EE-9599-3481B1CFC528}" destId="{9568AE38-E32B-4BEB-BBD7-B462D722B54E}" srcOrd="0" destOrd="0" parTransId="{96597848-1FA1-45B6-8AC9-291423F0DB0B}" sibTransId="{0550E055-EE60-41D1-BEC1-A7FF54F1749F}"/>
    <dgm:cxn modelId="{59EECB6B-1EB5-4432-9643-245ABC6E2FFD}" type="presParOf" srcId="{AAF7B125-2E09-435B-98DF-3344A3D522D8}" destId="{3BD6ADF1-2607-4D0B-AF72-7CEE7E7CB04F}" srcOrd="0" destOrd="0" presId="urn:microsoft.com/office/officeart/2005/8/layout/vProcess5"/>
    <dgm:cxn modelId="{05196BF9-3B30-4B74-91AE-D2C6AB010862}" type="presParOf" srcId="{AAF7B125-2E09-435B-98DF-3344A3D522D8}" destId="{CE2DEA9A-0B9A-4A80-A9F6-E0EF4FD0100B}" srcOrd="1" destOrd="0" presId="urn:microsoft.com/office/officeart/2005/8/layout/vProcess5"/>
    <dgm:cxn modelId="{D69A8F19-552D-4CAA-B727-C5B412972D7B}" type="presParOf" srcId="{AAF7B125-2E09-435B-98DF-3344A3D522D8}" destId="{2A469D74-0509-4E1D-836B-B62565E7D778}" srcOrd="2" destOrd="0" presId="urn:microsoft.com/office/officeart/2005/8/layout/vProcess5"/>
    <dgm:cxn modelId="{E84F1A6B-6F3E-4A5B-8036-A549BDFC3E63}" type="presParOf" srcId="{AAF7B125-2E09-435B-98DF-3344A3D522D8}" destId="{9AE8EF98-FC7A-4E76-9BBD-6971753DAFFD}" srcOrd="3" destOrd="0" presId="urn:microsoft.com/office/officeart/2005/8/layout/vProcess5"/>
    <dgm:cxn modelId="{C750D350-5675-49A0-BFA9-6FEE86D2AD0D}" type="presParOf" srcId="{AAF7B125-2E09-435B-98DF-3344A3D522D8}" destId="{2D85D197-3FBC-49B2-91A4-BC131DC1B409}" srcOrd="4" destOrd="0" presId="urn:microsoft.com/office/officeart/2005/8/layout/vProcess5"/>
    <dgm:cxn modelId="{96DB025A-B7BB-4785-861E-E78EC30EBEED}" type="presParOf" srcId="{AAF7B125-2E09-435B-98DF-3344A3D522D8}" destId="{5E312953-83DD-4E08-8A0C-B3CE6CD86469}" srcOrd="5" destOrd="0" presId="urn:microsoft.com/office/officeart/2005/8/layout/vProcess5"/>
    <dgm:cxn modelId="{6E508EF6-9674-49AF-ABFB-8CBC6D61FE83}" type="presParOf" srcId="{AAF7B125-2E09-435B-98DF-3344A3D522D8}" destId="{DCDCA256-0448-4D50-9014-957B05149198}" srcOrd="6" destOrd="0" presId="urn:microsoft.com/office/officeart/2005/8/layout/vProcess5"/>
    <dgm:cxn modelId="{2CAD0E57-785E-403F-8AAE-6D4056CEC00D}" type="presParOf" srcId="{AAF7B125-2E09-435B-98DF-3344A3D522D8}" destId="{47D7A584-E710-46FD-B9F0-D7DB67AED96D}" srcOrd="7" destOrd="0" presId="urn:microsoft.com/office/officeart/2005/8/layout/vProcess5"/>
    <dgm:cxn modelId="{462E0F31-8B82-49F6-95E9-C9085AD325B8}" type="presParOf" srcId="{AAF7B125-2E09-435B-98DF-3344A3D522D8}" destId="{A9CFF3B6-7669-43FB-A319-3E3190441C94}" srcOrd="8" destOrd="0" presId="urn:microsoft.com/office/officeart/2005/8/layout/vProcess5"/>
    <dgm:cxn modelId="{042A2E00-66B3-459E-840F-9619E6CDBB9C}" type="presParOf" srcId="{AAF7B125-2E09-435B-98DF-3344A3D522D8}" destId="{9B933FBC-AC67-4929-BB1C-359922EE4EFD}" srcOrd="9" destOrd="0" presId="urn:microsoft.com/office/officeart/2005/8/layout/vProcess5"/>
    <dgm:cxn modelId="{C35A8CD2-9F83-4E6C-B361-14E6CAD95C9E}" type="presParOf" srcId="{AAF7B125-2E09-435B-98DF-3344A3D522D8}" destId="{A8374069-419C-427C-B3C4-9D89408296D1}" srcOrd="10" destOrd="0" presId="urn:microsoft.com/office/officeart/2005/8/layout/vProcess5"/>
    <dgm:cxn modelId="{3156611F-4AB8-4E35-A285-9D7DF20F9631}" type="presParOf" srcId="{AAF7B125-2E09-435B-98DF-3344A3D522D8}" destId="{5B2A923C-6064-480E-84B0-4FEAD028D4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DCE74C-E9D7-41D1-965F-433B90F6ED0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6776590-E21E-4C27-A72B-82AE243A395B}">
      <dgm:prSet phldrT="[Текст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   </a:t>
          </a:r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контроль качества   психологических условий, в которых осуществляется обучение и воспитание детей </a:t>
          </a:r>
          <a:endParaRPr lang="ru-RU" sz="18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1FEFECA-F96F-4125-90BC-3F259A741CA5}" type="parTrans" cxnId="{BED303B3-B55D-47A6-9806-E36727C7A7AD}">
      <dgm:prSet/>
      <dgm:spPr/>
      <dgm:t>
        <a:bodyPr/>
        <a:lstStyle/>
        <a:p>
          <a:endParaRPr lang="ru-RU"/>
        </a:p>
      </dgm:t>
    </dgm:pt>
    <dgm:pt modelId="{D02C3496-84A1-4357-AC73-FF8E73A4740B}" type="sibTrans" cxnId="{BED303B3-B55D-47A6-9806-E36727C7A7AD}">
      <dgm:prSet/>
      <dgm:spPr/>
      <dgm:t>
        <a:bodyPr/>
        <a:lstStyle/>
        <a:p>
          <a:endParaRPr lang="ru-RU"/>
        </a:p>
      </dgm:t>
    </dgm:pt>
    <dgm:pt modelId="{DEFC5353-F0FD-4AD3-93E0-887ABDD99094}">
      <dgm:prSet phldrT="[Текст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endParaRPr lang="ru-RU" sz="1800" b="1" dirty="0" smtClean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повышение уровня психического и профессионального развития субъектов образования процесса – воспитанников, педагогов, родителей</a:t>
          </a:r>
          <a:endParaRPr lang="ru-RU" sz="18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0083F31-8838-43FB-9FC6-270CFA4E7FEF}" type="parTrans" cxnId="{3880251C-AA2C-4D00-BA82-B05A986556A9}">
      <dgm:prSet/>
      <dgm:spPr/>
      <dgm:t>
        <a:bodyPr/>
        <a:lstStyle/>
        <a:p>
          <a:endParaRPr lang="ru-RU"/>
        </a:p>
      </dgm:t>
    </dgm:pt>
    <dgm:pt modelId="{4A13A9F5-A3E0-4C0A-8775-AC627A185483}" type="sibTrans" cxnId="{3880251C-AA2C-4D00-BA82-B05A986556A9}">
      <dgm:prSet/>
      <dgm:spPr/>
      <dgm:t>
        <a:bodyPr/>
        <a:lstStyle/>
        <a:p>
          <a:endParaRPr lang="ru-RU"/>
        </a:p>
      </dgm:t>
    </dgm:pt>
    <dgm:pt modelId="{D62B8B2D-FBAC-4631-9DD7-BD6FA4A63415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повышение уровня защищенности           от насилия и степени удовлетворенности основными характеристиками ДОУ</a:t>
          </a:r>
          <a:endParaRPr lang="ru-RU" sz="18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72162A-B847-4B2A-BD21-21AAF75350F3}" type="parTrans" cxnId="{6F11BA3F-C3D9-4CB6-82DE-E002F0A0D72A}">
      <dgm:prSet/>
      <dgm:spPr/>
      <dgm:t>
        <a:bodyPr/>
        <a:lstStyle/>
        <a:p>
          <a:endParaRPr lang="ru-RU"/>
        </a:p>
      </dgm:t>
    </dgm:pt>
    <dgm:pt modelId="{53AF7047-45AF-43C9-98C0-ACDEBE660CE5}" type="sibTrans" cxnId="{6F11BA3F-C3D9-4CB6-82DE-E002F0A0D72A}">
      <dgm:prSet/>
      <dgm:spPr/>
      <dgm:t>
        <a:bodyPr/>
        <a:lstStyle/>
        <a:p>
          <a:endParaRPr lang="ru-RU"/>
        </a:p>
      </dgm:t>
    </dgm:pt>
    <dgm:pt modelId="{62C78784-3A98-4583-A54C-1BFF157DEADC}" type="pres">
      <dgm:prSet presAssocID="{42DCE74C-E9D7-41D1-965F-433B90F6ED0A}" presName="Name0" presStyleCnt="0">
        <dgm:presLayoutVars>
          <dgm:dir/>
          <dgm:resizeHandles val="exact"/>
        </dgm:presLayoutVars>
      </dgm:prSet>
      <dgm:spPr/>
    </dgm:pt>
    <dgm:pt modelId="{BAE0D0DE-6F5C-4A5C-BBC5-53F22A11F038}" type="pres">
      <dgm:prSet presAssocID="{42DCE74C-E9D7-41D1-965F-433B90F6ED0A}" presName="fgShape" presStyleLbl="fgShp" presStyleIdx="0" presStyleCnt="1"/>
      <dgm:spPr>
        <a:solidFill>
          <a:srgbClr val="00B050"/>
        </a:solidFill>
        <a:ln>
          <a:solidFill>
            <a:schemeClr val="tx1"/>
          </a:solidFill>
        </a:ln>
      </dgm:spPr>
    </dgm:pt>
    <dgm:pt modelId="{0D1F52CD-9ADC-432C-B6BA-A9598129316E}" type="pres">
      <dgm:prSet presAssocID="{42DCE74C-E9D7-41D1-965F-433B90F6ED0A}" presName="linComp" presStyleCnt="0"/>
      <dgm:spPr/>
    </dgm:pt>
    <dgm:pt modelId="{9BE9C221-820E-45D5-A332-78E5CA0185B9}" type="pres">
      <dgm:prSet presAssocID="{06776590-E21E-4C27-A72B-82AE243A395B}" presName="compNode" presStyleCnt="0"/>
      <dgm:spPr/>
    </dgm:pt>
    <dgm:pt modelId="{FEEF0659-4904-4081-BB56-8E937AFCA41B}" type="pres">
      <dgm:prSet presAssocID="{06776590-E21E-4C27-A72B-82AE243A395B}" presName="bkgdShape" presStyleLbl="node1" presStyleIdx="0" presStyleCnt="3"/>
      <dgm:spPr/>
      <dgm:t>
        <a:bodyPr/>
        <a:lstStyle/>
        <a:p>
          <a:endParaRPr lang="ru-RU"/>
        </a:p>
      </dgm:t>
    </dgm:pt>
    <dgm:pt modelId="{D93CFCC5-CBA0-43D6-A9A6-1B9A582790E6}" type="pres">
      <dgm:prSet presAssocID="{06776590-E21E-4C27-A72B-82AE243A395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06CA5-A909-4BE7-84ED-E353EAD82B2A}" type="pres">
      <dgm:prSet presAssocID="{06776590-E21E-4C27-A72B-82AE243A395B}" presName="invisiNode" presStyleLbl="node1" presStyleIdx="0" presStyleCnt="3"/>
      <dgm:spPr/>
    </dgm:pt>
    <dgm:pt modelId="{F184836E-4315-410C-A567-7DA5CCA315D1}" type="pres">
      <dgm:prSet presAssocID="{06776590-E21E-4C27-A72B-82AE243A395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</dgm:spPr>
    </dgm:pt>
    <dgm:pt modelId="{266EC5EC-B0A8-4214-A625-CF17D4E777DD}" type="pres">
      <dgm:prSet presAssocID="{D02C3496-84A1-4357-AC73-FF8E73A4740B}" presName="sibTrans" presStyleLbl="sibTrans2D1" presStyleIdx="0" presStyleCnt="0"/>
      <dgm:spPr/>
    </dgm:pt>
    <dgm:pt modelId="{0973195E-14AF-4CC5-BECF-4CAD8F2697D3}" type="pres">
      <dgm:prSet presAssocID="{DEFC5353-F0FD-4AD3-93E0-887ABDD99094}" presName="compNode" presStyleCnt="0"/>
      <dgm:spPr/>
    </dgm:pt>
    <dgm:pt modelId="{E772AB1F-87C1-47CB-B78E-BAD7C632D66E}" type="pres">
      <dgm:prSet presAssocID="{DEFC5353-F0FD-4AD3-93E0-887ABDD99094}" presName="bkgdShape" presStyleLbl="node1" presStyleIdx="1" presStyleCnt="3"/>
      <dgm:spPr/>
      <dgm:t>
        <a:bodyPr/>
        <a:lstStyle/>
        <a:p>
          <a:endParaRPr lang="ru-RU"/>
        </a:p>
      </dgm:t>
    </dgm:pt>
    <dgm:pt modelId="{80C6D8A3-263C-4BB8-9992-D06050FAF531}" type="pres">
      <dgm:prSet presAssocID="{DEFC5353-F0FD-4AD3-93E0-887ABDD9909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88B4B-6602-413D-A712-0C9795D9DF10}" type="pres">
      <dgm:prSet presAssocID="{DEFC5353-F0FD-4AD3-93E0-887ABDD99094}" presName="invisiNode" presStyleLbl="node1" presStyleIdx="1" presStyleCnt="3"/>
      <dgm:spPr/>
    </dgm:pt>
    <dgm:pt modelId="{1AE2736A-415E-4FFD-993E-4B360C224EAF}" type="pres">
      <dgm:prSet presAssocID="{DEFC5353-F0FD-4AD3-93E0-887ABDD9909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B050"/>
          </a:solidFill>
        </a:ln>
      </dgm:spPr>
    </dgm:pt>
    <dgm:pt modelId="{D36031A1-2559-4FEF-9555-FAD825F53CB1}" type="pres">
      <dgm:prSet presAssocID="{4A13A9F5-A3E0-4C0A-8775-AC627A185483}" presName="sibTrans" presStyleLbl="sibTrans2D1" presStyleIdx="0" presStyleCnt="0"/>
      <dgm:spPr/>
    </dgm:pt>
    <dgm:pt modelId="{F6E1D8D8-D047-4489-B9D8-A375826A8E33}" type="pres">
      <dgm:prSet presAssocID="{D62B8B2D-FBAC-4631-9DD7-BD6FA4A63415}" presName="compNode" presStyleCnt="0"/>
      <dgm:spPr/>
    </dgm:pt>
    <dgm:pt modelId="{DE8DF344-B472-4EF7-9FD4-D82DEEFF8B91}" type="pres">
      <dgm:prSet presAssocID="{D62B8B2D-FBAC-4631-9DD7-BD6FA4A63415}" presName="bkgdShape" presStyleLbl="node1" presStyleIdx="2" presStyleCnt="3"/>
      <dgm:spPr/>
      <dgm:t>
        <a:bodyPr/>
        <a:lstStyle/>
        <a:p>
          <a:endParaRPr lang="ru-RU"/>
        </a:p>
      </dgm:t>
    </dgm:pt>
    <dgm:pt modelId="{DCD29C7E-EEAE-47BB-8115-7929D4D8308F}" type="pres">
      <dgm:prSet presAssocID="{D62B8B2D-FBAC-4631-9DD7-BD6FA4A6341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130DC-69AF-448E-BE3E-224DC9969DF6}" type="pres">
      <dgm:prSet presAssocID="{D62B8B2D-FBAC-4631-9DD7-BD6FA4A63415}" presName="invisiNode" presStyleLbl="node1" presStyleIdx="2" presStyleCnt="3"/>
      <dgm:spPr/>
    </dgm:pt>
    <dgm:pt modelId="{64E45ED9-5B54-4F33-9C33-3964A15C582C}" type="pres">
      <dgm:prSet presAssocID="{D62B8B2D-FBAC-4631-9DD7-BD6FA4A6341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B050"/>
          </a:solidFill>
        </a:ln>
      </dgm:spPr>
    </dgm:pt>
  </dgm:ptLst>
  <dgm:cxnLst>
    <dgm:cxn modelId="{4B202B33-2ED2-4B4D-B8B5-E7D92FE0D349}" type="presOf" srcId="{4A13A9F5-A3E0-4C0A-8775-AC627A185483}" destId="{D36031A1-2559-4FEF-9555-FAD825F53CB1}" srcOrd="0" destOrd="0" presId="urn:microsoft.com/office/officeart/2005/8/layout/hList7"/>
    <dgm:cxn modelId="{711C688C-EDE5-46E3-A5EB-7B7FFB64BF57}" type="presOf" srcId="{D02C3496-84A1-4357-AC73-FF8E73A4740B}" destId="{266EC5EC-B0A8-4214-A625-CF17D4E777DD}" srcOrd="0" destOrd="0" presId="urn:microsoft.com/office/officeart/2005/8/layout/hList7"/>
    <dgm:cxn modelId="{10D38083-745F-4475-93D4-BCB1A0277C2B}" type="presOf" srcId="{42DCE74C-E9D7-41D1-965F-433B90F6ED0A}" destId="{62C78784-3A98-4583-A54C-1BFF157DEADC}" srcOrd="0" destOrd="0" presId="urn:microsoft.com/office/officeart/2005/8/layout/hList7"/>
    <dgm:cxn modelId="{C996A6BA-7E87-47A4-AA71-CC064435FABE}" type="presOf" srcId="{D62B8B2D-FBAC-4631-9DD7-BD6FA4A63415}" destId="{DCD29C7E-EEAE-47BB-8115-7929D4D8308F}" srcOrd="1" destOrd="0" presId="urn:microsoft.com/office/officeart/2005/8/layout/hList7"/>
    <dgm:cxn modelId="{223DB1FB-7E41-4786-A7C7-8F5BF36635E2}" type="presOf" srcId="{DEFC5353-F0FD-4AD3-93E0-887ABDD99094}" destId="{E772AB1F-87C1-47CB-B78E-BAD7C632D66E}" srcOrd="0" destOrd="0" presId="urn:microsoft.com/office/officeart/2005/8/layout/hList7"/>
    <dgm:cxn modelId="{5837DD06-AB1A-4B2A-8C26-5C5ADC91DF6B}" type="presOf" srcId="{06776590-E21E-4C27-A72B-82AE243A395B}" destId="{D93CFCC5-CBA0-43D6-A9A6-1B9A582790E6}" srcOrd="1" destOrd="0" presId="urn:microsoft.com/office/officeart/2005/8/layout/hList7"/>
    <dgm:cxn modelId="{2ECED3EA-AD7A-46FB-8CF8-F5813A9391E5}" type="presOf" srcId="{D62B8B2D-FBAC-4631-9DD7-BD6FA4A63415}" destId="{DE8DF344-B472-4EF7-9FD4-D82DEEFF8B91}" srcOrd="0" destOrd="0" presId="urn:microsoft.com/office/officeart/2005/8/layout/hList7"/>
    <dgm:cxn modelId="{6F11BA3F-C3D9-4CB6-82DE-E002F0A0D72A}" srcId="{42DCE74C-E9D7-41D1-965F-433B90F6ED0A}" destId="{D62B8B2D-FBAC-4631-9DD7-BD6FA4A63415}" srcOrd="2" destOrd="0" parTransId="{0A72162A-B847-4B2A-BD21-21AAF75350F3}" sibTransId="{53AF7047-45AF-43C9-98C0-ACDEBE660CE5}"/>
    <dgm:cxn modelId="{F2A7075C-2A69-47EB-A722-05889DF092C7}" type="presOf" srcId="{06776590-E21E-4C27-A72B-82AE243A395B}" destId="{FEEF0659-4904-4081-BB56-8E937AFCA41B}" srcOrd="0" destOrd="0" presId="urn:microsoft.com/office/officeart/2005/8/layout/hList7"/>
    <dgm:cxn modelId="{3880251C-AA2C-4D00-BA82-B05A986556A9}" srcId="{42DCE74C-E9D7-41D1-965F-433B90F6ED0A}" destId="{DEFC5353-F0FD-4AD3-93E0-887ABDD99094}" srcOrd="1" destOrd="0" parTransId="{A0083F31-8838-43FB-9FC6-270CFA4E7FEF}" sibTransId="{4A13A9F5-A3E0-4C0A-8775-AC627A185483}"/>
    <dgm:cxn modelId="{BED303B3-B55D-47A6-9806-E36727C7A7AD}" srcId="{42DCE74C-E9D7-41D1-965F-433B90F6ED0A}" destId="{06776590-E21E-4C27-A72B-82AE243A395B}" srcOrd="0" destOrd="0" parTransId="{41FEFECA-F96F-4125-90BC-3F259A741CA5}" sibTransId="{D02C3496-84A1-4357-AC73-FF8E73A4740B}"/>
    <dgm:cxn modelId="{E3DB95EF-CE8F-4846-AFE3-1E2E3D003259}" type="presOf" srcId="{DEFC5353-F0FD-4AD3-93E0-887ABDD99094}" destId="{80C6D8A3-263C-4BB8-9992-D06050FAF531}" srcOrd="1" destOrd="0" presId="urn:microsoft.com/office/officeart/2005/8/layout/hList7"/>
    <dgm:cxn modelId="{58EC5703-6D9A-4041-8644-FDAEC17BF408}" type="presParOf" srcId="{62C78784-3A98-4583-A54C-1BFF157DEADC}" destId="{BAE0D0DE-6F5C-4A5C-BBC5-53F22A11F038}" srcOrd="0" destOrd="0" presId="urn:microsoft.com/office/officeart/2005/8/layout/hList7"/>
    <dgm:cxn modelId="{3DF96B06-6744-4FA4-878A-C54CE36BF20B}" type="presParOf" srcId="{62C78784-3A98-4583-A54C-1BFF157DEADC}" destId="{0D1F52CD-9ADC-432C-B6BA-A9598129316E}" srcOrd="1" destOrd="0" presId="urn:microsoft.com/office/officeart/2005/8/layout/hList7"/>
    <dgm:cxn modelId="{25B3CBBA-DB0B-488C-AF04-BB725A2E88E9}" type="presParOf" srcId="{0D1F52CD-9ADC-432C-B6BA-A9598129316E}" destId="{9BE9C221-820E-45D5-A332-78E5CA0185B9}" srcOrd="0" destOrd="0" presId="urn:microsoft.com/office/officeart/2005/8/layout/hList7"/>
    <dgm:cxn modelId="{8ABFEF67-01A1-4D5F-B56E-641865814923}" type="presParOf" srcId="{9BE9C221-820E-45D5-A332-78E5CA0185B9}" destId="{FEEF0659-4904-4081-BB56-8E937AFCA41B}" srcOrd="0" destOrd="0" presId="urn:microsoft.com/office/officeart/2005/8/layout/hList7"/>
    <dgm:cxn modelId="{475F7F44-3F04-4893-880A-2FACA8208393}" type="presParOf" srcId="{9BE9C221-820E-45D5-A332-78E5CA0185B9}" destId="{D93CFCC5-CBA0-43D6-A9A6-1B9A582790E6}" srcOrd="1" destOrd="0" presId="urn:microsoft.com/office/officeart/2005/8/layout/hList7"/>
    <dgm:cxn modelId="{923C2007-B53C-46C1-9358-A03D9D618278}" type="presParOf" srcId="{9BE9C221-820E-45D5-A332-78E5CA0185B9}" destId="{35C06CA5-A909-4BE7-84ED-E353EAD82B2A}" srcOrd="2" destOrd="0" presId="urn:microsoft.com/office/officeart/2005/8/layout/hList7"/>
    <dgm:cxn modelId="{0F02797C-DD45-4025-A3FC-4443E1F0554B}" type="presParOf" srcId="{9BE9C221-820E-45D5-A332-78E5CA0185B9}" destId="{F184836E-4315-410C-A567-7DA5CCA315D1}" srcOrd="3" destOrd="0" presId="urn:microsoft.com/office/officeart/2005/8/layout/hList7"/>
    <dgm:cxn modelId="{9F3B1913-4F55-4B86-AD82-AA2FBEE63562}" type="presParOf" srcId="{0D1F52CD-9ADC-432C-B6BA-A9598129316E}" destId="{266EC5EC-B0A8-4214-A625-CF17D4E777DD}" srcOrd="1" destOrd="0" presId="urn:microsoft.com/office/officeart/2005/8/layout/hList7"/>
    <dgm:cxn modelId="{12CE2674-944A-4483-9B55-5D9EF981E801}" type="presParOf" srcId="{0D1F52CD-9ADC-432C-B6BA-A9598129316E}" destId="{0973195E-14AF-4CC5-BECF-4CAD8F2697D3}" srcOrd="2" destOrd="0" presId="urn:microsoft.com/office/officeart/2005/8/layout/hList7"/>
    <dgm:cxn modelId="{82D1555E-46D5-436C-B152-E6EB11F4EAEC}" type="presParOf" srcId="{0973195E-14AF-4CC5-BECF-4CAD8F2697D3}" destId="{E772AB1F-87C1-47CB-B78E-BAD7C632D66E}" srcOrd="0" destOrd="0" presId="urn:microsoft.com/office/officeart/2005/8/layout/hList7"/>
    <dgm:cxn modelId="{DDB01798-293E-4B57-B84E-1ABFDE9173A1}" type="presParOf" srcId="{0973195E-14AF-4CC5-BECF-4CAD8F2697D3}" destId="{80C6D8A3-263C-4BB8-9992-D06050FAF531}" srcOrd="1" destOrd="0" presId="urn:microsoft.com/office/officeart/2005/8/layout/hList7"/>
    <dgm:cxn modelId="{A9F83E14-DE9A-48A7-B619-9BD3CC88DA2B}" type="presParOf" srcId="{0973195E-14AF-4CC5-BECF-4CAD8F2697D3}" destId="{55688B4B-6602-413D-A712-0C9795D9DF10}" srcOrd="2" destOrd="0" presId="urn:microsoft.com/office/officeart/2005/8/layout/hList7"/>
    <dgm:cxn modelId="{A40FA217-45F1-458C-8887-D915496D2D6D}" type="presParOf" srcId="{0973195E-14AF-4CC5-BECF-4CAD8F2697D3}" destId="{1AE2736A-415E-4FFD-993E-4B360C224EAF}" srcOrd="3" destOrd="0" presId="urn:microsoft.com/office/officeart/2005/8/layout/hList7"/>
    <dgm:cxn modelId="{2FDAE6AB-F193-43FD-8CEE-613E9873C928}" type="presParOf" srcId="{0D1F52CD-9ADC-432C-B6BA-A9598129316E}" destId="{D36031A1-2559-4FEF-9555-FAD825F53CB1}" srcOrd="3" destOrd="0" presId="urn:microsoft.com/office/officeart/2005/8/layout/hList7"/>
    <dgm:cxn modelId="{488D1F88-E626-420D-8BC4-66905CB89099}" type="presParOf" srcId="{0D1F52CD-9ADC-432C-B6BA-A9598129316E}" destId="{F6E1D8D8-D047-4489-B9D8-A375826A8E33}" srcOrd="4" destOrd="0" presId="urn:microsoft.com/office/officeart/2005/8/layout/hList7"/>
    <dgm:cxn modelId="{0E361733-1C0B-4D8E-9A9E-4C55647D49CF}" type="presParOf" srcId="{F6E1D8D8-D047-4489-B9D8-A375826A8E33}" destId="{DE8DF344-B472-4EF7-9FD4-D82DEEFF8B91}" srcOrd="0" destOrd="0" presId="urn:microsoft.com/office/officeart/2005/8/layout/hList7"/>
    <dgm:cxn modelId="{E69F263F-E553-4487-AD89-86F140894C37}" type="presParOf" srcId="{F6E1D8D8-D047-4489-B9D8-A375826A8E33}" destId="{DCD29C7E-EEAE-47BB-8115-7929D4D8308F}" srcOrd="1" destOrd="0" presId="urn:microsoft.com/office/officeart/2005/8/layout/hList7"/>
    <dgm:cxn modelId="{BB1F33AD-9EB1-4857-9426-7398003E13ED}" type="presParOf" srcId="{F6E1D8D8-D047-4489-B9D8-A375826A8E33}" destId="{BE7130DC-69AF-448E-BE3E-224DC9969DF6}" srcOrd="2" destOrd="0" presId="urn:microsoft.com/office/officeart/2005/8/layout/hList7"/>
    <dgm:cxn modelId="{9928C518-D491-4420-9B5C-140E2F7AF963}" type="presParOf" srcId="{F6E1D8D8-D047-4489-B9D8-A375826A8E33}" destId="{64E45ED9-5B54-4F33-9C33-3964A15C582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6B534-55C5-41D1-BF01-755A174790BE}">
      <dsp:nvSpPr>
        <dsp:cNvPr id="0" name=""/>
        <dsp:cNvSpPr/>
      </dsp:nvSpPr>
      <dsp:spPr>
        <a:xfrm rot="10800000">
          <a:off x="692808" y="138687"/>
          <a:ext cx="7087819" cy="1140079"/>
        </a:xfrm>
        <a:prstGeom prst="homePlate">
          <a:avLst/>
        </a:prstGeom>
        <a:solidFill>
          <a:srgbClr val="FFFF00">
            <a:alpha val="43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743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Оценивание  показателей психологической безопасности образовательной среды – важное условие обоснования программы психологического сопровождения субъектов педагогического процесса в условиях внедрения новых образовательных и профессиональных стандартов.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692808" y="138687"/>
        <a:ext cx="7087819" cy="1140079"/>
      </dsp:txXfrm>
    </dsp:sp>
    <dsp:sp modelId="{02B2AB28-5940-4DC7-B267-CC7DEF87A35A}">
      <dsp:nvSpPr>
        <dsp:cNvPr id="0" name=""/>
        <dsp:cNvSpPr/>
      </dsp:nvSpPr>
      <dsp:spPr>
        <a:xfrm>
          <a:off x="151" y="144764"/>
          <a:ext cx="1140079" cy="1140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93941-4CE2-4EAB-A5CF-E7B2DD23183C}">
      <dsp:nvSpPr>
        <dsp:cNvPr id="0" name=""/>
        <dsp:cNvSpPr/>
      </dsp:nvSpPr>
      <dsp:spPr>
        <a:xfrm rot="10800000">
          <a:off x="750745" y="1440404"/>
          <a:ext cx="7016730" cy="1140079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743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Образовательная среда может являться источником психологических угроз, провоцирующих тревожность, агрессию, асоциальное поведение, снижение интереса к процессу познания.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750745" y="1440404"/>
        <a:ext cx="7016730" cy="1140079"/>
      </dsp:txXfrm>
    </dsp:sp>
    <dsp:sp modelId="{1C2E6006-B478-41AE-90E6-75C4C69F4E35}">
      <dsp:nvSpPr>
        <dsp:cNvPr id="0" name=""/>
        <dsp:cNvSpPr/>
      </dsp:nvSpPr>
      <dsp:spPr>
        <a:xfrm>
          <a:off x="151" y="1368419"/>
          <a:ext cx="1140079" cy="11400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2E76F-B7B9-4045-98AB-DC1F06BA9ACF}">
      <dsp:nvSpPr>
        <dsp:cNvPr id="0" name=""/>
        <dsp:cNvSpPr/>
      </dsp:nvSpPr>
      <dsp:spPr>
        <a:xfrm rot="10800000">
          <a:off x="750771" y="2736033"/>
          <a:ext cx="6994025" cy="114007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743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 данным социологических исследований, до 75 % родителей озабочены проблемами безопасности ребенка в образовательной среде - их волнуют конфликтные отношения детей друг с другом, с воспитателями. Они хотят быть уверенными в том, что ребенка в детском саду </a:t>
          </a:r>
          <a:r>
            <a:rPr lang="ru-RU" sz="1400" b="0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понимают, принимают и любят вне зависимости от успехов</a:t>
          </a:r>
          <a:r>
            <a:rPr lang="ru-RU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50771" y="2736033"/>
        <a:ext cx="6994025" cy="1140079"/>
      </dsp:txXfrm>
    </dsp:sp>
    <dsp:sp modelId="{DB4E0BE0-A2B7-4BA5-BD35-ED5755D817F2}">
      <dsp:nvSpPr>
        <dsp:cNvPr id="0" name=""/>
        <dsp:cNvSpPr/>
      </dsp:nvSpPr>
      <dsp:spPr>
        <a:xfrm>
          <a:off x="151" y="2664060"/>
          <a:ext cx="1140079" cy="114007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F4B6A3-F633-4C73-850F-0809FEE30619}">
      <dsp:nvSpPr>
        <dsp:cNvPr id="0" name=""/>
        <dsp:cNvSpPr/>
      </dsp:nvSpPr>
      <dsp:spPr>
        <a:xfrm rot="16200000">
          <a:off x="820204" y="-820204"/>
          <a:ext cx="2104008" cy="374441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информационный</a:t>
          </a:r>
          <a:endParaRPr lang="ru-RU" sz="2800" kern="1200" dirty="0"/>
        </a:p>
      </dsp:txBody>
      <dsp:txXfrm rot="16200000">
        <a:off x="1083205" y="-1083205"/>
        <a:ext cx="1578006" cy="3744416"/>
      </dsp:txXfrm>
    </dsp:sp>
    <dsp:sp modelId="{A05659A5-FF68-47F6-8D06-43522D5768D0}">
      <dsp:nvSpPr>
        <dsp:cNvPr id="0" name=""/>
        <dsp:cNvSpPr/>
      </dsp:nvSpPr>
      <dsp:spPr>
        <a:xfrm>
          <a:off x="3744416" y="0"/>
          <a:ext cx="3744416" cy="210400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Arial" pitchFamily="34" charset="0"/>
              <a:cs typeface="Arial" pitchFamily="34" charset="0"/>
            </a:rPr>
            <a:t>базовый</a:t>
          </a:r>
          <a:endParaRPr lang="ru-RU" sz="2800" kern="1200" dirty="0"/>
        </a:p>
      </dsp:txBody>
      <dsp:txXfrm>
        <a:off x="3744416" y="0"/>
        <a:ext cx="3744416" cy="1578006"/>
      </dsp:txXfrm>
    </dsp:sp>
    <dsp:sp modelId="{A0DCE2BC-6233-4C82-A101-B33BE5404D28}">
      <dsp:nvSpPr>
        <dsp:cNvPr id="0" name=""/>
        <dsp:cNvSpPr/>
      </dsp:nvSpPr>
      <dsp:spPr>
        <a:xfrm rot="10800000">
          <a:off x="0" y="2104008"/>
          <a:ext cx="3744416" cy="210400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проблемный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630010"/>
        <a:ext cx="3744416" cy="1578006"/>
      </dsp:txXfrm>
    </dsp:sp>
    <dsp:sp modelId="{0EA158B9-029A-4BE1-A0DB-60F2DBE36231}">
      <dsp:nvSpPr>
        <dsp:cNvPr id="0" name=""/>
        <dsp:cNvSpPr/>
      </dsp:nvSpPr>
      <dsp:spPr>
        <a:xfrm rot="5400000">
          <a:off x="4564620" y="1283804"/>
          <a:ext cx="2104008" cy="374441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управленческий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4827621" y="1546805"/>
        <a:ext cx="1578006" cy="3744416"/>
      </dsp:txXfrm>
    </dsp:sp>
    <dsp:sp modelId="{A0DF04FF-191C-4123-B48E-E629A402EAF0}">
      <dsp:nvSpPr>
        <dsp:cNvPr id="0" name=""/>
        <dsp:cNvSpPr/>
      </dsp:nvSpPr>
      <dsp:spPr>
        <a:xfrm>
          <a:off x="2160235" y="1224138"/>
          <a:ext cx="3168360" cy="1759739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tx1"/>
          </a:solidFill>
          <a:prstDash val="solid"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виды мониторинга</a:t>
          </a:r>
          <a:endParaRPr lang="ru-RU" sz="3200" kern="1200" dirty="0"/>
        </a:p>
      </dsp:txBody>
      <dsp:txXfrm>
        <a:off x="2160235" y="1224138"/>
        <a:ext cx="3168360" cy="17597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E6237E-8342-4330-8EE6-92CDE42B338C}">
      <dsp:nvSpPr>
        <dsp:cNvPr id="0" name=""/>
        <dsp:cNvSpPr/>
      </dsp:nvSpPr>
      <dsp:spPr>
        <a:xfrm>
          <a:off x="0" y="48919"/>
          <a:ext cx="8712968" cy="172819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Цель</a:t>
          </a: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мониторинга</a:t>
          </a:r>
          <a:r>
            <a:rPr lang="ru-RU" sz="2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 изучение состояния образовательной среды через ее восприятие субъектами учебно-воспитательного процесса.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Задачи:</a:t>
          </a:r>
          <a:r>
            <a:rPr lang="ru-RU" sz="2600" b="1" kern="1200" dirty="0" smtClean="0">
              <a:solidFill>
                <a:schemeClr val="tx1"/>
              </a:solidFill>
            </a:rPr>
            <a:t> 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0" y="48919"/>
        <a:ext cx="8712968" cy="1728192"/>
      </dsp:txXfrm>
    </dsp:sp>
    <dsp:sp modelId="{5FABD260-AE22-47C5-8C5E-B8FA3025C82E}">
      <dsp:nvSpPr>
        <dsp:cNvPr id="0" name=""/>
        <dsp:cNvSpPr/>
      </dsp:nvSpPr>
      <dsp:spPr>
        <a:xfrm>
          <a:off x="0" y="1777111"/>
          <a:ext cx="2178241" cy="3629203"/>
        </a:xfrm>
        <a:prstGeom prst="rect">
          <a:avLst/>
        </a:prstGeom>
        <a:solidFill>
          <a:schemeClr val="accent3">
            <a:lumMod val="40000"/>
            <a:lumOff val="60000"/>
            <a:alpha val="39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изучение </a:t>
          </a:r>
          <a:r>
            <a:rPr lang="ru-RU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</a:t>
          </a: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ной среды и выявление оценки состояния её психологической безопасности со стороны педагогов, воспитанников  и их родителей</a:t>
          </a: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777111"/>
        <a:ext cx="2178241" cy="3629203"/>
      </dsp:txXfrm>
    </dsp:sp>
    <dsp:sp modelId="{815C5658-6D9F-4BAA-8C58-26D180E28934}">
      <dsp:nvSpPr>
        <dsp:cNvPr id="0" name=""/>
        <dsp:cNvSpPr/>
      </dsp:nvSpPr>
      <dsp:spPr>
        <a:xfrm>
          <a:off x="2178242" y="1777111"/>
          <a:ext cx="2178241" cy="362920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определение значимых характеристик психологической безопасности </a:t>
          </a:r>
          <a:r>
            <a:rPr lang="ru-RU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</a:t>
          </a: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ной среды дошкольного учреждения и удовлетворён </a:t>
          </a:r>
          <a:r>
            <a:rPr lang="ru-RU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ность</a:t>
          </a: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ими</a:t>
          </a: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78242" y="1777111"/>
        <a:ext cx="2178241" cy="3629203"/>
      </dsp:txXfrm>
    </dsp:sp>
    <dsp:sp modelId="{B25A3BF1-94E4-41A1-B8C7-0CA299F1BA98}">
      <dsp:nvSpPr>
        <dsp:cNvPr id="0" name=""/>
        <dsp:cNvSpPr/>
      </dsp:nvSpPr>
      <dsp:spPr>
        <a:xfrm>
          <a:off x="4356484" y="1777111"/>
          <a:ext cx="2178241" cy="3629203"/>
        </a:xfrm>
        <a:prstGeom prst="rect">
          <a:avLst/>
        </a:prstGeom>
        <a:solidFill>
          <a:schemeClr val="accent3">
            <a:lumMod val="40000"/>
            <a:lumOff val="60000"/>
            <a:alpha val="53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выявление рисков и угроз психологической безопасности </a:t>
          </a:r>
          <a:r>
            <a:rPr lang="ru-RU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</a:t>
          </a: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ной среды и состояния психического здоровья педагогов, воспитанников путём диагностики     их состояний</a:t>
          </a: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56484" y="1777111"/>
        <a:ext cx="2178241" cy="3629203"/>
      </dsp:txXfrm>
    </dsp:sp>
    <dsp:sp modelId="{30BCD62D-5F0F-4D13-95C8-C23F40A1D2C5}">
      <dsp:nvSpPr>
        <dsp:cNvPr id="0" name=""/>
        <dsp:cNvSpPr/>
      </dsp:nvSpPr>
      <dsp:spPr>
        <a:xfrm>
          <a:off x="6534726" y="1777111"/>
          <a:ext cx="2178241" cy="362920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проектирование целевых рекомендаций по направлениям экспертизы психологически безопасной </a:t>
          </a:r>
          <a:r>
            <a:rPr lang="ru-RU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образователь</a:t>
          </a: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ной среды</a:t>
          </a: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34726" y="1777111"/>
        <a:ext cx="2178241" cy="3629203"/>
      </dsp:txXfrm>
    </dsp:sp>
    <dsp:sp modelId="{A25A90C2-D9BA-4CF9-9A09-C79F66171635}">
      <dsp:nvSpPr>
        <dsp:cNvPr id="0" name=""/>
        <dsp:cNvSpPr/>
      </dsp:nvSpPr>
      <dsp:spPr>
        <a:xfrm flipV="1">
          <a:off x="0" y="5504154"/>
          <a:ext cx="8712968" cy="207566"/>
        </a:xfrm>
        <a:prstGeom prst="rect">
          <a:avLst/>
        </a:prstGeom>
        <a:solidFill>
          <a:schemeClr val="accent3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F60817-4774-45A8-BF65-97FFA0EACFB7}">
      <dsp:nvSpPr>
        <dsp:cNvPr id="0" name=""/>
        <dsp:cNvSpPr/>
      </dsp:nvSpPr>
      <dsp:spPr>
        <a:xfrm>
          <a:off x="519845" y="2149"/>
          <a:ext cx="3487419" cy="2092451"/>
        </a:xfrm>
        <a:prstGeom prst="rect">
          <a:avLst/>
        </a:prstGeom>
        <a:solidFill>
          <a:srgbClr val="92D050"/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организации режима жизнедеятельности воспитанников</a:t>
          </a:r>
          <a:endParaRPr lang="ru-RU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9845" y="2149"/>
        <a:ext cx="3487419" cy="2092451"/>
      </dsp:txXfrm>
    </dsp:sp>
    <dsp:sp modelId="{7F86C72D-52B2-4296-8FC7-FDF942A8F0D0}">
      <dsp:nvSpPr>
        <dsp:cNvPr id="0" name=""/>
        <dsp:cNvSpPr/>
      </dsp:nvSpPr>
      <dsp:spPr>
        <a:xfrm>
          <a:off x="2253267" y="2320857"/>
          <a:ext cx="3487419" cy="2092451"/>
        </a:xfrm>
        <a:prstGeom prst="rect">
          <a:avLst/>
        </a:prstGeom>
        <a:solidFill>
          <a:srgbClr val="92D050"/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Организация развивающей предметно-пространственной среды</a:t>
          </a:r>
          <a:endParaRPr lang="ru-RU" sz="2800" u="none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53267" y="2320857"/>
        <a:ext cx="3487419" cy="2092451"/>
      </dsp:txXfrm>
    </dsp:sp>
    <dsp:sp modelId="{3388E7D5-8B21-48DE-934E-524A1D146FA4}">
      <dsp:nvSpPr>
        <dsp:cNvPr id="0" name=""/>
        <dsp:cNvSpPr/>
      </dsp:nvSpPr>
      <dsp:spPr>
        <a:xfrm>
          <a:off x="4373932" y="0"/>
          <a:ext cx="3487419" cy="2092451"/>
        </a:xfrm>
        <a:prstGeom prst="rect">
          <a:avLst/>
        </a:prstGeom>
        <a:solidFill>
          <a:srgbClr val="92D050"/>
        </a:solidFill>
        <a:ln>
          <a:solidFill>
            <a:schemeClr val="tx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организации межличностных отношений в ДОУ</a:t>
          </a:r>
          <a:endParaRPr lang="ru-RU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73932" y="0"/>
        <a:ext cx="3487419" cy="20924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464BD-19A2-46F1-9269-4A406B67A4F6}">
      <dsp:nvSpPr>
        <dsp:cNvPr id="0" name=""/>
        <dsp:cNvSpPr/>
      </dsp:nvSpPr>
      <dsp:spPr>
        <a:xfrm>
          <a:off x="0" y="4517261"/>
          <a:ext cx="7128792" cy="592888"/>
        </a:xfrm>
        <a:prstGeom prst="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Удовлетворённость образовательной средой</a:t>
          </a:r>
          <a:endParaRPr lang="ru-RU" sz="2000" b="1" kern="1200" spc="50" dirty="0">
            <a:ln w="0"/>
            <a:solidFill>
              <a:schemeClr val="accent2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0" y="4517261"/>
        <a:ext cx="7128792" cy="592888"/>
      </dsp:txXfrm>
    </dsp:sp>
    <dsp:sp modelId="{58868BB6-4F45-420C-8C46-10F29842F1F0}">
      <dsp:nvSpPr>
        <dsp:cNvPr id="0" name=""/>
        <dsp:cNvSpPr/>
      </dsp:nvSpPr>
      <dsp:spPr>
        <a:xfrm rot="10800000">
          <a:off x="0" y="3614292"/>
          <a:ext cx="7128792" cy="911861"/>
        </a:xfrm>
        <a:prstGeom prst="upArrowCallout">
          <a:avLst/>
        </a:prstGeom>
        <a:solidFill>
          <a:srgbClr val="FFC000">
            <a:alpha val="43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Комфортность образовательной среды</a:t>
          </a:r>
        </a:p>
      </dsp:txBody>
      <dsp:txXfrm rot="10800000">
        <a:off x="0" y="3614292"/>
        <a:ext cx="7128792" cy="911861"/>
      </dsp:txXfrm>
    </dsp:sp>
    <dsp:sp modelId="{6F201B6E-7242-445B-B95E-6348729332FC}">
      <dsp:nvSpPr>
        <dsp:cNvPr id="0" name=""/>
        <dsp:cNvSpPr/>
      </dsp:nvSpPr>
      <dsp:spPr>
        <a:xfrm rot="10800000">
          <a:off x="0" y="2711324"/>
          <a:ext cx="7128792" cy="911861"/>
        </a:xfrm>
        <a:prstGeom prst="upArrowCallout">
          <a:avLst/>
        </a:prstGeom>
        <a:solidFill>
          <a:srgbClr val="FFC000">
            <a:alpha val="43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Предметно-развивающая среда</a:t>
          </a:r>
        </a:p>
      </dsp:txBody>
      <dsp:txXfrm rot="10800000">
        <a:off x="0" y="2711324"/>
        <a:ext cx="7128792" cy="911861"/>
      </dsp:txXfrm>
    </dsp:sp>
    <dsp:sp modelId="{DF0F98EC-80FC-4C6C-8374-FE9FD925A5B6}">
      <dsp:nvSpPr>
        <dsp:cNvPr id="0" name=""/>
        <dsp:cNvSpPr/>
      </dsp:nvSpPr>
      <dsp:spPr>
        <a:xfrm rot="10800000">
          <a:off x="0" y="1808355"/>
          <a:ext cx="7128792" cy="911861"/>
        </a:xfrm>
        <a:prstGeom prst="upArrowCallout">
          <a:avLst/>
        </a:prstGeom>
        <a:solidFill>
          <a:srgbClr val="FFC000">
            <a:alpha val="43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Защищённость от психологического насилия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во взаимодействии</a:t>
          </a:r>
        </a:p>
      </dsp:txBody>
      <dsp:txXfrm rot="10800000">
        <a:off x="0" y="1808355"/>
        <a:ext cx="7128792" cy="911861"/>
      </dsp:txXfrm>
    </dsp:sp>
    <dsp:sp modelId="{B7E1BBC8-8E56-4AA5-892D-5140702007DB}">
      <dsp:nvSpPr>
        <dsp:cNvPr id="0" name=""/>
        <dsp:cNvSpPr/>
      </dsp:nvSpPr>
      <dsp:spPr>
        <a:xfrm rot="10800000">
          <a:off x="0" y="905386"/>
          <a:ext cx="7128792" cy="911861"/>
        </a:xfrm>
        <a:prstGeom prst="upArrowCallout">
          <a:avLst/>
        </a:prstGeom>
        <a:solidFill>
          <a:srgbClr val="FFC000">
            <a:alpha val="43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Качество межличностных отношений</a:t>
          </a:r>
        </a:p>
      </dsp:txBody>
      <dsp:txXfrm rot="10800000">
        <a:off x="0" y="905386"/>
        <a:ext cx="7128792" cy="911861"/>
      </dsp:txXfrm>
    </dsp:sp>
    <dsp:sp modelId="{5B4DB020-A02C-4E1D-9008-073E8FFBD410}">
      <dsp:nvSpPr>
        <dsp:cNvPr id="0" name=""/>
        <dsp:cNvSpPr/>
      </dsp:nvSpPr>
      <dsp:spPr>
        <a:xfrm rot="10800000">
          <a:off x="0" y="2418"/>
          <a:ext cx="7128792" cy="911861"/>
        </a:xfrm>
        <a:prstGeom prst="upArrowCallout">
          <a:avLst/>
        </a:prstGeom>
        <a:solidFill>
          <a:srgbClr val="FFC000">
            <a:alpha val="43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Адаптация к ДОУ</a:t>
          </a:r>
          <a:endParaRPr lang="ru-RU" sz="20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418"/>
        <a:ext cx="7128792" cy="9118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EDF7C3-E154-4C21-88FC-8C8857B37293}">
      <dsp:nvSpPr>
        <dsp:cNvPr id="0" name=""/>
        <dsp:cNvSpPr/>
      </dsp:nvSpPr>
      <dsp:spPr>
        <a:xfrm>
          <a:off x="146473" y="351723"/>
          <a:ext cx="2501451" cy="1867280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адаптации детей и педагогов к ДОУ (</a:t>
          </a: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уровня адаптации и сроки).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46473" y="351723"/>
        <a:ext cx="2501451" cy="1867280"/>
      </dsp:txXfrm>
    </dsp:sp>
    <dsp:sp modelId="{BA2C869A-9DBE-4BBF-8C45-736369762113}">
      <dsp:nvSpPr>
        <dsp:cNvPr id="0" name=""/>
        <dsp:cNvSpPr/>
      </dsp:nvSpPr>
      <dsp:spPr>
        <a:xfrm>
          <a:off x="146473" y="2255942"/>
          <a:ext cx="2501451" cy="80293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Адаптация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к ДОУ</a:t>
          </a:r>
          <a:endParaRPr lang="ru-RU" sz="1600" b="1" i="0" kern="1200" dirty="0">
            <a:latin typeface="Arial" pitchFamily="34" charset="0"/>
            <a:cs typeface="Arial" pitchFamily="34" charset="0"/>
          </a:endParaRPr>
        </a:p>
      </dsp:txBody>
      <dsp:txXfrm>
        <a:off x="146473" y="2255942"/>
        <a:ext cx="1761585" cy="802930"/>
      </dsp:txXfrm>
    </dsp:sp>
    <dsp:sp modelId="{3115F717-C5E5-4214-AD79-11E5436EB3D3}">
      <dsp:nvSpPr>
        <dsp:cNvPr id="0" name=""/>
        <dsp:cNvSpPr/>
      </dsp:nvSpPr>
      <dsp:spPr>
        <a:xfrm>
          <a:off x="1977449" y="2329184"/>
          <a:ext cx="875507" cy="875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6161D-EEC8-4A43-B95C-F29AFAB31759}">
      <dsp:nvSpPr>
        <dsp:cNvPr id="0" name=""/>
        <dsp:cNvSpPr/>
      </dsp:nvSpPr>
      <dsp:spPr>
        <a:xfrm>
          <a:off x="2930548" y="1281045"/>
          <a:ext cx="2501451" cy="2955774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Влияние педагога на развитие личности ребенка 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Психологический климат в детском коллективе.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Психологический климат в педагогическом коллективе.</a:t>
          </a:r>
          <a:endParaRPr lang="ru-RU" sz="16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30548" y="1281045"/>
        <a:ext cx="2501451" cy="2955774"/>
      </dsp:txXfrm>
    </dsp:sp>
    <dsp:sp modelId="{D24AE131-A8AE-4626-BB21-6D4FBB0D284B}">
      <dsp:nvSpPr>
        <dsp:cNvPr id="0" name=""/>
        <dsp:cNvSpPr/>
      </dsp:nvSpPr>
      <dsp:spPr>
        <a:xfrm>
          <a:off x="2930548" y="3692572"/>
          <a:ext cx="2501451" cy="80293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Качество межличностных отношений</a:t>
          </a:r>
        </a:p>
      </dsp:txBody>
      <dsp:txXfrm>
        <a:off x="2930548" y="3692572"/>
        <a:ext cx="1761585" cy="802930"/>
      </dsp:txXfrm>
    </dsp:sp>
    <dsp:sp modelId="{A7E656EB-04EF-4260-98C8-854A7710B6CB}">
      <dsp:nvSpPr>
        <dsp:cNvPr id="0" name=""/>
        <dsp:cNvSpPr/>
      </dsp:nvSpPr>
      <dsp:spPr>
        <a:xfrm>
          <a:off x="4762895" y="3820110"/>
          <a:ext cx="875507" cy="875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BA6AF-2D5E-4A87-B93E-484BDDA0D0E9}">
      <dsp:nvSpPr>
        <dsp:cNvPr id="0" name=""/>
        <dsp:cNvSpPr/>
      </dsp:nvSpPr>
      <dsp:spPr>
        <a:xfrm>
          <a:off x="5904658" y="2951878"/>
          <a:ext cx="2501451" cy="215713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отсутствия психологического насилия во всех его видах и формах для всех участников образовательного процесса.</a:t>
          </a:r>
          <a:endParaRPr lang="ru-RU" sz="1600" kern="12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904658" y="2951878"/>
        <a:ext cx="2501451" cy="2157138"/>
      </dsp:txXfrm>
    </dsp:sp>
    <dsp:sp modelId="{39ADAC5E-A17E-4603-9B29-097888DE9E84}">
      <dsp:nvSpPr>
        <dsp:cNvPr id="0" name=""/>
        <dsp:cNvSpPr/>
      </dsp:nvSpPr>
      <dsp:spPr>
        <a:xfrm>
          <a:off x="5904658" y="4969005"/>
          <a:ext cx="2501451" cy="80293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Защищённость от </a:t>
          </a:r>
          <a:r>
            <a:rPr lang="ru-RU" sz="1600" b="1" i="0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психологи-ческого</a:t>
          </a: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насилия</a:t>
          </a:r>
        </a:p>
      </dsp:txBody>
      <dsp:txXfrm>
        <a:off x="5904658" y="4969005"/>
        <a:ext cx="1761585" cy="802930"/>
      </dsp:txXfrm>
    </dsp:sp>
    <dsp:sp modelId="{15670414-FA1A-46EB-8842-E7B8E248EA9E}">
      <dsp:nvSpPr>
        <dsp:cNvPr id="0" name=""/>
        <dsp:cNvSpPr/>
      </dsp:nvSpPr>
      <dsp:spPr>
        <a:xfrm>
          <a:off x="7693444" y="5041015"/>
          <a:ext cx="875507" cy="875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EDF7C3-E154-4C21-88FC-8C8857B37293}">
      <dsp:nvSpPr>
        <dsp:cNvPr id="0" name=""/>
        <dsp:cNvSpPr/>
      </dsp:nvSpPr>
      <dsp:spPr>
        <a:xfrm>
          <a:off x="143891" y="79228"/>
          <a:ext cx="2429046" cy="2632414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Содержательная насыщенность.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Трансформируемость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kern="12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Полифункциональность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kern="12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Вариативность.</a:t>
          </a:r>
          <a:endParaRPr lang="ru-RU" sz="1400" kern="12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Доступность.</a:t>
          </a:r>
          <a:endParaRPr lang="ru-RU" sz="1400" kern="12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Безопасность.</a:t>
          </a:r>
          <a:endParaRPr lang="ru-RU" sz="14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Удовлетворение потребности в 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общении, движении и развитии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3891" y="79228"/>
        <a:ext cx="2429046" cy="2632414"/>
      </dsp:txXfrm>
    </dsp:sp>
    <dsp:sp modelId="{BA2C869A-9DBE-4BBF-8C45-736369762113}">
      <dsp:nvSpPr>
        <dsp:cNvPr id="0" name=""/>
        <dsp:cNvSpPr/>
      </dsp:nvSpPr>
      <dsp:spPr>
        <a:xfrm>
          <a:off x="143891" y="2337921"/>
          <a:ext cx="2429046" cy="779689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Предметно-развивающая среда</a:t>
          </a:r>
          <a:endParaRPr lang="ru-RU" sz="1600" b="1" i="0" kern="1200" dirty="0">
            <a:latin typeface="Arial" pitchFamily="34" charset="0"/>
            <a:cs typeface="Arial" pitchFamily="34" charset="0"/>
          </a:endParaRPr>
        </a:p>
      </dsp:txBody>
      <dsp:txXfrm>
        <a:off x="143891" y="2337921"/>
        <a:ext cx="1710596" cy="779689"/>
      </dsp:txXfrm>
    </dsp:sp>
    <dsp:sp modelId="{3115F717-C5E5-4214-AD79-11E5436EB3D3}">
      <dsp:nvSpPr>
        <dsp:cNvPr id="0" name=""/>
        <dsp:cNvSpPr/>
      </dsp:nvSpPr>
      <dsp:spPr>
        <a:xfrm>
          <a:off x="1921870" y="2409042"/>
          <a:ext cx="850166" cy="8501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6161D-EEC8-4A43-B95C-F29AFAB31759}">
      <dsp:nvSpPr>
        <dsp:cNvPr id="0" name=""/>
        <dsp:cNvSpPr/>
      </dsp:nvSpPr>
      <dsp:spPr>
        <a:xfrm>
          <a:off x="2847381" y="1069615"/>
          <a:ext cx="2429046" cy="3337543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эмоций и чувств, доминирующих в процессе взаимодействия взрослых и детей, детей со сверстниками.</a:t>
          </a:r>
          <a:endParaRPr lang="ru-RU" sz="1600" kern="12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разнообразия используемых методов и средств образовательной деятельности.</a:t>
          </a:r>
          <a:endParaRPr lang="ru-RU" sz="14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Установление целесообразного, гибкого и эффективного режима дня.</a:t>
          </a:r>
          <a:endParaRPr lang="ru-RU" sz="140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847381" y="1069615"/>
        <a:ext cx="2429046" cy="3337543"/>
      </dsp:txXfrm>
    </dsp:sp>
    <dsp:sp modelId="{D24AE131-A8AE-4626-BB21-6D4FBB0D284B}">
      <dsp:nvSpPr>
        <dsp:cNvPr id="0" name=""/>
        <dsp:cNvSpPr/>
      </dsp:nvSpPr>
      <dsp:spPr>
        <a:xfrm>
          <a:off x="2808322" y="3888430"/>
          <a:ext cx="2429046" cy="779689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Комфортность </a:t>
          </a:r>
          <a:r>
            <a:rPr lang="ru-RU" sz="1600" b="1" kern="1200" spc="5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образователь</a:t>
          </a:r>
          <a:r>
            <a:rPr lang="ru-RU" sz="16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 ной среды</a:t>
          </a:r>
          <a:endParaRPr lang="ru-RU" sz="1600" b="1" i="0" kern="1200" dirty="0" smtClean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808322" y="3888430"/>
        <a:ext cx="1710596" cy="779689"/>
      </dsp:txXfrm>
    </dsp:sp>
    <dsp:sp modelId="{A7E656EB-04EF-4260-98C8-854A7710B6CB}">
      <dsp:nvSpPr>
        <dsp:cNvPr id="0" name=""/>
        <dsp:cNvSpPr/>
      </dsp:nvSpPr>
      <dsp:spPr>
        <a:xfrm>
          <a:off x="4680524" y="4032444"/>
          <a:ext cx="850166" cy="8501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3F7AB-70C3-4EAE-9CE7-C7A6535A735B}">
      <dsp:nvSpPr>
        <dsp:cNvPr id="0" name=""/>
        <dsp:cNvSpPr/>
      </dsp:nvSpPr>
      <dsp:spPr>
        <a:xfrm>
          <a:off x="5688623" y="2699824"/>
          <a:ext cx="2630439" cy="228635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Оценка удовлетворённости педагогов и родителей </a:t>
          </a:r>
          <a:r>
            <a:rPr lang="ru-RU" sz="1400" b="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образовательной средой.</a:t>
          </a:r>
          <a:endParaRPr lang="ru-RU" sz="1400" b="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Удовлетворённость в базовых потребностях (в помощи и поддержке, сохранении и повышении самооценки, познании, </a:t>
          </a: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развитии).</a:t>
          </a:r>
          <a:endParaRPr lang="ru-RU" sz="1400" b="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688623" y="2699824"/>
        <a:ext cx="2630439" cy="2286358"/>
      </dsp:txXfrm>
    </dsp:sp>
    <dsp:sp modelId="{87DC03F6-3EB4-4296-BA85-950CD5DF29F7}">
      <dsp:nvSpPr>
        <dsp:cNvPr id="0" name=""/>
        <dsp:cNvSpPr/>
      </dsp:nvSpPr>
      <dsp:spPr>
        <a:xfrm>
          <a:off x="5688623" y="4618783"/>
          <a:ext cx="2601533" cy="88102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Удовлетворён </a:t>
          </a:r>
          <a:r>
            <a:rPr lang="ru-RU" sz="1600" b="1" kern="1200" spc="5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ность</a:t>
          </a:r>
          <a:r>
            <a:rPr lang="ru-RU" sz="16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spc="50" dirty="0" err="1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образователь</a:t>
          </a:r>
          <a:r>
            <a:rPr lang="ru-RU" sz="1600" b="1" kern="1200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 ной средой</a:t>
          </a:r>
          <a:endParaRPr lang="ru-RU" sz="1600" b="1" i="0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688623" y="4618783"/>
        <a:ext cx="1832065" cy="881026"/>
      </dsp:txXfrm>
    </dsp:sp>
    <dsp:sp modelId="{F21DE739-2344-4E60-87CD-966BAC128C50}">
      <dsp:nvSpPr>
        <dsp:cNvPr id="0" name=""/>
        <dsp:cNvSpPr/>
      </dsp:nvSpPr>
      <dsp:spPr>
        <a:xfrm>
          <a:off x="7560839" y="4762795"/>
          <a:ext cx="850166" cy="8501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DEA9A-0B9A-4A80-A9F6-E0EF4FD0100B}">
      <dsp:nvSpPr>
        <dsp:cNvPr id="0" name=""/>
        <dsp:cNvSpPr/>
      </dsp:nvSpPr>
      <dsp:spPr>
        <a:xfrm>
          <a:off x="0" y="0"/>
          <a:ext cx="6912768" cy="1251499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Мониторинг проводится не реже, чем на начало и конец учебного года.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0"/>
        <a:ext cx="5529861" cy="1251499"/>
      </dsp:txXfrm>
    </dsp:sp>
    <dsp:sp modelId="{2A469D74-0509-4E1D-836B-B62565E7D778}">
      <dsp:nvSpPr>
        <dsp:cNvPr id="0" name=""/>
        <dsp:cNvSpPr/>
      </dsp:nvSpPr>
      <dsp:spPr>
        <a:xfrm>
          <a:off x="578944" y="1479044"/>
          <a:ext cx="6912768" cy="1251499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Реестр диагностических методик для экспертизы</a:t>
          </a:r>
          <a:br>
            <a:rPr lang="ru-R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психологической безопасности образовательной среды </a:t>
          </a: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представляет современные диагностические средства, отвечающие необходимым показателям качества.</a:t>
          </a:r>
          <a:endParaRPr lang="ru-RU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8944" y="1479044"/>
        <a:ext cx="5520349" cy="1251499"/>
      </dsp:txXfrm>
    </dsp:sp>
    <dsp:sp modelId="{9AE8EF98-FC7A-4E76-9BBD-6971753DAFFD}">
      <dsp:nvSpPr>
        <dsp:cNvPr id="0" name=""/>
        <dsp:cNvSpPr/>
      </dsp:nvSpPr>
      <dsp:spPr>
        <a:xfrm>
          <a:off x="1149247" y="2958088"/>
          <a:ext cx="6912768" cy="1251499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Отмечается динамика работы системы по обеспечению безопасной и психологически комфортной образовательной среды. 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49247" y="2958088"/>
        <a:ext cx="5528990" cy="1251499"/>
      </dsp:txXfrm>
    </dsp:sp>
    <dsp:sp modelId="{2D85D197-3FBC-49B2-91A4-BC131DC1B409}">
      <dsp:nvSpPr>
        <dsp:cNvPr id="0" name=""/>
        <dsp:cNvSpPr/>
      </dsp:nvSpPr>
      <dsp:spPr>
        <a:xfrm>
          <a:off x="1728191" y="4437132"/>
          <a:ext cx="6912768" cy="1251499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Ведущая роль в диагностике показателей и обобщении результатов исследования психологической безопасности образовательной среды отводится педагогу-психологу.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28191" y="4437132"/>
        <a:ext cx="5520349" cy="1251499"/>
      </dsp:txXfrm>
    </dsp:sp>
    <dsp:sp modelId="{5E312953-83DD-4E08-8A0C-B3CE6CD86469}">
      <dsp:nvSpPr>
        <dsp:cNvPr id="0" name=""/>
        <dsp:cNvSpPr/>
      </dsp:nvSpPr>
      <dsp:spPr>
        <a:xfrm>
          <a:off x="6099293" y="958534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99293" y="958534"/>
        <a:ext cx="813474" cy="813474"/>
      </dsp:txXfrm>
    </dsp:sp>
    <dsp:sp modelId="{DCDCA256-0448-4D50-9014-957B05149198}">
      <dsp:nvSpPr>
        <dsp:cNvPr id="0" name=""/>
        <dsp:cNvSpPr/>
      </dsp:nvSpPr>
      <dsp:spPr>
        <a:xfrm>
          <a:off x="6678237" y="2437578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78237" y="2437578"/>
        <a:ext cx="813474" cy="813474"/>
      </dsp:txXfrm>
    </dsp:sp>
    <dsp:sp modelId="{47D7A584-E710-46FD-B9F0-D7DB67AED96D}">
      <dsp:nvSpPr>
        <dsp:cNvPr id="0" name=""/>
        <dsp:cNvSpPr/>
      </dsp:nvSpPr>
      <dsp:spPr>
        <a:xfrm>
          <a:off x="7248541" y="3916623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48541" y="3916623"/>
        <a:ext cx="813474" cy="81347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EF0659-4904-4081-BB56-8E937AFCA41B}">
      <dsp:nvSpPr>
        <dsp:cNvPr id="0" name=""/>
        <dsp:cNvSpPr/>
      </dsp:nvSpPr>
      <dsp:spPr>
        <a:xfrm>
          <a:off x="1814" y="0"/>
          <a:ext cx="2822657" cy="489654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   </a:t>
          </a: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контроль качества   психологических условий, в которых осуществляется обучение и воспитание детей </a:t>
          </a:r>
          <a:endParaRPr lang="ru-RU" sz="1800" b="1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814" y="1958617"/>
        <a:ext cx="2822657" cy="1958617"/>
      </dsp:txXfrm>
    </dsp:sp>
    <dsp:sp modelId="{F184836E-4315-410C-A567-7DA5CCA315D1}">
      <dsp:nvSpPr>
        <dsp:cNvPr id="0" name=""/>
        <dsp:cNvSpPr/>
      </dsp:nvSpPr>
      <dsp:spPr>
        <a:xfrm>
          <a:off x="597868" y="293792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2AB1F-87C1-47CB-B78E-BAD7C632D66E}">
      <dsp:nvSpPr>
        <dsp:cNvPr id="0" name=""/>
        <dsp:cNvSpPr/>
      </dsp:nvSpPr>
      <dsp:spPr>
        <a:xfrm>
          <a:off x="2909151" y="0"/>
          <a:ext cx="2822657" cy="489654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повышение уровня психического и профессионального развития субъектов образования процесса – воспитанников, педагогов, родителей</a:t>
          </a:r>
          <a:endParaRPr lang="ru-RU" sz="1800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09151" y="1958617"/>
        <a:ext cx="2822657" cy="1958617"/>
      </dsp:txXfrm>
    </dsp:sp>
    <dsp:sp modelId="{1AE2736A-415E-4FFD-993E-4B360C224EAF}">
      <dsp:nvSpPr>
        <dsp:cNvPr id="0" name=""/>
        <dsp:cNvSpPr/>
      </dsp:nvSpPr>
      <dsp:spPr>
        <a:xfrm>
          <a:off x="3505205" y="293792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DF344-B472-4EF7-9FD4-D82DEEFF8B91}">
      <dsp:nvSpPr>
        <dsp:cNvPr id="0" name=""/>
        <dsp:cNvSpPr/>
      </dsp:nvSpPr>
      <dsp:spPr>
        <a:xfrm>
          <a:off x="5816488" y="0"/>
          <a:ext cx="2822657" cy="489654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повышение уровня защищенности           от насилия и степени удовлетворенности основными характеристиками ДОУ</a:t>
          </a:r>
          <a:endParaRPr lang="ru-RU" sz="1800" b="1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816488" y="1958617"/>
        <a:ext cx="2822657" cy="1958617"/>
      </dsp:txXfrm>
    </dsp:sp>
    <dsp:sp modelId="{64E45ED9-5B54-4F33-9C33-3964A15C582C}">
      <dsp:nvSpPr>
        <dsp:cNvPr id="0" name=""/>
        <dsp:cNvSpPr/>
      </dsp:nvSpPr>
      <dsp:spPr>
        <a:xfrm>
          <a:off x="6412542" y="293792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0D0DE-6F5C-4A5C-BBC5-53F22A11F038}">
      <dsp:nvSpPr>
        <dsp:cNvPr id="0" name=""/>
        <dsp:cNvSpPr/>
      </dsp:nvSpPr>
      <dsp:spPr>
        <a:xfrm>
          <a:off x="345638" y="3917235"/>
          <a:ext cx="7949683" cy="734481"/>
        </a:xfrm>
        <a:prstGeom prst="leftRightArrow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E0B96-F141-4D4F-B70A-2DB471077DB1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A88D-85F0-46E0-AC86-48CD1D10D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A88D-85F0-46E0-AC86-48CD1D10D5C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2B8F09-9401-42DA-9717-D938673210E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725B59-8AC9-4EB6-862C-57CA5C313F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568952" cy="381642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Экспертиза психологической безопасности образовательной среды </a:t>
            </a:r>
            <a:endParaRPr lang="ru-RU" sz="5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653136"/>
            <a:ext cx="5040560" cy="14401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педагог-психолог 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высшей квалификационной категории 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МДОАУ «Детский сад № 96 г. Орска» 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Козлова Л.В.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25144"/>
            <a:ext cx="2200898" cy="19288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5" y="188640"/>
            <a:ext cx="8784975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cap="al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836712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20990" cy="5328592"/>
          </a:xfrm>
          <a:solidFill>
            <a:schemeClr val="accent3">
              <a:lumMod val="40000"/>
              <a:lumOff val="60000"/>
              <a:alpha val="66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Психологически безопасной образовательной средой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считать такую, в которой большинство участников имеют положительное отношение к ней, </a:t>
            </a:r>
            <a:r>
              <a:rPr lang="ru-RU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которой отражены высокие показатели </a:t>
            </a:r>
            <a:r>
              <a:rPr lang="ru-RU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индекса удовлетворенности </a:t>
            </a:r>
            <a:r>
              <a:rPr lang="ru-RU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защищенности от психологического насилия</a:t>
            </a:r>
            <a:endParaRPr lang="ru-RU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1628800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620688"/>
            <a:ext cx="6696744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психологической безопасности образовательной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среды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6166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Правильно организованный режим труда и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отдыха - 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залог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психического здоровья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человека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700808"/>
            <a:ext cx="3528392" cy="4032448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085184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Мониторинг безопасности образовательной среды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система организации сбора, хранения, обработки, распространения информации о деятельности системы образования, которая призвана обеспечивать непрерывное слежение за ее состоянием, прогнозирование ее развития.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27584" y="980728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гнутая влево стрелка 6"/>
          <p:cNvSpPr/>
          <p:nvPr/>
        </p:nvSpPr>
        <p:spPr>
          <a:xfrm>
            <a:off x="179512" y="3933056"/>
            <a:ext cx="576064" cy="1944216"/>
          </a:xfrm>
          <a:prstGeom prst="curvedRightArrow">
            <a:avLst>
              <a:gd name="adj1" fmla="val 25000"/>
              <a:gd name="adj2" fmla="val 50000"/>
              <a:gd name="adj3" fmla="val 6279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Объект мониторинга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параметры, которые согласуются с выделенными характеристиками психологически безопасной образовательной среды.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692696"/>
            <a:ext cx="1703244" cy="144016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Схема 3"/>
          <p:cNvGraphicFramePr/>
          <p:nvPr/>
        </p:nvGraphicFramePr>
        <p:xfrm>
          <a:off x="611560" y="2276872"/>
          <a:ext cx="7488832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618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Основные характеристики психологической безопасности и комфортности образовательной среды: </a:t>
            </a:r>
          </a:p>
          <a:p>
            <a:pPr lvl="0"/>
            <a:r>
              <a:rPr lang="ru-RU" sz="2200" dirty="0" smtClean="0">
                <a:latin typeface="Arial" pitchFamily="34" charset="0"/>
                <a:cs typeface="Arial" pitchFamily="34" charset="0"/>
              </a:rPr>
              <a:t>- отсутствие проявлений психологического насилия во взаимодействии участников образовательного процесса;</a:t>
            </a:r>
          </a:p>
          <a:p>
            <a:pPr lvl="0"/>
            <a:r>
              <a:rPr lang="ru-RU" sz="2200" dirty="0" smtClean="0">
                <a:latin typeface="Arial" pitchFamily="34" charset="0"/>
                <a:cs typeface="Arial" pitchFamily="34" charset="0"/>
              </a:rPr>
              <a:t>- удовлетворение основных потребностей в личностно-доверительном общении;</a:t>
            </a:r>
          </a:p>
          <a:p>
            <a:pPr lvl="0"/>
            <a:r>
              <a:rPr lang="ru-RU" sz="2200" dirty="0" smtClean="0">
                <a:latin typeface="Arial" pitchFamily="34" charset="0"/>
                <a:cs typeface="Arial" pitchFamily="34" charset="0"/>
              </a:rPr>
              <a:t>- реализация условий, способствующих сохранению и укреплению психического здоровья участников воспитательно-образовательного процесса; </a:t>
            </a:r>
          </a:p>
          <a:p>
            <a:pPr lvl="0"/>
            <a:r>
              <a:rPr lang="ru-RU" sz="2200" dirty="0" smtClean="0">
                <a:latin typeface="Arial" pitchFamily="34" charset="0"/>
                <a:cs typeface="Arial" pitchFamily="34" charset="0"/>
              </a:rPr>
              <a:t>- профилактика угроз, которые препятствуют продуктивному устойчивому развитию личности; </a:t>
            </a:r>
          </a:p>
          <a:p>
            <a:pPr lvl="0">
              <a:buFontTx/>
              <a:buChar char="-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адаптация к ДОУ находится в пределах нормы по </a:t>
            </a:r>
          </a:p>
          <a:p>
            <a:pPr lvl="0"/>
            <a:r>
              <a:rPr lang="ru-RU" sz="2200" dirty="0" smtClean="0">
                <a:latin typeface="Arial" pitchFamily="34" charset="0"/>
                <a:cs typeface="Arial" pitchFamily="34" charset="0"/>
              </a:rPr>
              <a:t>сроку и уровню;</a:t>
            </a:r>
          </a:p>
          <a:p>
            <a:pPr lvl="0">
              <a:buFontTx/>
              <a:buChar char="-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отсутствие в группе детей, имеющих статус </a:t>
            </a:r>
          </a:p>
          <a:p>
            <a:pPr lvl="0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непринимаемых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отвергаемых;</a:t>
            </a:r>
          </a:p>
          <a:p>
            <a:pPr lvl="0"/>
            <a:r>
              <a:rPr lang="ru-RU" sz="2200" dirty="0" smtClean="0">
                <a:latin typeface="Arial" pitchFamily="34" charset="0"/>
                <a:cs typeface="Arial" pitchFamily="34" charset="0"/>
              </a:rPr>
              <a:t>- организация насыщенной образовательной среды, стимулирующей развитие участников образовательного процесса.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933056"/>
            <a:ext cx="1531709" cy="1713348"/>
          </a:xfrm>
          <a:prstGeom prst="round2Diag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66843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764704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0801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психологической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экспертизы: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323528" y="1916832"/>
          <a:ext cx="8363272" cy="453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лево стрелка 5"/>
          <p:cNvSpPr/>
          <p:nvPr/>
        </p:nvSpPr>
        <p:spPr>
          <a:xfrm>
            <a:off x="1115616" y="4221088"/>
            <a:ext cx="1080120" cy="1656184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372200" y="4221088"/>
            <a:ext cx="1080120" cy="1656184"/>
          </a:xfrm>
          <a:prstGeom prst="curved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836712"/>
            <a:ext cx="864096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Критерии психологической экспертизы: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971600" y="1484784"/>
          <a:ext cx="71287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871851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66843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548680"/>
          <a:ext cx="85689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66843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938</TotalTime>
  <Words>617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Экспертиза психологической безопасности образовательной среды </vt:lpstr>
      <vt:lpstr>Слайд 2</vt:lpstr>
      <vt:lpstr>Слайд 3</vt:lpstr>
      <vt:lpstr>Слайд 4</vt:lpstr>
      <vt:lpstr>Слайд 5</vt:lpstr>
      <vt:lpstr>Направления психологической экспертизы:</vt:lpstr>
      <vt:lpstr>Слайд 7</vt:lpstr>
      <vt:lpstr>Слайд 8</vt:lpstr>
      <vt:lpstr>Слайд 9</vt:lpstr>
      <vt:lpstr> </vt:lpstr>
      <vt:lpstr>Психологически безопасной образовательной средой  можно считать такую, в которой большинство участников имеют положительное отношение к ней,  в которой отражены высокие показатели индекса удовлетворенности и защищенности от психологического насилия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диагностика безопасности образовательной среды для обучающихся, педагогов, родителей</dc:title>
  <dc:creator>DNA7 X86</dc:creator>
  <cp:lastModifiedBy>User</cp:lastModifiedBy>
  <cp:revision>109</cp:revision>
  <dcterms:created xsi:type="dcterms:W3CDTF">2012-11-22T13:37:57Z</dcterms:created>
  <dcterms:modified xsi:type="dcterms:W3CDTF">2021-09-16T09:35:14Z</dcterms:modified>
</cp:coreProperties>
</file>