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2988" y="1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87599" y="1676400"/>
            <a:ext cx="4260693" cy="4635500"/>
          </a:xfrm>
          <a:prstGeom prst="roundRect">
            <a:avLst/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высшее профессиональное педагогическое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педагогика и методика дошкольного образования</a:t>
            </a: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Квалификация: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 детей дошкольного возраста» с правом ведения профессиональной деятельности в области дошкольного образования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работы:</a:t>
            </a:r>
          </a:p>
          <a:p>
            <a:pPr lvl="0" fontAlgn="base">
              <a:spcBef>
                <a:spcPct val="0"/>
              </a:spcBef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– 25 года</a:t>
            </a:r>
          </a:p>
          <a:p>
            <a:pPr marR="0" lvl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стаж </a:t>
            </a:r>
            <a:r>
              <a:rPr lang="ru-RU" sz="160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25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года</a:t>
            </a: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 аттестации:</a:t>
            </a:r>
          </a:p>
          <a:p>
            <a:pPr fontAlgn="base">
              <a:spcBef>
                <a:spcPct val="0"/>
              </a:spcBef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первая квалификационная категория по должности </a:t>
            </a:r>
            <a:r>
              <a:rPr lang="en-US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</a:t>
            </a:r>
            <a:r>
              <a:rPr lang="en-US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», 202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 г.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достижения:</a:t>
            </a:r>
          </a:p>
          <a:p>
            <a:pPr fontAlgn="base">
              <a:spcBef>
                <a:spcPct val="0"/>
              </a:spcBef>
            </a:pP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6451600"/>
            <a:ext cx="6452915" cy="2533905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Интересная информация обо мне: </a:t>
            </a:r>
          </a:p>
          <a:p>
            <a:pPr algn="just"/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Меня привлекает работа именно с дошколятами. Это самый благодарный возраст, когда между ребенком и взрослым устанавливается тесный контакт и взаимопонимание. Каждый день, приходя на работу, гляжу в глаза детей. В одних вижу настороженность, в других – интерес, в третьих – надежду, а в чьих-то – равнодушие. У каждого ребёнка свой мир, который нельзя разрушить, которому надо помочь раскрыться. В свободное время увлекаюсь выкладыванием алмазной мозаики и разным рукоделием. Люблю животных, очень нравятся поездки на природу, в лес, в горы. Свою любовь к природе я стараюсь передать детям.</a:t>
            </a:r>
            <a:endParaRPr lang="ru-RU" sz="1400" dirty="0"/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195378" y="3073400"/>
            <a:ext cx="1980000" cy="2628900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ценности: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R="15875"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i="0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любовь</a:t>
            </a:r>
            <a:r>
              <a:rPr kumimoji="0" lang="ru-RU" sz="1400" i="0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к детям, ответственность, творческие способности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внимательность, аккуратность</a:t>
            </a:r>
            <a:r>
              <a:rPr kumimoji="0" lang="ru-RU" sz="1400" i="0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, бескорыстие</a:t>
            </a:r>
            <a:endParaRPr kumimoji="0" lang="ru-RU" sz="140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110" y="424877"/>
            <a:ext cx="902479" cy="888485"/>
          </a:xfrm>
          <a:prstGeom prst="rect">
            <a:avLst/>
          </a:prstGeom>
          <a:ln>
            <a:noFill/>
          </a:ln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367734" y="177170"/>
            <a:ext cx="3366075" cy="12975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Воспитатель Лычагина Светлана Олеговна</a:t>
            </a:r>
          </a:p>
        </p:txBody>
      </p:sp>
      <p:pic>
        <p:nvPicPr>
          <p:cNvPr id="2" name="Picture 2" descr="C:\Users\lubov\Desktop\пешков педагоги новые\пешков педагоги новые\6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615" y="202569"/>
            <a:ext cx="1800000" cy="25442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435</TotalTime>
  <Words>191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Georgia</vt:lpstr>
      <vt:lpstr>Trebuchet MS</vt:lpstr>
      <vt:lpstr>Воздушный поток</vt:lpstr>
      <vt:lpstr>Воспитатель Лычагина Светлана Олеговна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sadik_comp</cp:lastModifiedBy>
  <cp:revision>65</cp:revision>
  <dcterms:created xsi:type="dcterms:W3CDTF">2014-11-21T11:00:06Z</dcterms:created>
  <dcterms:modified xsi:type="dcterms:W3CDTF">2025-10-16T03:47:04Z</dcterms:modified>
</cp:coreProperties>
</file>