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8" autoAdjust="0"/>
    <p:restoredTop sz="93163" autoAdjust="0"/>
  </p:normalViewPr>
  <p:slideViewPr>
    <p:cSldViewPr snapToGrid="0">
      <p:cViewPr varScale="1">
        <p:scale>
          <a:sx n="107" d="100"/>
          <a:sy n="107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7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1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2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9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70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34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05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7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442DD-6120-46C0-A69D-E95E4C3C67BC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70009-B1A4-4AA9-B811-FF0D0E46B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0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23" y="-35051"/>
            <a:ext cx="12382123" cy="72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286" y="1585662"/>
            <a:ext cx="9451819" cy="3846950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Клубный час» – эффективная технология развития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инициативы детей 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5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08" y="-470007"/>
            <a:ext cx="12745616" cy="84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90439" y="1313896"/>
            <a:ext cx="6853561" cy="412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Рефлексивный круг.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ребёнок был?</a:t>
            </a:r>
            <a:endParaRPr lang="ru-RU" sz="28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тебе запомнилось? </a:t>
            </a:r>
            <a:endParaRPr lang="ru-RU" sz="28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Хочешь ли ты ещё раз туда пойти и почему? </a:t>
            </a:r>
            <a:endParaRPr lang="ru-RU" sz="28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Удавалось ли соблюдать правила, если нет, то почему?</a:t>
            </a:r>
            <a:endParaRPr lang="ru-RU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7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343" y="-1110342"/>
            <a:ext cx="13612572" cy="98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2056" y="115410"/>
            <a:ext cx="5791201" cy="244369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Старшие ребята провели мастер –класс по лепке из соленого теста для малышей.</a:t>
            </a:r>
            <a:r>
              <a:rPr lang="ru-RU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318" y="2587087"/>
            <a:ext cx="3859881" cy="5146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455" t="8198"/>
          <a:stretch/>
        </p:blipFill>
        <p:spPr>
          <a:xfrm>
            <a:off x="8499682" y="2587087"/>
            <a:ext cx="3972734" cy="5146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7" y="2587087"/>
            <a:ext cx="4164837" cy="31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4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445" y="-213064"/>
            <a:ext cx="12985187" cy="86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8184" y="1367162"/>
            <a:ext cx="71376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в формате мастер –класса увлекательно и познавательно как для малышей так и для старших ребят, позволяет старшим почувствовать себя в роли наставника, ведущего.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59" y="3273508"/>
            <a:ext cx="3570484" cy="47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61" y="-307035"/>
            <a:ext cx="12339961" cy="82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344" y="1023257"/>
            <a:ext cx="6466114" cy="182880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детям ясельной группы старшие ребята пришли с подарками и с удовольствием остались играть с малышами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80" y="3326338"/>
            <a:ext cx="3090971" cy="4121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3616" b="18993"/>
          <a:stretch/>
        </p:blipFill>
        <p:spPr>
          <a:xfrm>
            <a:off x="5714831" y="3266249"/>
            <a:ext cx="5464344" cy="41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7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фон: векторные изображения и иллюстрации, которые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788" r="78464"/>
          <a:stretch/>
        </p:blipFill>
        <p:spPr bwMode="auto">
          <a:xfrm>
            <a:off x="0" y="0"/>
            <a:ext cx="2095130" cy="36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629" y="-142044"/>
            <a:ext cx="9401454" cy="287636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ребят логопедической группы, которые в рамках «Клубного часа» пришли к нам в гости, мы провели «Цирковое представление». Дети демонстрировали фокусы, сами выступали в роли организаторов подвижных игр, контролировали правила, проводили экскурсию по группе.</a:t>
            </a:r>
          </a:p>
        </p:txBody>
      </p:sp>
      <p:pic>
        <p:nvPicPr>
          <p:cNvPr id="1028" name="Picture 4" descr="Детский фон: векторные изображения и иллюстрации, которые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8" b="76584"/>
          <a:stretch/>
        </p:blipFill>
        <p:spPr bwMode="auto">
          <a:xfrm rot="5400000">
            <a:off x="10486901" y="702663"/>
            <a:ext cx="2336338" cy="93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75" t="22359" r="5806" b="3064"/>
          <a:stretch/>
        </p:blipFill>
        <p:spPr>
          <a:xfrm>
            <a:off x="266682" y="2282736"/>
            <a:ext cx="3328775" cy="3668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98" t="16945" r="13783" b="9498"/>
          <a:stretch/>
        </p:blipFill>
        <p:spPr>
          <a:xfrm>
            <a:off x="3761736" y="2282736"/>
            <a:ext cx="3279433" cy="3668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" t="35151" r="-88"/>
          <a:stretch/>
        </p:blipFill>
        <p:spPr>
          <a:xfrm>
            <a:off x="7207448" y="2282736"/>
            <a:ext cx="4281343" cy="36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тский фон: векторные изображения и иллюстрации, которые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78" b="83562"/>
          <a:stretch/>
        </p:blipFill>
        <p:spPr bwMode="auto">
          <a:xfrm>
            <a:off x="0" y="0"/>
            <a:ext cx="7572652" cy="780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Детский фон: векторные изображения и иллюстрации, которые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78" b="83562"/>
          <a:stretch/>
        </p:blipFill>
        <p:spPr bwMode="auto">
          <a:xfrm rot="5400000">
            <a:off x="8126598" y="3285308"/>
            <a:ext cx="7350710" cy="780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186" y="870011"/>
            <a:ext cx="78123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 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«Клубного часа»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позволило нам наблюдать следующие изменения у воспитанников:</a:t>
            </a: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дошкольники узнают большинство детей детского сада и относятся к ним дружелюбно;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более подробно и открыто сообщают о своих потребностях не только своим воспитанникам, но и другим сотрудникам детского сада;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уровня агрессивности и конфликтности;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дети переносят правила клуба на повседневную жизнь в группе и социуме.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478" y="3575059"/>
            <a:ext cx="4106273" cy="307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54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450" y="3185215"/>
            <a:ext cx="17531212" cy="16918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Детский фон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721"/>
          <a:stretch/>
        </p:blipFill>
        <p:spPr bwMode="auto">
          <a:xfrm>
            <a:off x="-470780" y="0"/>
            <a:ext cx="4707802" cy="69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1142" y="1068309"/>
            <a:ext cx="8691778" cy="4873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/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важнейших задач дошкольного периода является социализация ребенка.</a:t>
            </a:r>
          </a:p>
          <a:p>
            <a:pPr marL="0" indent="0">
              <a:buNone/>
            </a:pP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общаться со сверстниками и взрослыми-важнейшая часть социализации. </a:t>
            </a:r>
          </a:p>
          <a:p>
            <a:pPr marL="0" indent="0">
              <a:buNone/>
            </a:pP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Выстраивать отношение по определенным правилам, способность самим решать конфликт, не прибегая к помощи взрослого,  умение самоопределяться в своих желаниях – признаки успешной социализации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56846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176" y="2936827"/>
            <a:ext cx="17001380" cy="15118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Детский фон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2" r="1065" b="39193"/>
          <a:stretch/>
        </p:blipFill>
        <p:spPr bwMode="auto">
          <a:xfrm rot="16200000">
            <a:off x="-1460225" y="394019"/>
            <a:ext cx="5307947" cy="45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Детский фон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2"/>
          <a:stretch/>
        </p:blipFill>
        <p:spPr bwMode="auto">
          <a:xfrm>
            <a:off x="8404634" y="0"/>
            <a:ext cx="4910594" cy="67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lob:https://web.telegram.org/418372e1-ec70-45dd-87cc-776381a51cd4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28323" y="1059255"/>
            <a:ext cx="8007037" cy="49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ru-RU" dirty="0"/>
              <a:t> 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«Клубный час» является авторской разработкой Гришаевой Н. П. ст. научного сотрудника ФГБУН ИС РАН и является частью проекта 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технологии эффективной социализации ребёнка в дошкольной образовательной организации»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Главная цель технологии – развитие свободной самостоятельной детской деятельности через формирование интереса детей к окружающему миру, творчеству, общению с другими детьми.</a:t>
            </a:r>
          </a:p>
          <a:p>
            <a:endParaRPr lang="ru-RU" dirty="0"/>
          </a:p>
        </p:txBody>
      </p:sp>
      <p:sp>
        <p:nvSpPr>
          <p:cNvPr id="6" name="AutoShape 6" descr="blob:https://web.telegram.org/418372e1-ec70-45dd-87cc-776381a51c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360" y="2450644"/>
            <a:ext cx="3229539" cy="430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314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r="35095"/>
          <a:stretch/>
        </p:blipFill>
        <p:spPr bwMode="auto">
          <a:xfrm>
            <a:off x="-742384" y="-153909"/>
            <a:ext cx="8229602" cy="7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77" y="265537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34557" y="1050203"/>
            <a:ext cx="7650179" cy="495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«Клубного часа»:</a:t>
            </a:r>
            <a:endParaRPr lang="ru-RU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у детей самостоятельность и ответственность; 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учить детей ориентироваться в пространстве; 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дружеские отношения между детьми различного возраста, уважительное отношение к окружающим;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формировать умение проявлять инициативу в заботе об окружающих, с благодарностью относиться к помощи и знакам внимания;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формировать умение планировать свои действия и оценивать их результаты;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17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/>
          <a:stretch/>
        </p:blipFill>
        <p:spPr bwMode="auto">
          <a:xfrm>
            <a:off x="6735778" y="-349287"/>
            <a:ext cx="6437013" cy="821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692458"/>
            <a:ext cx="10954305" cy="63964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вежливо выражать свою просьбу, благодарить за оказанную услугу;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стремление выражать своё отношение к окружающему, самостоятельно находить для этого различные речевые средства;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-формировать умение решать спорные вопросы и улаживать конфликты; 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-поощрять попытки ребёнка осознанно делиться с педагогом и другими                                   детьми разнообразными впечатлениями; 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-помогать приобретать жизненный опыт, переживания, необходимые для самоопределения и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1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0" r="-750" b="53672"/>
          <a:stretch/>
        </p:blipFill>
        <p:spPr bwMode="auto">
          <a:xfrm>
            <a:off x="0" y="-289712"/>
            <a:ext cx="12448515" cy="25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854" y="-90535"/>
            <a:ext cx="9180214" cy="6373640"/>
          </a:xfrm>
        </p:spPr>
        <p:txBody>
          <a:bodyPr>
            <a:normAutofit fontScale="9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«Клубного часа»:</a:t>
            </a:r>
            <a:b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Свободный.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свободно перемещаются по всей территории детского сада (в помещении или на улице) и самостоятельно организуют разновозрастное общение по интересам без помощи взрослых; 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Тематический.</a:t>
            </a:r>
            <a:b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«Клубные часы» включены в ситуацию месяца.   Например, в ситуации месяца «Космос» могут быть организованы конкурс рисунка на асфальте, постройка космического корабля, викторина «Космонавт»;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основу этого типа «Клубного часа» положено самоопределение ребёнка в выборе различных видов деятельности. Например, в физкультурном зале проходят подвижные игры, в музыкальном — спектакль и т. д.;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58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5"/>
          <a:stretch/>
        </p:blipFill>
        <p:spPr bwMode="auto">
          <a:xfrm>
            <a:off x="-362138" y="-416460"/>
            <a:ext cx="12837991" cy="27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638676" y="0"/>
            <a:ext cx="10248523" cy="3651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7564" y="1949364"/>
            <a:ext cx="93612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подготовительной к школе группы сами организуют всю деятельность на «Клубном часе» для всех детей;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Группообразование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проводят «Клубный час», объединившись в группы или команды для развития групповых навыков; 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на территории участка или в помещении по одиночке или командой ищут по схеме какую-либо вещь, предмет; решают какую-либо задачу.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2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404" y="-1133532"/>
            <a:ext cx="15038508" cy="100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5347"/>
            <a:ext cx="10179867" cy="7853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Порядок начала программы «Клубного часа». 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3945" y="1790090"/>
            <a:ext cx="98139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организуется дискуссия, во время которой старшие дошкольники узнают, что такое и зачем нужен «Клубный час», что они будут делать во время этого мероприятия и кто хотел бы на него пойти;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обсуждается, какие группы есть в детском саду, возраст детей в этих группах и на каком этаже (крыле) они находятся;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объясняется, какие есть помещения в детском саду, как они называются, кто там работает, чем занимается и какую пользу приносит.</a:t>
            </a:r>
            <a:endParaRPr lang="ru-RU" sz="2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05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Детский фон: векторные изображения и иллюстрации, которые можно скачать  бесплатно | Freepi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0770" r="27610"/>
          <a:stretch/>
        </p:blipFill>
        <p:spPr bwMode="auto">
          <a:xfrm>
            <a:off x="0" y="-1"/>
            <a:ext cx="8955256" cy="744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6629" y="466531"/>
            <a:ext cx="8509517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Правилами поведения детей во время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«Клубного часа»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«Говори «здравствуйте» и «до свидания», когда входишь в другую группу»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«Если взял игрушку поиграть — положи её на место, когда уходишь»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«Кто первый взял игрушку, тот в неё и играет»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«Помогай проводить занятие, если оно проходит во время «Клубного часа»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«Говори спокойно»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«Ходи спокойно»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«Возвращайся в группу по сигналу звонка»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«Если не хочешь ходить в другие группы, то можно остаться в своей группе или вернуться в неё, если устал»</a:t>
            </a:r>
            <a:endParaRPr lang="ru-RU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874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910</Words>
  <Application>Microsoft Office PowerPoint</Application>
  <PresentationFormat>Широкоэкранный</PresentationFormat>
  <Paragraphs>59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            «Клубный час» – эффективная технология развития  инициативы детей  </vt:lpstr>
      <vt:lpstr>Презентация PowerPoint</vt:lpstr>
      <vt:lpstr>Презентация PowerPoint</vt:lpstr>
      <vt:lpstr>Презентация PowerPoint</vt:lpstr>
      <vt:lpstr>- учить вежливо выражать свою просьбу, благодарить за оказанную услугу;  -развивать стремление выражать своё отношение к окружающему, самостоятельно находить для этого различные речевые средства;   -формировать умение решать спорные вопросы и улаживать конфликты;    -поощрять попытки ребёнка осознанно делиться с педагогом и другими                                   детьми разнообразными впечатлениями;    -помогать приобретать жизненный опыт, переживания, необходимые для самоопределения и саморегуляции. </vt:lpstr>
      <vt:lpstr>                                                                                                      Типы «Клубного часа»:   Свободный.   Дети свободно перемещаются по всей территории детского сада (в помещении или на улице) и самостоятельно организуют разновозрастное общение по интересам без помощи взрослых;    Тематический.  В этом случае «Клубные часы» включены в ситуацию месяца.   Например, в ситуации месяца «Космос» могут быть организованы конкурс рисунка на асфальте, постройка космического корабля, викторина «Космонавт»;  Деятельностный.   В основу этого типа «Клубного часа» положено самоопределение ребёнка в выборе различных видов деятельности. Например, в физкультурном зале проходят подвижные игры, в музыкальном — спектакль и т. д.;               </vt:lpstr>
      <vt:lpstr>Презентация PowerPoint</vt:lpstr>
      <vt:lpstr>             Порядок начала программы «Клубного часа».  </vt:lpstr>
      <vt:lpstr>Презентация PowerPoint</vt:lpstr>
      <vt:lpstr>Презентация PowerPoint</vt:lpstr>
      <vt:lpstr> Старшие ребята провели мастер –класс по лепке из соленого теста для малышей. </vt:lpstr>
      <vt:lpstr>Презентация PowerPoint</vt:lpstr>
      <vt:lpstr>К детям ясельной группы старшие ребята пришли с подарками и с удовольствием остались играть с малышами.</vt:lpstr>
      <vt:lpstr>Для ребят логопедической группы, которые в рамках «Клубного часа» пришли к нам в гости, мы провели «Цирковое представление». Дети демонстрировали фокусы, сами выступали в роли организаторов подвижных игр, контролировали правила, проводили экскурсию по группе.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«Клубный час» – эффективная технология социализации детей  (по Н. П. Гришаевой)</dc:title>
  <dc:creator>Пользователь</dc:creator>
  <cp:lastModifiedBy>sadik_comp</cp:lastModifiedBy>
  <cp:revision>16</cp:revision>
  <dcterms:created xsi:type="dcterms:W3CDTF">2024-02-04T18:00:36Z</dcterms:created>
  <dcterms:modified xsi:type="dcterms:W3CDTF">2024-02-22T11:17:33Z</dcterms:modified>
</cp:coreProperties>
</file>