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2172" y="-1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60239" y="1474670"/>
            <a:ext cx="4293739" cy="496423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ысшее профессиональное педагогическое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дошкольная педагогика и психология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методист по дошкольному воспитанию, воспитатель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28 лет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28 лет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должности 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г.</a:t>
            </a:r>
          </a:p>
          <a:p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Почётная грамота Министерства образования и науки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РФ за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значительные успехи в воспитании детей дошкольного возраста, совершенствование воспитательного процесса в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свете современных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достижений медицины, культуры и искусства, большой личный вклад в формирование нравственных основ детей и многолетний плодотворный труд,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2022 г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667500"/>
            <a:ext cx="6452915" cy="23180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обо мне: </a:t>
            </a: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«Дитя природы»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это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я. Бескрайние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степи, цветущие луга, зеркальная гладь озер и рек, холмы и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горы,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идущие в небо, леса - красота великого в малом! Созерцать рассветы и закаты, звездное небо, вдыхать аромат цветов, слушать шум дождя и пение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птиц… </a:t>
            </a: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Пытаться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запечатлеть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это величие и красоту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фотоснимках, искать новые ракурсы. Складывать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всё, что увидела, почувствовала, вдохнула, услышала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глубоко в душу, в добрые, теплые воспоминания! Учиться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жить в «мире»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 собой и окружающими. Идти в поисках духовной радости, душевного спокойствия, гармонии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! Все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факты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точно обо мне!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35176" y="3238500"/>
            <a:ext cx="1980000" cy="32512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ценности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ответственность, тактичность и уважительное отношение к окружающим, честность,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эмпатия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умение слушать собеседника</a:t>
            </a:r>
            <a:endParaRPr kumimoji="0" lang="ru-RU" sz="1400" i="0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4" y="387035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0239" y="177170"/>
            <a:ext cx="3212796" cy="109835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Громова Лариса Николаевна</a:t>
            </a:r>
            <a:endParaRPr lang="ru-RU" sz="2400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lubov\Desktop\пешков педагоги новые\пешков педагоги новые\6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76" y="387035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444</TotalTime>
  <Words>240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Воспитатель Громова Лариса Николаевна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66</cp:revision>
  <dcterms:created xsi:type="dcterms:W3CDTF">2014-11-21T11:00:06Z</dcterms:created>
  <dcterms:modified xsi:type="dcterms:W3CDTF">2024-06-28T09:20:52Z</dcterms:modified>
</cp:coreProperties>
</file>