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2172" y="-1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641600" y="1638299"/>
            <a:ext cx="3766089" cy="4279901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среднее профессиональное педагогическое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дошкольное образование</a:t>
            </a:r>
            <a:endParaRPr lang="ru-RU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 детей дошкольного возраста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6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года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года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</a:t>
            </a:r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молодой специалист, получает высшее образование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Лауреат муниципального конкурса «Лучшее электронное портфолио молодого педагога», 2024 г.</a:t>
            </a:r>
            <a:endParaRPr lang="ru-RU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096000"/>
            <a:ext cx="6452915" cy="28895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обо мне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ru-RU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Мне 20 лет. Я не так давно начала работать воспитателем и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параллельно получаю высшее педагогическое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образование. Я горда, что получила именно эту профессию и работаю в педагогической сфере. Профессия не так легка, как кажется, для нее обязательно нужны такие качества как трудолюбие, любовь к детям, спокойствие, терпение и доброта, я думаю, что этими качествами я обладаю. Помимо этих фактов, я хотела бы осуществить свою заветную мечту. Объездить всю нашу прекрасную Россию, разные уголки моей бескрайней Родины - вот она моя мечта… Мечта меня, как воспитателя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!</a:t>
            </a:r>
            <a:endParaRPr lang="ru-RU" sz="14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216615" y="2984498"/>
            <a:ext cx="1980000" cy="26289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оммуникабельность, целеустремленность, выносливость, ответственность, пунктуальность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813" y="456569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69"/>
            <a:ext cx="3212796" cy="129749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Белая Елена Владимировна</a:t>
            </a:r>
            <a:endParaRPr lang="ru-RU" sz="2400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lubov\Desktop\пешков педагоги новые\пешков педагоги новые\5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15" y="202569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445</TotalTime>
  <Words>177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Воспитатель Белая Елена Владимировна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70</cp:revision>
  <dcterms:created xsi:type="dcterms:W3CDTF">2014-11-21T11:00:06Z</dcterms:created>
  <dcterms:modified xsi:type="dcterms:W3CDTF">2025-10-11T20:01:00Z</dcterms:modified>
</cp:coreProperties>
</file>