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9" r:id="rId3"/>
    <p:sldId id="266" r:id="rId4"/>
    <p:sldId id="290" r:id="rId5"/>
    <p:sldId id="274" r:id="rId6"/>
    <p:sldId id="293" r:id="rId7"/>
    <p:sldId id="291" r:id="rId8"/>
    <p:sldId id="292" r:id="rId9"/>
    <p:sldId id="259" r:id="rId10"/>
    <p:sldId id="294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 varScale="1">
        <p:scale>
          <a:sx n="56" d="100"/>
          <a:sy n="56" d="100"/>
        </p:scale>
        <p:origin x="178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25A63-B37B-4180-8FB9-17A16EE73BE8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601F1-3231-41AC-80AD-A3466C2CD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63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601F1-3231-41AC-80AD-A3466C2CD2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5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8BC7A-D8B4-4A7F-9099-6D77DF7138A2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C4EEE-8BC9-4C70-8373-55F6C5BA77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я\Рабочий стол\моя семья-5.jpg"/>
          <p:cNvPicPr>
            <a:picLocks noChangeAspect="1" noChangeArrowheads="1"/>
          </p:cNvPicPr>
          <p:nvPr/>
        </p:nvPicPr>
        <p:blipFill>
          <a:blip r:embed="rId2"/>
          <a:srcRect b="9375"/>
          <a:stretch>
            <a:fillRect/>
          </a:stretch>
        </p:blipFill>
        <p:spPr bwMode="auto">
          <a:xfrm>
            <a:off x="-33278" y="-24404"/>
            <a:ext cx="9177278" cy="6882404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3528" y="188640"/>
            <a:ext cx="8533135" cy="6409010"/>
          </a:xfrm>
        </p:spPr>
        <p:txBody>
          <a:bodyPr>
            <a:normAutofit fontScale="850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0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МДОАУ детский сад №96 «Рябинка»</a:t>
            </a:r>
          </a:p>
          <a:p>
            <a:pPr marL="0" indent="0" algn="r">
              <a:buNone/>
            </a:pPr>
            <a:endParaRPr lang="ru-RU" sz="24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4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4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4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4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4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39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В РАБОТЕ</a:t>
            </a:r>
          </a:p>
          <a:p>
            <a:pPr marL="0" indent="0" algn="r">
              <a:buNone/>
            </a:pPr>
            <a:r>
              <a:rPr lang="ru-RU" sz="39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ЛЭПБУКА  «СЕМЕЙНЫЕ ЦЕННОСТИ»</a:t>
            </a:r>
            <a:r>
              <a:rPr lang="ru-RU" sz="28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28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3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Воспитатель: Фролова М.С</a:t>
            </a:r>
            <a:r>
              <a:rPr lang="ru-RU" sz="3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None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8" y="-74562"/>
            <a:ext cx="9193832" cy="69325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60" y="4559866"/>
            <a:ext cx="8229872" cy="188559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3. Можно выбрать задания под силу каждому 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(задания, подразумевающие умение читать, составлять рассказ, складывать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пазлы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и т. д.)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3636" y="1928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887800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196752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168" y="1851857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F2BE7F-DA72-4323-9B60-16ADECF7D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9" y="-1"/>
            <a:ext cx="4545433" cy="3790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7218D4-3380-472F-805A-AE84D177F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025" y="642954"/>
            <a:ext cx="4648400" cy="400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494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47664" y="2276872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50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9796"/>
            <a:ext cx="9144000" cy="7153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0424" y="-20528"/>
            <a:ext cx="88569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«Семейные ценности»</a:t>
            </a: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это книжка-раскладушка, в которой содержится информация по определённой теме в различных кармашках, дверках, окошках, вкладках. </a:t>
            </a:r>
          </a:p>
          <a:p>
            <a:pPr algn="just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в дословном переводе с английского значит «наколенная книга» (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lap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колени,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book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книга). 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Одной из важнейших тем для развития ребенка является тема: «Семейный ценности», которую можно красочно описать с помощью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лепбука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2996952"/>
            <a:ext cx="5135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ln w="5080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1" y="3088015"/>
            <a:ext cx="2856999" cy="3695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61" y="3088015"/>
            <a:ext cx="5341168" cy="36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5300"/>
            <a:ext cx="9144000" cy="7153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-99392"/>
            <a:ext cx="864096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 </a:t>
            </a:r>
            <a:r>
              <a:rPr lang="ru-RU" sz="3600" b="1" kern="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лепбука</a:t>
            </a:r>
            <a:endParaRPr lang="ru-RU" sz="36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altLang="ru-RU" sz="2000" b="1" u="sng" dirty="0">
              <a:solidFill>
                <a:srgbClr val="002060"/>
              </a:solidFill>
              <a:latin typeface="Arial" charset="0"/>
            </a:endParaRPr>
          </a:p>
          <a:p>
            <a:pPr lvl="0" algn="just"/>
            <a:br>
              <a:rPr lang="ru-RU" altLang="ru-RU" sz="2000" b="1" u="sng" dirty="0">
                <a:solidFill>
                  <a:srgbClr val="002060"/>
                </a:solidFill>
                <a:latin typeface="Arial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Семья - это первый социально-нравственный институт, с которым ребенок встречается в жизни, частью которого является. 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</a:t>
            </a:r>
          </a:p>
          <a:p>
            <a:pPr lvl="0" algn="just"/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Любовь и доверие, взаимопомощь и уважение, понимание и доброта остаются основополагающими семейными ценностями жизни семьи.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В современном мире приходится сталкиваться с трудностями в области формирования нравственного и патриотического воспитания детей, поэтому возникает проблема сохранения семейных ценностей и возрождения семейных традиций.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Тема актуальна как и для детского восприятия мира, так и для жизни общества в целом.</a:t>
            </a:r>
          </a:p>
          <a:p>
            <a:pPr algn="just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b="1" dirty="0">
              <a:ln w="1905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5300"/>
            <a:ext cx="9144000" cy="7153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0"/>
            <a:ext cx="85689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пособия</a:t>
            </a:r>
          </a:p>
          <a:p>
            <a:pPr algn="just"/>
            <a:br>
              <a:rPr lang="ru-RU" altLang="ru-RU" sz="2000" b="1" u="sng" dirty="0">
                <a:solidFill>
                  <a:srgbClr val="002060"/>
                </a:solidFill>
                <a:latin typeface="Arial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Формировать у детей представления о семье. 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Привлечь внимание детей и их родителей к семье, показать ее ценность для каждого человека. 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Привлечь родителей к установлению в семье правил, норм поведения, обычаев, традиций, т.е. создать потребность к формированию семейных ценностей.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Воспитывать у детей любовь, уважение и гордость к членам семьи, как к людям, которые живут вместе, любят друг друга, учить проявлять заботу о близких.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Побуждать детей к выполнению общественно значимых заданий, к добрым делам для семьи, родного дома, детского сада.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9849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95300"/>
            <a:ext cx="9144000" cy="715330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360"/>
            <a:ext cx="4134928" cy="32433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4"/>
          <a:stretch/>
        </p:blipFill>
        <p:spPr>
          <a:xfrm>
            <a:off x="6147141" y="-233385"/>
            <a:ext cx="2996035" cy="4023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CA2F90-D4D8-472C-BE43-1227FA9EA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773"/>
          <a:stretch/>
        </p:blipFill>
        <p:spPr>
          <a:xfrm>
            <a:off x="4135752" y="3461548"/>
            <a:ext cx="5007424" cy="34941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23" y="1778271"/>
            <a:ext cx="2826060" cy="2119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17D28-D0AA-4CED-82BF-BD245D2F486C}"/>
              </a:ext>
            </a:extLst>
          </p:cNvPr>
          <p:cNvSpPr txBox="1"/>
          <p:nvPr/>
        </p:nvSpPr>
        <p:spPr>
          <a:xfrm>
            <a:off x="256349" y="-42693"/>
            <a:ext cx="8631302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kern="0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</a:p>
          <a:p>
            <a:pPr algn="ctr"/>
            <a:endParaRPr lang="ru-RU" sz="3600" b="1" kern="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лепбука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включает в себя следующие задания: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рассказов;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членов семьи;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«Собрать дом»;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Пословицы и поговорки о семье;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Загадки;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Игра: «Для кого подарки?»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8815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9796"/>
            <a:ext cx="9144000" cy="7153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0424" y="-20528"/>
            <a:ext cx="88569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лепбуком в детском саду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знакомятся с понятием семья.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«Семья – это организованная социальная группа,  члены которой связаны общностью быта,  взаимной моральной ответственностью и социальной необходимостью». </a:t>
            </a: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E0B7C1-12DD-4786-BF2D-AAEAD2F64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4" y="2086941"/>
            <a:ext cx="5052053" cy="37890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88BD47-3421-42D5-8E9D-F86670EA4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36"/>
          <a:stretch/>
        </p:blipFill>
        <p:spPr>
          <a:xfrm>
            <a:off x="5004048" y="2550112"/>
            <a:ext cx="4139952" cy="405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8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9796"/>
            <a:ext cx="9144000" cy="7153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0424" y="-20528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помогает ребёнку по своему желанию организовать информацию по интересующейся теме, лучше понять и запомнить материал.</a:t>
            </a:r>
          </a:p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0" y="4015291"/>
            <a:ext cx="4379912" cy="2876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0532D3-324B-47C3-949A-FAA762DBEA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" t="14071" r="-5071" b="23125"/>
          <a:stretch/>
        </p:blipFill>
        <p:spPr>
          <a:xfrm>
            <a:off x="239404" y="1429236"/>
            <a:ext cx="9035019" cy="30243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25A4FA-2A3B-4A02-A865-8996497AC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802" y="4453573"/>
            <a:ext cx="4067944" cy="23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24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9796"/>
            <a:ext cx="9144000" cy="7153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0424" y="-20528"/>
            <a:ext cx="8856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работа с лепбуком в детском саду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Ребёнок берет самостоятельно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рассматривает его содержание, если есть вопросы , то обращается ко взрослому.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544C59-1090-4826-9C69-6F2F604B8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857" y="3717032"/>
            <a:ext cx="4804064" cy="2938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" y="2312398"/>
            <a:ext cx="4586376" cy="35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12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я\Рабочий стол\моя семья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8" y="-74562"/>
            <a:ext cx="9193832" cy="69325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60" y="4570745"/>
            <a:ext cx="3878562" cy="1874717"/>
          </a:xfrm>
        </p:spPr>
        <p:txBody>
          <a:bodyPr>
            <a:normAutofit fontScale="90000"/>
          </a:bodyPr>
          <a:lstStyle/>
          <a:p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Дети могут работать парами, используя карточки: задавать друг другу вопросы или выполнять задания вместе.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3636" y="1928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887800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196752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168" y="1851857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4" y="31409"/>
            <a:ext cx="4804064" cy="35467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A432D-8555-4895-9976-70432EC84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174" y="2564903"/>
            <a:ext cx="4804064" cy="4357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478</Words>
  <Application>Microsoft Office PowerPoint</Application>
  <PresentationFormat>Экран (4:3)</PresentationFormat>
  <Paragraphs>76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2. Дети могут работать парами, используя карточки: задавать друг другу вопросы или выполнять задания вместе.</vt:lpstr>
      <vt:lpstr>3. Можно выбрать задания под силу каждому  (задания, подразумевающие умение читать, составлять рассказ, складывать пазлы и т. д.)</vt:lpstr>
      <vt:lpstr>Презентация PowerPoint</vt:lpstr>
    </vt:vector>
  </TitlesOfParts>
  <Company>моя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Мария</cp:lastModifiedBy>
  <cp:revision>131</cp:revision>
  <dcterms:created xsi:type="dcterms:W3CDTF">2016-03-29T06:16:12Z</dcterms:created>
  <dcterms:modified xsi:type="dcterms:W3CDTF">2023-02-14T08:59:08Z</dcterms:modified>
</cp:coreProperties>
</file>