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82" r:id="rId4"/>
    <p:sldId id="283" r:id="rId5"/>
    <p:sldId id="271" r:id="rId6"/>
    <p:sldId id="287" r:id="rId7"/>
    <p:sldId id="288" r:id="rId8"/>
    <p:sldId id="289" r:id="rId9"/>
    <p:sldId id="28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53C9"/>
    <a:srgbClr val="893BCD"/>
    <a:srgbClr val="CCFFCC"/>
    <a:srgbClr val="FF99CC"/>
    <a:srgbClr val="9966FF"/>
    <a:srgbClr val="FFFF99"/>
    <a:srgbClr val="CC99FF"/>
    <a:srgbClr val="E2BCEA"/>
    <a:srgbClr val="9FF7A1"/>
    <a:srgbClr val="11A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499" autoAdjust="0"/>
  </p:normalViewPr>
  <p:slideViewPr>
    <p:cSldViewPr snapToGrid="0">
      <p:cViewPr varScale="1">
        <p:scale>
          <a:sx n="49" d="100"/>
          <a:sy n="49" d="100"/>
        </p:scale>
        <p:origin x="-1330" y="-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87ED32-17E4-416E-AC1C-07CB71A15B7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A19ECB-9D78-4568-A16A-624A7449BD78}">
      <dgm:prSet phldrT="[Текст]" custT="1"/>
      <dgm:spPr>
        <a:solidFill>
          <a:srgbClr val="FFFF00">
            <a:alpha val="30000"/>
          </a:srgbClr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Социализация в 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раннем</a:t>
          </a: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возрасте - это ключевой процесс, который формирует личность ребенка, его умение взаимодействовать с окружающим миром и адаптироваться к социальным условиям.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F71F907-53A9-40CF-8796-1F75FB79171D}" type="parTrans" cxnId="{F2B20559-9865-4402-BF50-B54755D798B3}">
      <dgm:prSet/>
      <dgm:spPr/>
      <dgm:t>
        <a:bodyPr/>
        <a:lstStyle/>
        <a:p>
          <a:endParaRPr lang="ru-RU"/>
        </a:p>
      </dgm:t>
    </dgm:pt>
    <dgm:pt modelId="{46B1E7D1-F4F2-44FB-8B82-0D6F90466A1A}" type="sibTrans" cxnId="{F2B20559-9865-4402-BF50-B54755D798B3}">
      <dgm:prSet/>
      <dgm:spPr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F627B318-BFFB-48D7-A9E1-D3B05101C965}">
      <dgm:prSet phldrT="[Текст]" custT="1"/>
      <dgm:spPr>
        <a:solidFill>
          <a:srgbClr val="FFFF00">
            <a:alpha val="30000"/>
          </a:srgbClr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Социализация в 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дошкольном</a:t>
          </a: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возрасте -это не просто процесс усвоения социальных норм, но и формирование основ для будущих межличностных отношений. 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3F4AD1D-CB7F-4CD8-A155-1B447F509FB0}" type="parTrans" cxnId="{DAE3F99A-0E20-4CF6-8B33-E0F6A333512A}">
      <dgm:prSet/>
      <dgm:spPr/>
      <dgm:t>
        <a:bodyPr/>
        <a:lstStyle/>
        <a:p>
          <a:endParaRPr lang="ru-RU"/>
        </a:p>
      </dgm:t>
    </dgm:pt>
    <dgm:pt modelId="{37FB6420-5B04-4FD2-99F0-67D1BF910538}" type="sibTrans" cxnId="{DAE3F99A-0E20-4CF6-8B33-E0F6A333512A}">
      <dgm:prSet/>
      <dgm:spPr/>
      <dgm:t>
        <a:bodyPr/>
        <a:lstStyle/>
        <a:p>
          <a:endParaRPr lang="ru-RU"/>
        </a:p>
      </dgm:t>
    </dgm:pt>
    <dgm:pt modelId="{5A490800-8908-4A99-9BD4-D48FE104056E}" type="pres">
      <dgm:prSet presAssocID="{DD87ED32-17E4-416E-AC1C-07CB71A15B7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9931C8C-7066-4782-B5B7-416488C10FDC}" type="pres">
      <dgm:prSet presAssocID="{DD87ED32-17E4-416E-AC1C-07CB71A15B7F}" presName="Name1" presStyleCnt="0"/>
      <dgm:spPr/>
    </dgm:pt>
    <dgm:pt modelId="{F422BF26-6606-4FF7-9ECE-DB3250030116}" type="pres">
      <dgm:prSet presAssocID="{DD87ED32-17E4-416E-AC1C-07CB71A15B7F}" presName="cycle" presStyleCnt="0"/>
      <dgm:spPr/>
    </dgm:pt>
    <dgm:pt modelId="{F196A964-6A6A-496F-A69F-D49B5ECA8C42}" type="pres">
      <dgm:prSet presAssocID="{DD87ED32-17E4-416E-AC1C-07CB71A15B7F}" presName="srcNode" presStyleLbl="node1" presStyleIdx="0" presStyleCnt="2"/>
      <dgm:spPr/>
    </dgm:pt>
    <dgm:pt modelId="{D0C2F9F3-6EBB-4BA0-A6C7-A4DC127D7ACF}" type="pres">
      <dgm:prSet presAssocID="{DD87ED32-17E4-416E-AC1C-07CB71A15B7F}" presName="conn" presStyleLbl="parChTrans1D2" presStyleIdx="0" presStyleCnt="1"/>
      <dgm:spPr/>
      <dgm:t>
        <a:bodyPr/>
        <a:lstStyle/>
        <a:p>
          <a:endParaRPr lang="ru-RU"/>
        </a:p>
      </dgm:t>
    </dgm:pt>
    <dgm:pt modelId="{7B6E583A-9310-4EFB-B628-6E328D825DAB}" type="pres">
      <dgm:prSet presAssocID="{DD87ED32-17E4-416E-AC1C-07CB71A15B7F}" presName="extraNode" presStyleLbl="node1" presStyleIdx="0" presStyleCnt="2"/>
      <dgm:spPr/>
    </dgm:pt>
    <dgm:pt modelId="{48A72191-1058-40B8-A5D2-8689743AE717}" type="pres">
      <dgm:prSet presAssocID="{DD87ED32-17E4-416E-AC1C-07CB71A15B7F}" presName="dstNode" presStyleLbl="node1" presStyleIdx="0" presStyleCnt="2"/>
      <dgm:spPr/>
    </dgm:pt>
    <dgm:pt modelId="{CD3B7D73-0054-4EA1-8368-EBD63A9B5340}" type="pres">
      <dgm:prSet presAssocID="{DCA19ECB-9D78-4568-A16A-624A7449BD78}" presName="text_1" presStyleLbl="node1" presStyleIdx="0" presStyleCnt="2" custScaleY="142597" custLinFactNeighborX="402" custLinFactNeighborY="14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45FF7-7B75-4AB0-B07C-52025AA07100}" type="pres">
      <dgm:prSet presAssocID="{DCA19ECB-9D78-4568-A16A-624A7449BD78}" presName="accent_1" presStyleCnt="0"/>
      <dgm:spPr/>
    </dgm:pt>
    <dgm:pt modelId="{260992E2-029B-4392-9ED9-6A8F6B201D08}" type="pres">
      <dgm:prSet presAssocID="{DCA19ECB-9D78-4568-A16A-624A7449BD78}" presName="accentRepeatNode" presStyleLbl="solidFgAcc1" presStyleIdx="0" presStyleCnt="2"/>
      <dgm:spPr>
        <a:solidFill>
          <a:srgbClr val="FFFF00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E0E9423E-9795-45CA-BCFA-14EAE0204710}" type="pres">
      <dgm:prSet presAssocID="{F627B318-BFFB-48D7-A9E1-D3B05101C965}" presName="text_2" presStyleLbl="node1" presStyleIdx="1" presStyleCnt="2" custScaleY="127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3FABE2-B65F-4F50-9993-87AF004C894C}" type="pres">
      <dgm:prSet presAssocID="{F627B318-BFFB-48D7-A9E1-D3B05101C965}" presName="accent_2" presStyleCnt="0"/>
      <dgm:spPr/>
    </dgm:pt>
    <dgm:pt modelId="{6E7E938E-40E6-40F2-BB1A-88EC4D0F9301}" type="pres">
      <dgm:prSet presAssocID="{F627B318-BFFB-48D7-A9E1-D3B05101C965}" presName="accentRepeatNode" presStyleLbl="solidFgAcc1" presStyleIdx="1" presStyleCnt="2"/>
      <dgm:spPr>
        <a:solidFill>
          <a:srgbClr val="FFFF00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</dgm:ptLst>
  <dgm:cxnLst>
    <dgm:cxn modelId="{583BDEE3-AC38-40A8-9DD6-644FB80FDBB8}" type="presOf" srcId="{46B1E7D1-F4F2-44FB-8B82-0D6F90466A1A}" destId="{D0C2F9F3-6EBB-4BA0-A6C7-A4DC127D7ACF}" srcOrd="0" destOrd="0" presId="urn:microsoft.com/office/officeart/2008/layout/VerticalCurvedList"/>
    <dgm:cxn modelId="{F2B20559-9865-4402-BF50-B54755D798B3}" srcId="{DD87ED32-17E4-416E-AC1C-07CB71A15B7F}" destId="{DCA19ECB-9D78-4568-A16A-624A7449BD78}" srcOrd="0" destOrd="0" parTransId="{5F71F907-53A9-40CF-8796-1F75FB79171D}" sibTransId="{46B1E7D1-F4F2-44FB-8B82-0D6F90466A1A}"/>
    <dgm:cxn modelId="{F1CDE5CF-A32F-4989-80AF-2CF0F7A7A255}" type="presOf" srcId="{DD87ED32-17E4-416E-AC1C-07CB71A15B7F}" destId="{5A490800-8908-4A99-9BD4-D48FE104056E}" srcOrd="0" destOrd="0" presId="urn:microsoft.com/office/officeart/2008/layout/VerticalCurvedList"/>
    <dgm:cxn modelId="{DAE3F99A-0E20-4CF6-8B33-E0F6A333512A}" srcId="{DD87ED32-17E4-416E-AC1C-07CB71A15B7F}" destId="{F627B318-BFFB-48D7-A9E1-D3B05101C965}" srcOrd="1" destOrd="0" parTransId="{43F4AD1D-CB7F-4CD8-A155-1B447F509FB0}" sibTransId="{37FB6420-5B04-4FD2-99F0-67D1BF910538}"/>
    <dgm:cxn modelId="{F3A211C5-CF14-4181-B55B-00CF5DBFBBA6}" type="presOf" srcId="{F627B318-BFFB-48D7-A9E1-D3B05101C965}" destId="{E0E9423E-9795-45CA-BCFA-14EAE0204710}" srcOrd="0" destOrd="0" presId="urn:microsoft.com/office/officeart/2008/layout/VerticalCurvedList"/>
    <dgm:cxn modelId="{2A8F2324-A4C6-4086-9D8F-2EFA6D9DFB33}" type="presOf" srcId="{DCA19ECB-9D78-4568-A16A-624A7449BD78}" destId="{CD3B7D73-0054-4EA1-8368-EBD63A9B5340}" srcOrd="0" destOrd="0" presId="urn:microsoft.com/office/officeart/2008/layout/VerticalCurvedList"/>
    <dgm:cxn modelId="{E345A077-FD5C-49C0-B0D2-2B2C2CCB0DFA}" type="presParOf" srcId="{5A490800-8908-4A99-9BD4-D48FE104056E}" destId="{E9931C8C-7066-4782-B5B7-416488C10FDC}" srcOrd="0" destOrd="0" presId="urn:microsoft.com/office/officeart/2008/layout/VerticalCurvedList"/>
    <dgm:cxn modelId="{00102853-E8A4-4E0A-AD07-F2598CA78A0C}" type="presParOf" srcId="{E9931C8C-7066-4782-B5B7-416488C10FDC}" destId="{F422BF26-6606-4FF7-9ECE-DB3250030116}" srcOrd="0" destOrd="0" presId="urn:microsoft.com/office/officeart/2008/layout/VerticalCurvedList"/>
    <dgm:cxn modelId="{71767A83-F4BD-451D-881A-CF96931E3C83}" type="presParOf" srcId="{F422BF26-6606-4FF7-9ECE-DB3250030116}" destId="{F196A964-6A6A-496F-A69F-D49B5ECA8C42}" srcOrd="0" destOrd="0" presId="urn:microsoft.com/office/officeart/2008/layout/VerticalCurvedList"/>
    <dgm:cxn modelId="{87F1919F-5382-4F0C-961C-F30D3ACA92B7}" type="presParOf" srcId="{F422BF26-6606-4FF7-9ECE-DB3250030116}" destId="{D0C2F9F3-6EBB-4BA0-A6C7-A4DC127D7ACF}" srcOrd="1" destOrd="0" presId="urn:microsoft.com/office/officeart/2008/layout/VerticalCurvedList"/>
    <dgm:cxn modelId="{D8E5F7D7-15BD-46DE-A799-808C0AFFE306}" type="presParOf" srcId="{F422BF26-6606-4FF7-9ECE-DB3250030116}" destId="{7B6E583A-9310-4EFB-B628-6E328D825DAB}" srcOrd="2" destOrd="0" presId="urn:microsoft.com/office/officeart/2008/layout/VerticalCurvedList"/>
    <dgm:cxn modelId="{61BBDC19-3D62-4B41-A61E-0263FA90431D}" type="presParOf" srcId="{F422BF26-6606-4FF7-9ECE-DB3250030116}" destId="{48A72191-1058-40B8-A5D2-8689743AE717}" srcOrd="3" destOrd="0" presId="urn:microsoft.com/office/officeart/2008/layout/VerticalCurvedList"/>
    <dgm:cxn modelId="{FD64CFB4-A9A9-4E1A-80E4-B1CE34D04184}" type="presParOf" srcId="{E9931C8C-7066-4782-B5B7-416488C10FDC}" destId="{CD3B7D73-0054-4EA1-8368-EBD63A9B5340}" srcOrd="1" destOrd="0" presId="urn:microsoft.com/office/officeart/2008/layout/VerticalCurvedList"/>
    <dgm:cxn modelId="{4C94878A-C46B-4F38-BEAB-DC86506D0036}" type="presParOf" srcId="{E9931C8C-7066-4782-B5B7-416488C10FDC}" destId="{FE745FF7-7B75-4AB0-B07C-52025AA07100}" srcOrd="2" destOrd="0" presId="urn:microsoft.com/office/officeart/2008/layout/VerticalCurvedList"/>
    <dgm:cxn modelId="{17F55492-1A6B-4FF4-ABEB-20B2323C4FCC}" type="presParOf" srcId="{FE745FF7-7B75-4AB0-B07C-52025AA07100}" destId="{260992E2-029B-4392-9ED9-6A8F6B201D08}" srcOrd="0" destOrd="0" presId="urn:microsoft.com/office/officeart/2008/layout/VerticalCurvedList"/>
    <dgm:cxn modelId="{5B22BFCC-45F2-43C8-923A-8DD48EA4C6DE}" type="presParOf" srcId="{E9931C8C-7066-4782-B5B7-416488C10FDC}" destId="{E0E9423E-9795-45CA-BCFA-14EAE0204710}" srcOrd="3" destOrd="0" presId="urn:microsoft.com/office/officeart/2008/layout/VerticalCurvedList"/>
    <dgm:cxn modelId="{A5C8F3A1-64C2-4D54-BB8B-90DE0BFBE4C6}" type="presParOf" srcId="{E9931C8C-7066-4782-B5B7-416488C10FDC}" destId="{663FABE2-B65F-4F50-9993-87AF004C894C}" srcOrd="4" destOrd="0" presId="urn:microsoft.com/office/officeart/2008/layout/VerticalCurvedList"/>
    <dgm:cxn modelId="{E9C95953-9477-4920-BA72-48860B6C7192}" type="presParOf" srcId="{663FABE2-B65F-4F50-9993-87AF004C894C}" destId="{6E7E938E-40E6-40F2-BB1A-88EC4D0F930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62FBCA-E7AB-46AB-8CDF-7AC4D3E3E26A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551E23-7F81-4CB7-85F1-BC99CBB5C8C8}">
      <dgm:prSet phldrT="[Текст]"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Основам общения: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как общаться с ровесниками и взрослыми, как выражать свои мысли и чувства.</a:t>
          </a:r>
          <a:r>
            <a:rPr lang="ru-RU" sz="2400" b="0" kern="1200" dirty="0" smtClean="0"/>
            <a:t>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78310-B7B7-4EE7-AC53-06043A11B52B}" type="parTrans" cxnId="{2D4D03F5-C98E-41E5-B2D0-1312B887A777}">
      <dgm:prSet/>
      <dgm:spPr/>
      <dgm:t>
        <a:bodyPr/>
        <a:lstStyle/>
        <a:p>
          <a:endParaRPr lang="ru-RU"/>
        </a:p>
      </dgm:t>
    </dgm:pt>
    <dgm:pt modelId="{0A0C4A9A-8E0C-40D5-985B-CAFC679A1390}" type="sibTrans" cxnId="{2D4D03F5-C98E-41E5-B2D0-1312B887A777}">
      <dgm:prSet/>
      <dgm:spPr/>
      <dgm:t>
        <a:bodyPr/>
        <a:lstStyle/>
        <a:p>
          <a:endParaRPr lang="ru-RU"/>
        </a:p>
      </dgm:t>
    </dgm:pt>
    <dgm:pt modelId="{2748A929-4AD5-417B-8F10-9E8F9ECF1D56}">
      <dgm:prSet phldrT="[Текст]"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Эмоциональному интеллекту: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понимание своих эмоций и эмоций других, умение сопереживать и поддерживать.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9C1768-79A7-454D-918A-97BF05911042}" type="parTrans" cxnId="{3DCE829E-062D-4502-B6A0-8230235B7415}">
      <dgm:prSet/>
      <dgm:spPr/>
      <dgm:t>
        <a:bodyPr/>
        <a:lstStyle/>
        <a:p>
          <a:endParaRPr lang="ru-RU"/>
        </a:p>
      </dgm:t>
    </dgm:pt>
    <dgm:pt modelId="{96A11F6E-12E8-4952-9F34-7CF642679D7D}" type="sibTrans" cxnId="{3DCE829E-062D-4502-B6A0-8230235B7415}">
      <dgm:prSet/>
      <dgm:spPr/>
      <dgm:t>
        <a:bodyPr/>
        <a:lstStyle/>
        <a:p>
          <a:endParaRPr lang="ru-RU"/>
        </a:p>
      </dgm:t>
    </dgm:pt>
    <dgm:pt modelId="{EF3F3533-2D27-438A-AC80-924CD0AE2EDD}">
      <dgm:prSet custT="1"/>
      <dgm:spPr>
        <a:solidFill>
          <a:srgbClr val="FFFF99"/>
        </a:solidFill>
        <a:ln w="57150">
          <a:solidFill>
            <a:srgbClr val="893BCD"/>
          </a:solidFill>
        </a:ln>
      </dgm:spPr>
      <dgm:t>
        <a:bodyPr/>
        <a:lstStyle/>
        <a:p>
          <a:pPr algn="just"/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Социальным нормам: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понимание правил поведения в обществе, таких как очередность, уважение к другим и совместная деятельность.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6ED0EE-7F55-4317-A1CC-0F22000AD397}" type="parTrans" cxnId="{704CFD02-B709-403A-9F9D-3F5FED2867CA}">
      <dgm:prSet/>
      <dgm:spPr/>
      <dgm:t>
        <a:bodyPr/>
        <a:lstStyle/>
        <a:p>
          <a:endParaRPr lang="ru-RU"/>
        </a:p>
      </dgm:t>
    </dgm:pt>
    <dgm:pt modelId="{4A9444B6-CF08-4494-A684-A930F829385D}" type="sibTrans" cxnId="{704CFD02-B709-403A-9F9D-3F5FED2867CA}">
      <dgm:prSet/>
      <dgm:spPr/>
      <dgm:t>
        <a:bodyPr/>
        <a:lstStyle/>
        <a:p>
          <a:endParaRPr lang="ru-RU"/>
        </a:p>
      </dgm:t>
    </dgm:pt>
    <dgm:pt modelId="{7544288A-86EC-41C5-A90D-5CF56185DFBA}" type="pres">
      <dgm:prSet presAssocID="{8962FBCA-E7AB-46AB-8CDF-7AC4D3E3E26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983650-5F84-4600-9D46-5EA7113DDF61}" type="pres">
      <dgm:prSet presAssocID="{2D551E23-7F81-4CB7-85F1-BC99CBB5C8C8}" presName="composite" presStyleCnt="0"/>
      <dgm:spPr/>
    </dgm:pt>
    <dgm:pt modelId="{61C8D00D-796B-4526-BE4D-44B67E73A6AB}" type="pres">
      <dgm:prSet presAssocID="{2D551E23-7F81-4CB7-85F1-BC99CBB5C8C8}" presName="imgShp" presStyleLbl="fgImgPlace1" presStyleIdx="0" presStyleCnt="3" custLinFactNeighborX="-99348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EC3E4330-C24E-402B-8A82-AB9DF0D58480}" type="pres">
      <dgm:prSet presAssocID="{2D551E23-7F81-4CB7-85F1-BC99CBB5C8C8}" presName="txShp" presStyleLbl="node1" presStyleIdx="0" presStyleCnt="3" custScaleX="133003" custScaleY="102538" custLinFactNeighborX="8301" custLinFactNeighborY="-1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7F525-BECE-4A87-B9DA-2C7CB79939CE}" type="pres">
      <dgm:prSet presAssocID="{0A0C4A9A-8E0C-40D5-985B-CAFC679A1390}" presName="spacing" presStyleCnt="0"/>
      <dgm:spPr/>
    </dgm:pt>
    <dgm:pt modelId="{C1977FED-5A73-454D-80D7-6990F7C49784}" type="pres">
      <dgm:prSet presAssocID="{2748A929-4AD5-417B-8F10-9E8F9ECF1D56}" presName="composite" presStyleCnt="0"/>
      <dgm:spPr/>
    </dgm:pt>
    <dgm:pt modelId="{98E57F2E-1850-40E6-A362-953C395A0CAE}" type="pres">
      <dgm:prSet presAssocID="{2748A929-4AD5-417B-8F10-9E8F9ECF1D56}" presName="imgShp" presStyleLbl="fgImgPlace1" presStyleIdx="1" presStyleCnt="3" custLinFactNeighborX="-99708" custLinFactNeighborY="-224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0562439C-2FF3-4D55-BF34-A6EEE5CC69DB}" type="pres">
      <dgm:prSet presAssocID="{2748A929-4AD5-417B-8F10-9E8F9ECF1D56}" presName="txShp" presStyleLbl="node1" presStyleIdx="1" presStyleCnt="3" custScaleX="133003" custScaleY="103607" custLinFactNeighborX="21037" custLinFactNeighborY="33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58D280-3320-478A-A846-128ED9BB3662}" type="pres">
      <dgm:prSet presAssocID="{96A11F6E-12E8-4952-9F34-7CF642679D7D}" presName="spacing" presStyleCnt="0"/>
      <dgm:spPr/>
    </dgm:pt>
    <dgm:pt modelId="{E8323166-59C0-4CD0-96B1-0AC63ABCE810}" type="pres">
      <dgm:prSet presAssocID="{EF3F3533-2D27-438A-AC80-924CD0AE2EDD}" presName="composite" presStyleCnt="0"/>
      <dgm:spPr/>
    </dgm:pt>
    <dgm:pt modelId="{06351CEA-8E76-49F8-98C4-308F638BB691}" type="pres">
      <dgm:prSet presAssocID="{EF3F3533-2D27-438A-AC80-924CD0AE2EDD}" presName="imgShp" presStyleLbl="fgImgPlace1" presStyleIdx="2" presStyleCnt="3" custLinFactX="-4629" custLinFactNeighborX="-100000" custLinFactNeighborY="-6824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endParaRPr lang="ru-RU"/>
        </a:p>
      </dgm:t>
    </dgm:pt>
    <dgm:pt modelId="{665DB02F-CDA4-4AD3-91BB-A917208957F0}" type="pres">
      <dgm:prSet presAssocID="{EF3F3533-2D27-438A-AC80-924CD0AE2EDD}" presName="txShp" presStyleLbl="node1" presStyleIdx="2" presStyleCnt="3" custScaleX="133003" custScaleY="105175" custLinFactNeighborX="8686" custLinFactNeighborY="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2FA526-9C43-4687-9786-EB74DBA92E93}" type="presOf" srcId="{8962FBCA-E7AB-46AB-8CDF-7AC4D3E3E26A}" destId="{7544288A-86EC-41C5-A90D-5CF56185DFBA}" srcOrd="0" destOrd="0" presId="urn:microsoft.com/office/officeart/2005/8/layout/vList3"/>
    <dgm:cxn modelId="{3ACDA013-BC12-4E83-8596-F446D57E51BE}" type="presOf" srcId="{EF3F3533-2D27-438A-AC80-924CD0AE2EDD}" destId="{665DB02F-CDA4-4AD3-91BB-A917208957F0}" srcOrd="0" destOrd="0" presId="urn:microsoft.com/office/officeart/2005/8/layout/vList3"/>
    <dgm:cxn modelId="{2D4D03F5-C98E-41E5-B2D0-1312B887A777}" srcId="{8962FBCA-E7AB-46AB-8CDF-7AC4D3E3E26A}" destId="{2D551E23-7F81-4CB7-85F1-BC99CBB5C8C8}" srcOrd="0" destOrd="0" parTransId="{59678310-B7B7-4EE7-AC53-06043A11B52B}" sibTransId="{0A0C4A9A-8E0C-40D5-985B-CAFC679A1390}"/>
    <dgm:cxn modelId="{2560DA17-35A5-4B2E-946E-D8395BF967E3}" type="presOf" srcId="{2D551E23-7F81-4CB7-85F1-BC99CBB5C8C8}" destId="{EC3E4330-C24E-402B-8A82-AB9DF0D58480}" srcOrd="0" destOrd="0" presId="urn:microsoft.com/office/officeart/2005/8/layout/vList3"/>
    <dgm:cxn modelId="{3DCE829E-062D-4502-B6A0-8230235B7415}" srcId="{8962FBCA-E7AB-46AB-8CDF-7AC4D3E3E26A}" destId="{2748A929-4AD5-417B-8F10-9E8F9ECF1D56}" srcOrd="1" destOrd="0" parTransId="{B09C1768-79A7-454D-918A-97BF05911042}" sibTransId="{96A11F6E-12E8-4952-9F34-7CF642679D7D}"/>
    <dgm:cxn modelId="{704CFD02-B709-403A-9F9D-3F5FED2867CA}" srcId="{8962FBCA-E7AB-46AB-8CDF-7AC4D3E3E26A}" destId="{EF3F3533-2D27-438A-AC80-924CD0AE2EDD}" srcOrd="2" destOrd="0" parTransId="{F46ED0EE-7F55-4317-A1CC-0F22000AD397}" sibTransId="{4A9444B6-CF08-4494-A684-A930F829385D}"/>
    <dgm:cxn modelId="{57B98D13-8E6D-41DC-84ED-77490CC268FA}" type="presOf" srcId="{2748A929-4AD5-417B-8F10-9E8F9ECF1D56}" destId="{0562439C-2FF3-4D55-BF34-A6EEE5CC69DB}" srcOrd="0" destOrd="0" presId="urn:microsoft.com/office/officeart/2005/8/layout/vList3"/>
    <dgm:cxn modelId="{621D555C-6753-4326-AE18-45F782267851}" type="presParOf" srcId="{7544288A-86EC-41C5-A90D-5CF56185DFBA}" destId="{BB983650-5F84-4600-9D46-5EA7113DDF61}" srcOrd="0" destOrd="0" presId="urn:microsoft.com/office/officeart/2005/8/layout/vList3"/>
    <dgm:cxn modelId="{2C33565C-ED09-4FCB-A9FA-D79A3874D578}" type="presParOf" srcId="{BB983650-5F84-4600-9D46-5EA7113DDF61}" destId="{61C8D00D-796B-4526-BE4D-44B67E73A6AB}" srcOrd="0" destOrd="0" presId="urn:microsoft.com/office/officeart/2005/8/layout/vList3"/>
    <dgm:cxn modelId="{4C0BC30B-908A-4E06-BF08-D60121350AC3}" type="presParOf" srcId="{BB983650-5F84-4600-9D46-5EA7113DDF61}" destId="{EC3E4330-C24E-402B-8A82-AB9DF0D58480}" srcOrd="1" destOrd="0" presId="urn:microsoft.com/office/officeart/2005/8/layout/vList3"/>
    <dgm:cxn modelId="{8EBCB1A2-8000-4A1A-B627-88C4F33BB839}" type="presParOf" srcId="{7544288A-86EC-41C5-A90D-5CF56185DFBA}" destId="{BD57F525-BECE-4A87-B9DA-2C7CB79939CE}" srcOrd="1" destOrd="0" presId="urn:microsoft.com/office/officeart/2005/8/layout/vList3"/>
    <dgm:cxn modelId="{D3ECB199-63D5-46C0-BA80-77311EF027E8}" type="presParOf" srcId="{7544288A-86EC-41C5-A90D-5CF56185DFBA}" destId="{C1977FED-5A73-454D-80D7-6990F7C49784}" srcOrd="2" destOrd="0" presId="urn:microsoft.com/office/officeart/2005/8/layout/vList3"/>
    <dgm:cxn modelId="{BAA3CC57-3CFE-490E-970C-B881505042A3}" type="presParOf" srcId="{C1977FED-5A73-454D-80D7-6990F7C49784}" destId="{98E57F2E-1850-40E6-A362-953C395A0CAE}" srcOrd="0" destOrd="0" presId="urn:microsoft.com/office/officeart/2005/8/layout/vList3"/>
    <dgm:cxn modelId="{E97A50EA-1903-4A18-8991-26A1AC187920}" type="presParOf" srcId="{C1977FED-5A73-454D-80D7-6990F7C49784}" destId="{0562439C-2FF3-4D55-BF34-A6EEE5CC69DB}" srcOrd="1" destOrd="0" presId="urn:microsoft.com/office/officeart/2005/8/layout/vList3"/>
    <dgm:cxn modelId="{0B553579-92AC-46C9-B9D1-812753F07C7A}" type="presParOf" srcId="{7544288A-86EC-41C5-A90D-5CF56185DFBA}" destId="{9158D280-3320-478A-A846-128ED9BB3662}" srcOrd="3" destOrd="0" presId="urn:microsoft.com/office/officeart/2005/8/layout/vList3"/>
    <dgm:cxn modelId="{06974A3D-52F3-4D6A-A48A-2C3F38C9B177}" type="presParOf" srcId="{7544288A-86EC-41C5-A90D-5CF56185DFBA}" destId="{E8323166-59C0-4CD0-96B1-0AC63ABCE810}" srcOrd="4" destOrd="0" presId="urn:microsoft.com/office/officeart/2005/8/layout/vList3"/>
    <dgm:cxn modelId="{A5D48F7E-BC25-43FA-902E-3661A7D9790C}" type="presParOf" srcId="{E8323166-59C0-4CD0-96B1-0AC63ABCE810}" destId="{06351CEA-8E76-49F8-98C4-308F638BB691}" srcOrd="0" destOrd="0" presId="urn:microsoft.com/office/officeart/2005/8/layout/vList3"/>
    <dgm:cxn modelId="{C5FA7A45-1C4B-440F-80D9-DB8A0C144B39}" type="presParOf" srcId="{E8323166-59C0-4CD0-96B1-0AC63ABCE810}" destId="{665DB02F-CDA4-4AD3-91BB-A917208957F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BC9A4B-3535-4747-81E7-D5F89DDC4AD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D3DDB60-0FFA-4967-BA60-70CCC9D362AC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Наставничество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педагоги не только обучают, но и становятся примерами для подражания. Их поведение, отношение к детям и к окружающему миру формирует у детей понимание, как вести себя в различных ситуациях.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E116F8D3-233F-4F17-ABD6-FA09FD85228C}" type="parTrans" cxnId="{A805ED5D-636B-4792-B1AB-5D4D19C0B93C}">
      <dgm:prSet/>
      <dgm:spPr/>
      <dgm:t>
        <a:bodyPr/>
        <a:lstStyle/>
        <a:p>
          <a:endParaRPr lang="ru-RU"/>
        </a:p>
      </dgm:t>
    </dgm:pt>
    <dgm:pt modelId="{8F482696-6947-4BA9-9A6A-101B1DE74E63}" type="sibTrans" cxnId="{A805ED5D-636B-4792-B1AB-5D4D19C0B93C}">
      <dgm:prSet/>
      <dgm:spPr/>
      <dgm:t>
        <a:bodyPr/>
        <a:lstStyle/>
        <a:p>
          <a:endParaRPr lang="ru-RU"/>
        </a:p>
      </dgm:t>
    </dgm:pt>
    <dgm:pt modelId="{71C35290-9335-4797-A7FF-C84963BF5191}">
      <dgm:prSet phldrT="[Текст]"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Создание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безопасной среды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 должен обеспечить психологически безопасное пространство, где дети могут свободно выражать себя, не боясь осуждения. Это способствует развитию уверенности и социальной активности.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41AC2221-4CAA-4230-A042-484239A64DC4}" type="parTrans" cxnId="{19B5B0E8-4C81-4FC1-BC58-46F7098C8093}">
      <dgm:prSet/>
      <dgm:spPr/>
      <dgm:t>
        <a:bodyPr/>
        <a:lstStyle/>
        <a:p>
          <a:endParaRPr lang="ru-RU"/>
        </a:p>
      </dgm:t>
    </dgm:pt>
    <dgm:pt modelId="{C8536DC7-AD9D-4058-8072-D7542A83A8D7}" type="sibTrans" cxnId="{19B5B0E8-4C81-4FC1-BC58-46F7098C8093}">
      <dgm:prSet/>
      <dgm:spPr/>
      <dgm:t>
        <a:bodyPr/>
        <a:lstStyle/>
        <a:p>
          <a:endParaRPr lang="ru-RU"/>
        </a:p>
      </dgm:t>
    </dgm:pt>
    <dgm:pt modelId="{CCDA47A6-D154-4431-8BDE-62A661D83D35}">
      <dgm:prSet custT="1"/>
      <dgm:spPr>
        <a:solidFill>
          <a:srgbClr val="CCFFCC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Поддержка и поощрение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педагоги должны поощрять детей за их успехи, даже если они небольшие, и поддерживать их в случае неудач. Это помогает детям развить устойчивость и желание продолжать учиться.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C41E49A4-E3EE-41D8-AABF-117750A7531E}" type="parTrans" cxnId="{316E3913-31B9-436E-B53E-78ABA343BD7F}">
      <dgm:prSet/>
      <dgm:spPr/>
      <dgm:t>
        <a:bodyPr/>
        <a:lstStyle/>
        <a:p>
          <a:endParaRPr lang="ru-RU"/>
        </a:p>
      </dgm:t>
    </dgm:pt>
    <dgm:pt modelId="{C8781F45-3027-4338-9B7D-BBF40D4F1FBA}" type="sibTrans" cxnId="{316E3913-31B9-436E-B53E-78ABA343BD7F}">
      <dgm:prSet/>
      <dgm:spPr/>
      <dgm:t>
        <a:bodyPr/>
        <a:lstStyle/>
        <a:p>
          <a:endParaRPr lang="ru-RU"/>
        </a:p>
      </dgm:t>
    </dgm:pt>
    <dgm:pt modelId="{1D4DFC5D-B0C2-449B-8A47-21EF618DEB13}" type="pres">
      <dgm:prSet presAssocID="{52BC9A4B-3535-4747-81E7-D5F89DDC4AD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B0FB9B-C58B-4069-A680-2BE7D4B15DD1}" type="pres">
      <dgm:prSet presAssocID="{1D3DDB60-0FFA-4967-BA60-70CCC9D362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E47992-BDD6-419A-AD7A-AB734BCA57FB}" type="pres">
      <dgm:prSet presAssocID="{8F482696-6947-4BA9-9A6A-101B1DE74E63}" presName="spacer" presStyleCnt="0"/>
      <dgm:spPr/>
    </dgm:pt>
    <dgm:pt modelId="{BAC2710F-7711-4985-B65F-CAFEB3647FB2}" type="pres">
      <dgm:prSet presAssocID="{71C35290-9335-4797-A7FF-C84963BF519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A0930-9E2A-42A4-AF20-A7F500A585D1}" type="pres">
      <dgm:prSet presAssocID="{C8536DC7-AD9D-4058-8072-D7542A83A8D7}" presName="spacer" presStyleCnt="0"/>
      <dgm:spPr/>
    </dgm:pt>
    <dgm:pt modelId="{61336B98-59D5-42D1-8AFE-1079643D62A1}" type="pres">
      <dgm:prSet presAssocID="{CCDA47A6-D154-4431-8BDE-62A661D83D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0D3B2A-98FD-4502-B122-5A9E25CA2F77}" type="presOf" srcId="{71C35290-9335-4797-A7FF-C84963BF5191}" destId="{BAC2710F-7711-4985-B65F-CAFEB3647FB2}" srcOrd="0" destOrd="0" presId="urn:microsoft.com/office/officeart/2005/8/layout/vList2"/>
    <dgm:cxn modelId="{A805ED5D-636B-4792-B1AB-5D4D19C0B93C}" srcId="{52BC9A4B-3535-4747-81E7-D5F89DDC4ADC}" destId="{1D3DDB60-0FFA-4967-BA60-70CCC9D362AC}" srcOrd="0" destOrd="0" parTransId="{E116F8D3-233F-4F17-ABD6-FA09FD85228C}" sibTransId="{8F482696-6947-4BA9-9A6A-101B1DE74E63}"/>
    <dgm:cxn modelId="{19B5B0E8-4C81-4FC1-BC58-46F7098C8093}" srcId="{52BC9A4B-3535-4747-81E7-D5F89DDC4ADC}" destId="{71C35290-9335-4797-A7FF-C84963BF5191}" srcOrd="1" destOrd="0" parTransId="{41AC2221-4CAA-4230-A042-484239A64DC4}" sibTransId="{C8536DC7-AD9D-4058-8072-D7542A83A8D7}"/>
    <dgm:cxn modelId="{38CBE911-4CB4-4961-B3B7-81E080B34732}" type="presOf" srcId="{52BC9A4B-3535-4747-81E7-D5F89DDC4ADC}" destId="{1D4DFC5D-B0C2-449B-8A47-21EF618DEB13}" srcOrd="0" destOrd="0" presId="urn:microsoft.com/office/officeart/2005/8/layout/vList2"/>
    <dgm:cxn modelId="{27E057DD-DD56-4642-944A-100FA69850E0}" type="presOf" srcId="{1D3DDB60-0FFA-4967-BA60-70CCC9D362AC}" destId="{EFB0FB9B-C58B-4069-A680-2BE7D4B15DD1}" srcOrd="0" destOrd="0" presId="urn:microsoft.com/office/officeart/2005/8/layout/vList2"/>
    <dgm:cxn modelId="{316E3913-31B9-436E-B53E-78ABA343BD7F}" srcId="{52BC9A4B-3535-4747-81E7-D5F89DDC4ADC}" destId="{CCDA47A6-D154-4431-8BDE-62A661D83D35}" srcOrd="2" destOrd="0" parTransId="{C41E49A4-E3EE-41D8-AABF-117750A7531E}" sibTransId="{C8781F45-3027-4338-9B7D-BBF40D4F1FBA}"/>
    <dgm:cxn modelId="{451E81BF-B25A-40B7-82F6-F0345FC92B05}" type="presOf" srcId="{CCDA47A6-D154-4431-8BDE-62A661D83D35}" destId="{61336B98-59D5-42D1-8AFE-1079643D62A1}" srcOrd="0" destOrd="0" presId="urn:microsoft.com/office/officeart/2005/8/layout/vList2"/>
    <dgm:cxn modelId="{D85AB08B-53B5-4202-9836-338BF1A25B3A}" type="presParOf" srcId="{1D4DFC5D-B0C2-449B-8A47-21EF618DEB13}" destId="{EFB0FB9B-C58B-4069-A680-2BE7D4B15DD1}" srcOrd="0" destOrd="0" presId="urn:microsoft.com/office/officeart/2005/8/layout/vList2"/>
    <dgm:cxn modelId="{5B0ECF84-4F8E-4A50-A457-1631E7FC3AB6}" type="presParOf" srcId="{1D4DFC5D-B0C2-449B-8A47-21EF618DEB13}" destId="{B8E47992-BDD6-419A-AD7A-AB734BCA57FB}" srcOrd="1" destOrd="0" presId="urn:microsoft.com/office/officeart/2005/8/layout/vList2"/>
    <dgm:cxn modelId="{AE6EF0A6-4255-4443-9C2D-AD80EDAE999B}" type="presParOf" srcId="{1D4DFC5D-B0C2-449B-8A47-21EF618DEB13}" destId="{BAC2710F-7711-4985-B65F-CAFEB3647FB2}" srcOrd="2" destOrd="0" presId="urn:microsoft.com/office/officeart/2005/8/layout/vList2"/>
    <dgm:cxn modelId="{28BDF650-5C91-459C-9384-3229DF6B45C9}" type="presParOf" srcId="{1D4DFC5D-B0C2-449B-8A47-21EF618DEB13}" destId="{AC2A0930-9E2A-42A4-AF20-A7F500A585D1}" srcOrd="3" destOrd="0" presId="urn:microsoft.com/office/officeart/2005/8/layout/vList2"/>
    <dgm:cxn modelId="{7C53116F-63D3-4FAB-AC95-A5D231171AD4}" type="presParOf" srcId="{1D4DFC5D-B0C2-449B-8A47-21EF618DEB13}" destId="{61336B98-59D5-42D1-8AFE-1079643D62A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1D8A05-4C32-49FC-AA9F-242AED4FF7BB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930FDBE-9794-45D1-8738-B9B655B6AEEC}">
      <dgm:prSet phldrT="[Текст]" custT="1"/>
      <dgm:spPr>
        <a:solidFill>
          <a:srgbClr val="CA82D8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Обучение и повышение квалификации: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23EDDE51-8A53-4255-A2FC-74D5BAF4652E}" type="parTrans" cxnId="{015D41CF-E3D9-4598-899B-CF08F2EA5243}">
      <dgm:prSet/>
      <dgm:spPr/>
      <dgm:t>
        <a:bodyPr/>
        <a:lstStyle/>
        <a:p>
          <a:endParaRPr lang="ru-RU"/>
        </a:p>
      </dgm:t>
    </dgm:pt>
    <dgm:pt modelId="{7969239D-B56C-415B-ADB3-889A93D63F19}" type="sibTrans" cxnId="{015D41CF-E3D9-4598-899B-CF08F2EA5243}">
      <dgm:prSet/>
      <dgm:spPr/>
      <dgm:t>
        <a:bodyPr/>
        <a:lstStyle/>
        <a:p>
          <a:endParaRPr lang="ru-RU"/>
        </a:p>
      </dgm:t>
    </dgm:pt>
    <dgm:pt modelId="{A5A6AA28-CB13-4576-B52B-C5538C1D680E}">
      <dgm:prSet phldrT="[Текст]"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педагоги должны быть осведомлены о методах и технологиях, способствующих социализации детей;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79861557-17D5-40F4-918F-961AF7ACA6B8}" type="parTrans" cxnId="{8BEBD0FF-EC62-464E-98B6-400A3E166295}">
      <dgm:prSet/>
      <dgm:spPr/>
      <dgm:t>
        <a:bodyPr/>
        <a:lstStyle/>
        <a:p>
          <a:endParaRPr lang="ru-RU"/>
        </a:p>
      </dgm:t>
    </dgm:pt>
    <dgm:pt modelId="{A05ED1D7-AC57-4796-A5DC-F7658C6AE3E4}" type="sibTrans" cxnId="{8BEBD0FF-EC62-464E-98B6-400A3E166295}">
      <dgm:prSet/>
      <dgm:spPr/>
      <dgm:t>
        <a:bodyPr/>
        <a:lstStyle/>
        <a:p>
          <a:endParaRPr lang="ru-RU"/>
        </a:p>
      </dgm:t>
    </dgm:pt>
    <dgm:pt modelId="{D7AE15A9-8383-4F13-AD80-75A9B4902A86}">
      <dgm:prSet phldrT="[Текст]" custT="1"/>
      <dgm:spPr>
        <a:ln w="57150">
          <a:solidFill>
            <a:srgbClr val="11A792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тренинги и семинары как регулярные мероприятия, на которых педагоги могут изучать новые подходы и методы работы с детьми;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A7E7B08-501C-47CF-8839-8A3646C0A64C}" type="parTrans" cxnId="{1B995334-766D-44AA-BA25-96C4213FFCA9}">
      <dgm:prSet/>
      <dgm:spPr/>
      <dgm:t>
        <a:bodyPr/>
        <a:lstStyle/>
        <a:p>
          <a:endParaRPr lang="ru-RU"/>
        </a:p>
      </dgm:t>
    </dgm:pt>
    <dgm:pt modelId="{808E0AAD-47AF-4B5B-8D69-07C1A626AADE}" type="sibTrans" cxnId="{1B995334-766D-44AA-BA25-96C4213FFCA9}">
      <dgm:prSet/>
      <dgm:spPr/>
      <dgm:t>
        <a:bodyPr/>
        <a:lstStyle/>
        <a:p>
          <a:endParaRPr lang="ru-RU"/>
        </a:p>
      </dgm:t>
    </dgm:pt>
    <dgm:pt modelId="{50F99A53-AFEB-4173-9F5E-8D97858AF060}">
      <dgm:prSet custT="1"/>
      <dgm:spPr>
        <a:ln w="57150">
          <a:solidFill>
            <a:srgbClr val="92D050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мастер-классы: педагоги могут участвовать в практических занятиях, где они смогут отработать     новые методы на практике.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8F62F7BE-19A2-4DA5-8D1A-D3249E183D52}" type="parTrans" cxnId="{D4BAC661-52B5-4517-B63B-FB6ECAAE05E2}">
      <dgm:prSet/>
      <dgm:spPr/>
      <dgm:t>
        <a:bodyPr/>
        <a:lstStyle/>
        <a:p>
          <a:endParaRPr lang="ru-RU"/>
        </a:p>
      </dgm:t>
    </dgm:pt>
    <dgm:pt modelId="{C36E0F66-840B-41BA-ACE5-CBFDEB0DD7FD}" type="sibTrans" cxnId="{D4BAC661-52B5-4517-B63B-FB6ECAAE05E2}">
      <dgm:prSet/>
      <dgm:spPr/>
      <dgm:t>
        <a:bodyPr/>
        <a:lstStyle/>
        <a:p>
          <a:endParaRPr lang="ru-RU"/>
        </a:p>
      </dgm:t>
    </dgm:pt>
    <dgm:pt modelId="{2CF9EAD0-88D8-4213-9CFF-4D1396999B2C}" type="pres">
      <dgm:prSet presAssocID="{CB1D8A05-4C32-49FC-AA9F-242AED4F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F3656D-CCAC-4B94-A5C0-B5C2CFE7D863}" type="pres">
      <dgm:prSet presAssocID="{50F99A53-AFEB-4173-9F5E-8D97858AF060}" presName="boxAndChildren" presStyleCnt="0"/>
      <dgm:spPr/>
    </dgm:pt>
    <dgm:pt modelId="{0335EB93-0C1B-4BC8-8070-7334EAECD916}" type="pres">
      <dgm:prSet presAssocID="{50F99A53-AFEB-4173-9F5E-8D97858AF060}" presName="parentTextBox" presStyleLbl="node1" presStyleIdx="0" presStyleCnt="4"/>
      <dgm:spPr/>
      <dgm:t>
        <a:bodyPr/>
        <a:lstStyle/>
        <a:p>
          <a:endParaRPr lang="ru-RU"/>
        </a:p>
      </dgm:t>
    </dgm:pt>
    <dgm:pt modelId="{8E1618C4-89FA-4A60-AC61-B254B87F165B}" type="pres">
      <dgm:prSet presAssocID="{808E0AAD-47AF-4B5B-8D69-07C1A626AADE}" presName="sp" presStyleCnt="0"/>
      <dgm:spPr/>
    </dgm:pt>
    <dgm:pt modelId="{4BE53C88-8BB4-41A1-8D4E-86F1B0FE5A49}" type="pres">
      <dgm:prSet presAssocID="{D7AE15A9-8383-4F13-AD80-75A9B4902A86}" presName="arrowAndChildren" presStyleCnt="0"/>
      <dgm:spPr/>
    </dgm:pt>
    <dgm:pt modelId="{A3B24B58-CBF6-4975-8C85-996595121F00}" type="pres">
      <dgm:prSet presAssocID="{D7AE15A9-8383-4F13-AD80-75A9B4902A86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4EAA2D74-BA37-4119-9B22-F4028CEB456E}" type="pres">
      <dgm:prSet presAssocID="{A05ED1D7-AC57-4796-A5DC-F7658C6AE3E4}" presName="sp" presStyleCnt="0"/>
      <dgm:spPr/>
    </dgm:pt>
    <dgm:pt modelId="{9A99AAE7-8DD7-426C-AA71-274CE57A515A}" type="pres">
      <dgm:prSet presAssocID="{A5A6AA28-CB13-4576-B52B-C5538C1D680E}" presName="arrowAndChildren" presStyleCnt="0"/>
      <dgm:spPr/>
    </dgm:pt>
    <dgm:pt modelId="{C76DD832-FCA0-428E-B484-C442B89BD996}" type="pres">
      <dgm:prSet presAssocID="{A5A6AA28-CB13-4576-B52B-C5538C1D680E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8F4CBE28-F285-4D27-823C-4F10E29FBEBF}" type="pres">
      <dgm:prSet presAssocID="{7969239D-B56C-415B-ADB3-889A93D63F19}" presName="sp" presStyleCnt="0"/>
      <dgm:spPr/>
    </dgm:pt>
    <dgm:pt modelId="{2066126E-4E33-4FC0-AFA1-29B150410C18}" type="pres">
      <dgm:prSet presAssocID="{F930FDBE-9794-45D1-8738-B9B655B6AEEC}" presName="arrowAndChildren" presStyleCnt="0"/>
      <dgm:spPr/>
    </dgm:pt>
    <dgm:pt modelId="{1495EE92-84FD-43CF-B7EA-BDE27B3A8BF5}" type="pres">
      <dgm:prSet presAssocID="{F930FDBE-9794-45D1-8738-B9B655B6AEEC}" presName="parentTextArrow" presStyleLbl="node1" presStyleIdx="3" presStyleCnt="4" custScaleY="80477"/>
      <dgm:spPr/>
      <dgm:t>
        <a:bodyPr/>
        <a:lstStyle/>
        <a:p>
          <a:endParaRPr lang="ru-RU"/>
        </a:p>
      </dgm:t>
    </dgm:pt>
  </dgm:ptLst>
  <dgm:cxnLst>
    <dgm:cxn modelId="{0B4C5E41-1901-40D9-9DA2-6DBFFEA1EC64}" type="presOf" srcId="{A5A6AA28-CB13-4576-B52B-C5538C1D680E}" destId="{C76DD832-FCA0-428E-B484-C442B89BD996}" srcOrd="0" destOrd="0" presId="urn:microsoft.com/office/officeart/2005/8/layout/process4"/>
    <dgm:cxn modelId="{015D41CF-E3D9-4598-899B-CF08F2EA5243}" srcId="{CB1D8A05-4C32-49FC-AA9F-242AED4FF7BB}" destId="{F930FDBE-9794-45D1-8738-B9B655B6AEEC}" srcOrd="0" destOrd="0" parTransId="{23EDDE51-8A53-4255-A2FC-74D5BAF4652E}" sibTransId="{7969239D-B56C-415B-ADB3-889A93D63F19}"/>
    <dgm:cxn modelId="{8BEBD0FF-EC62-464E-98B6-400A3E166295}" srcId="{CB1D8A05-4C32-49FC-AA9F-242AED4FF7BB}" destId="{A5A6AA28-CB13-4576-B52B-C5538C1D680E}" srcOrd="1" destOrd="0" parTransId="{79861557-17D5-40F4-918F-961AF7ACA6B8}" sibTransId="{A05ED1D7-AC57-4796-A5DC-F7658C6AE3E4}"/>
    <dgm:cxn modelId="{7365A4AA-FBB2-46E4-8CD2-F6D021570A53}" type="presOf" srcId="{F930FDBE-9794-45D1-8738-B9B655B6AEEC}" destId="{1495EE92-84FD-43CF-B7EA-BDE27B3A8BF5}" srcOrd="0" destOrd="0" presId="urn:microsoft.com/office/officeart/2005/8/layout/process4"/>
    <dgm:cxn modelId="{7344AC96-7741-455B-A55C-9AA85DB57ED0}" type="presOf" srcId="{50F99A53-AFEB-4173-9F5E-8D97858AF060}" destId="{0335EB93-0C1B-4BC8-8070-7334EAECD916}" srcOrd="0" destOrd="0" presId="urn:microsoft.com/office/officeart/2005/8/layout/process4"/>
    <dgm:cxn modelId="{1B995334-766D-44AA-BA25-96C4213FFCA9}" srcId="{CB1D8A05-4C32-49FC-AA9F-242AED4FF7BB}" destId="{D7AE15A9-8383-4F13-AD80-75A9B4902A86}" srcOrd="2" destOrd="0" parTransId="{1A7E7B08-501C-47CF-8839-8A3646C0A64C}" sibTransId="{808E0AAD-47AF-4B5B-8D69-07C1A626AADE}"/>
    <dgm:cxn modelId="{314ACE45-1421-4113-8330-CDFC6DD0BFA9}" type="presOf" srcId="{D7AE15A9-8383-4F13-AD80-75A9B4902A86}" destId="{A3B24B58-CBF6-4975-8C85-996595121F00}" srcOrd="0" destOrd="0" presId="urn:microsoft.com/office/officeart/2005/8/layout/process4"/>
    <dgm:cxn modelId="{A119F5A7-004C-4905-9AD8-A18F77537257}" type="presOf" srcId="{CB1D8A05-4C32-49FC-AA9F-242AED4FF7BB}" destId="{2CF9EAD0-88D8-4213-9CFF-4D1396999B2C}" srcOrd="0" destOrd="0" presId="urn:microsoft.com/office/officeart/2005/8/layout/process4"/>
    <dgm:cxn modelId="{D4BAC661-52B5-4517-B63B-FB6ECAAE05E2}" srcId="{CB1D8A05-4C32-49FC-AA9F-242AED4FF7BB}" destId="{50F99A53-AFEB-4173-9F5E-8D97858AF060}" srcOrd="3" destOrd="0" parTransId="{8F62F7BE-19A2-4DA5-8D1A-D3249E183D52}" sibTransId="{C36E0F66-840B-41BA-ACE5-CBFDEB0DD7FD}"/>
    <dgm:cxn modelId="{568107C5-6876-4267-A28D-756AC985DE1E}" type="presParOf" srcId="{2CF9EAD0-88D8-4213-9CFF-4D1396999B2C}" destId="{F5F3656D-CCAC-4B94-A5C0-B5C2CFE7D863}" srcOrd="0" destOrd="0" presId="urn:microsoft.com/office/officeart/2005/8/layout/process4"/>
    <dgm:cxn modelId="{DB7D2C31-CFAE-403E-8C53-8752D9C05E32}" type="presParOf" srcId="{F5F3656D-CCAC-4B94-A5C0-B5C2CFE7D863}" destId="{0335EB93-0C1B-4BC8-8070-7334EAECD916}" srcOrd="0" destOrd="0" presId="urn:microsoft.com/office/officeart/2005/8/layout/process4"/>
    <dgm:cxn modelId="{5F487D59-3FC6-4058-8074-0B9D2A05A808}" type="presParOf" srcId="{2CF9EAD0-88D8-4213-9CFF-4D1396999B2C}" destId="{8E1618C4-89FA-4A60-AC61-B254B87F165B}" srcOrd="1" destOrd="0" presId="urn:microsoft.com/office/officeart/2005/8/layout/process4"/>
    <dgm:cxn modelId="{A01236B2-CD9A-455A-9B20-AEEEE024F1D6}" type="presParOf" srcId="{2CF9EAD0-88D8-4213-9CFF-4D1396999B2C}" destId="{4BE53C88-8BB4-41A1-8D4E-86F1B0FE5A49}" srcOrd="2" destOrd="0" presId="urn:microsoft.com/office/officeart/2005/8/layout/process4"/>
    <dgm:cxn modelId="{2B24AA68-410E-4C20-8B14-0313C94FFA2A}" type="presParOf" srcId="{4BE53C88-8BB4-41A1-8D4E-86F1B0FE5A49}" destId="{A3B24B58-CBF6-4975-8C85-996595121F00}" srcOrd="0" destOrd="0" presId="urn:microsoft.com/office/officeart/2005/8/layout/process4"/>
    <dgm:cxn modelId="{89574844-0416-4F10-9F54-61FDCC41A88E}" type="presParOf" srcId="{2CF9EAD0-88D8-4213-9CFF-4D1396999B2C}" destId="{4EAA2D74-BA37-4119-9B22-F4028CEB456E}" srcOrd="3" destOrd="0" presId="urn:microsoft.com/office/officeart/2005/8/layout/process4"/>
    <dgm:cxn modelId="{52B623E5-4DA5-4A3E-87B9-58D25F9811F4}" type="presParOf" srcId="{2CF9EAD0-88D8-4213-9CFF-4D1396999B2C}" destId="{9A99AAE7-8DD7-426C-AA71-274CE57A515A}" srcOrd="4" destOrd="0" presId="urn:microsoft.com/office/officeart/2005/8/layout/process4"/>
    <dgm:cxn modelId="{4E4A51DF-6D53-48A8-862F-F31E8CC2779E}" type="presParOf" srcId="{9A99AAE7-8DD7-426C-AA71-274CE57A515A}" destId="{C76DD832-FCA0-428E-B484-C442B89BD996}" srcOrd="0" destOrd="0" presId="urn:microsoft.com/office/officeart/2005/8/layout/process4"/>
    <dgm:cxn modelId="{821A2C8B-6450-4339-8DBD-B30899F0482B}" type="presParOf" srcId="{2CF9EAD0-88D8-4213-9CFF-4D1396999B2C}" destId="{8F4CBE28-F285-4D27-823C-4F10E29FBEBF}" srcOrd="5" destOrd="0" presId="urn:microsoft.com/office/officeart/2005/8/layout/process4"/>
    <dgm:cxn modelId="{F0B12D7D-DA1E-40C3-8A18-9CDA1B9BC44B}" type="presParOf" srcId="{2CF9EAD0-88D8-4213-9CFF-4D1396999B2C}" destId="{2066126E-4E33-4FC0-AFA1-29B150410C18}" srcOrd="6" destOrd="0" presId="urn:microsoft.com/office/officeart/2005/8/layout/process4"/>
    <dgm:cxn modelId="{AC665966-478E-4E87-AAF3-C112E32F47D3}" type="presParOf" srcId="{2066126E-4E33-4FC0-AFA1-29B150410C18}" destId="{1495EE92-84FD-43CF-B7EA-BDE27B3A8BF5}" srcOrd="0" destOrd="0" presId="urn:microsoft.com/office/officeart/2005/8/layout/process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1D8A05-4C32-49FC-AA9F-242AED4FF7BB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930FDBE-9794-45D1-8738-B9B655B6AEEC}">
      <dgm:prSet phldrT="[Текст]" custT="1"/>
      <dgm:spPr>
        <a:solidFill>
          <a:srgbClr val="CA82D8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Консультирование</a:t>
          </a: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23EDDE51-8A53-4255-A2FC-74D5BAF4652E}" type="parTrans" cxnId="{015D41CF-E3D9-4598-899B-CF08F2EA5243}">
      <dgm:prSet/>
      <dgm:spPr/>
      <dgm:t>
        <a:bodyPr/>
        <a:lstStyle/>
        <a:p>
          <a:endParaRPr lang="ru-RU"/>
        </a:p>
      </dgm:t>
    </dgm:pt>
    <dgm:pt modelId="{7969239D-B56C-415B-ADB3-889A93D63F19}" type="sibTrans" cxnId="{015D41CF-E3D9-4598-899B-CF08F2EA5243}">
      <dgm:prSet/>
      <dgm:spPr/>
      <dgm:t>
        <a:bodyPr/>
        <a:lstStyle/>
        <a:p>
          <a:endParaRPr lang="ru-RU"/>
        </a:p>
      </dgm:t>
    </dgm:pt>
    <dgm:pt modelId="{A5A6AA28-CB13-4576-B52B-C5538C1D680E}">
      <dgm:prSet phldrT="[Текст]"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психологическая поддержка: проведение индивидуальных и групповых консультаций для педагогов, помощь им с эмоциональными и профессиональными трудностями;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79861557-17D5-40F4-918F-961AF7ACA6B8}" type="parTrans" cxnId="{8BEBD0FF-EC62-464E-98B6-400A3E166295}">
      <dgm:prSet/>
      <dgm:spPr/>
      <dgm:t>
        <a:bodyPr/>
        <a:lstStyle/>
        <a:p>
          <a:endParaRPr lang="ru-RU"/>
        </a:p>
      </dgm:t>
    </dgm:pt>
    <dgm:pt modelId="{A05ED1D7-AC57-4796-A5DC-F7658C6AE3E4}" type="sibTrans" cxnId="{8BEBD0FF-EC62-464E-98B6-400A3E166295}">
      <dgm:prSet/>
      <dgm:spPr/>
      <dgm:t>
        <a:bodyPr/>
        <a:lstStyle/>
        <a:p>
          <a:endParaRPr lang="ru-RU"/>
        </a:p>
      </dgm:t>
    </dgm:pt>
    <dgm:pt modelId="{D7AE15A9-8383-4F13-AD80-75A9B4902A86}">
      <dgm:prSet phldrT="[Текст]" custT="1"/>
      <dgm:spPr>
        <a:ln w="57150">
          <a:solidFill>
            <a:srgbClr val="11A792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</a:t>
          </a:r>
          <a:r>
            <a:rPr lang="ru-RU" sz="2400" b="0" kern="1200" dirty="0" err="1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супервизия</a:t>
          </a: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: регулярные встречи для обсуждения случаев из практики, что позволяет педагогам получать обратную связь и новые идеи для работы.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A7E7B08-501C-47CF-8839-8A3646C0A64C}" type="parTrans" cxnId="{1B995334-766D-44AA-BA25-96C4213FFCA9}">
      <dgm:prSet/>
      <dgm:spPr/>
      <dgm:t>
        <a:bodyPr/>
        <a:lstStyle/>
        <a:p>
          <a:endParaRPr lang="ru-RU"/>
        </a:p>
      </dgm:t>
    </dgm:pt>
    <dgm:pt modelId="{808E0AAD-47AF-4B5B-8D69-07C1A626AADE}" type="sibTrans" cxnId="{1B995334-766D-44AA-BA25-96C4213FFCA9}">
      <dgm:prSet/>
      <dgm:spPr/>
      <dgm:t>
        <a:bodyPr/>
        <a:lstStyle/>
        <a:p>
          <a:endParaRPr lang="ru-RU"/>
        </a:p>
      </dgm:t>
    </dgm:pt>
    <dgm:pt modelId="{2CF9EAD0-88D8-4213-9CFF-4D1396999B2C}" type="pres">
      <dgm:prSet presAssocID="{CB1D8A05-4C32-49FC-AA9F-242AED4F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2C0670-35C8-4969-8D6C-5F41E7184208}" type="pres">
      <dgm:prSet presAssocID="{D7AE15A9-8383-4F13-AD80-75A9B4902A86}" presName="boxAndChildren" presStyleCnt="0"/>
      <dgm:spPr/>
    </dgm:pt>
    <dgm:pt modelId="{4F8CBA0B-9781-4399-B4E6-10FA226CDA70}" type="pres">
      <dgm:prSet presAssocID="{D7AE15A9-8383-4F13-AD80-75A9B4902A86}" presName="parentTextBox" presStyleLbl="node1" presStyleIdx="0" presStyleCnt="3"/>
      <dgm:spPr/>
      <dgm:t>
        <a:bodyPr/>
        <a:lstStyle/>
        <a:p>
          <a:endParaRPr lang="ru-RU"/>
        </a:p>
      </dgm:t>
    </dgm:pt>
    <dgm:pt modelId="{4EAA2D74-BA37-4119-9B22-F4028CEB456E}" type="pres">
      <dgm:prSet presAssocID="{A05ED1D7-AC57-4796-A5DC-F7658C6AE3E4}" presName="sp" presStyleCnt="0"/>
      <dgm:spPr/>
    </dgm:pt>
    <dgm:pt modelId="{9A99AAE7-8DD7-426C-AA71-274CE57A515A}" type="pres">
      <dgm:prSet presAssocID="{A5A6AA28-CB13-4576-B52B-C5538C1D680E}" presName="arrowAndChildren" presStyleCnt="0"/>
      <dgm:spPr/>
    </dgm:pt>
    <dgm:pt modelId="{C76DD832-FCA0-428E-B484-C442B89BD996}" type="pres">
      <dgm:prSet presAssocID="{A5A6AA28-CB13-4576-B52B-C5538C1D680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F4CBE28-F285-4D27-823C-4F10E29FBEBF}" type="pres">
      <dgm:prSet presAssocID="{7969239D-B56C-415B-ADB3-889A93D63F19}" presName="sp" presStyleCnt="0"/>
      <dgm:spPr/>
    </dgm:pt>
    <dgm:pt modelId="{2066126E-4E33-4FC0-AFA1-29B150410C18}" type="pres">
      <dgm:prSet presAssocID="{F930FDBE-9794-45D1-8738-B9B655B6AEEC}" presName="arrowAndChildren" presStyleCnt="0"/>
      <dgm:spPr/>
    </dgm:pt>
    <dgm:pt modelId="{1495EE92-84FD-43CF-B7EA-BDE27B3A8BF5}" type="pres">
      <dgm:prSet presAssocID="{F930FDBE-9794-45D1-8738-B9B655B6AEEC}" presName="parentTextArrow" presStyleLbl="node1" presStyleIdx="2" presStyleCnt="3" custScaleY="80477"/>
      <dgm:spPr/>
      <dgm:t>
        <a:bodyPr/>
        <a:lstStyle/>
        <a:p>
          <a:endParaRPr lang="ru-RU"/>
        </a:p>
      </dgm:t>
    </dgm:pt>
  </dgm:ptLst>
  <dgm:cxnLst>
    <dgm:cxn modelId="{015D41CF-E3D9-4598-899B-CF08F2EA5243}" srcId="{CB1D8A05-4C32-49FC-AA9F-242AED4FF7BB}" destId="{F930FDBE-9794-45D1-8738-B9B655B6AEEC}" srcOrd="0" destOrd="0" parTransId="{23EDDE51-8A53-4255-A2FC-74D5BAF4652E}" sibTransId="{7969239D-B56C-415B-ADB3-889A93D63F19}"/>
    <dgm:cxn modelId="{640004E9-FCC8-4153-8CB9-4219FC29F3CF}" type="presOf" srcId="{D7AE15A9-8383-4F13-AD80-75A9B4902A86}" destId="{4F8CBA0B-9781-4399-B4E6-10FA226CDA70}" srcOrd="0" destOrd="0" presId="urn:microsoft.com/office/officeart/2005/8/layout/process4"/>
    <dgm:cxn modelId="{81286B63-ACF8-4452-A7CA-75917E3BFF5D}" type="presOf" srcId="{A5A6AA28-CB13-4576-B52B-C5538C1D680E}" destId="{C76DD832-FCA0-428E-B484-C442B89BD996}" srcOrd="0" destOrd="0" presId="urn:microsoft.com/office/officeart/2005/8/layout/process4"/>
    <dgm:cxn modelId="{2083775C-A3D0-4A30-9000-369BCD7264CF}" type="presOf" srcId="{F930FDBE-9794-45D1-8738-B9B655B6AEEC}" destId="{1495EE92-84FD-43CF-B7EA-BDE27B3A8BF5}" srcOrd="0" destOrd="0" presId="urn:microsoft.com/office/officeart/2005/8/layout/process4"/>
    <dgm:cxn modelId="{8BEBD0FF-EC62-464E-98B6-400A3E166295}" srcId="{CB1D8A05-4C32-49FC-AA9F-242AED4FF7BB}" destId="{A5A6AA28-CB13-4576-B52B-C5538C1D680E}" srcOrd="1" destOrd="0" parTransId="{79861557-17D5-40F4-918F-961AF7ACA6B8}" sibTransId="{A05ED1D7-AC57-4796-A5DC-F7658C6AE3E4}"/>
    <dgm:cxn modelId="{1B995334-766D-44AA-BA25-96C4213FFCA9}" srcId="{CB1D8A05-4C32-49FC-AA9F-242AED4FF7BB}" destId="{D7AE15A9-8383-4F13-AD80-75A9B4902A86}" srcOrd="2" destOrd="0" parTransId="{1A7E7B08-501C-47CF-8839-8A3646C0A64C}" sibTransId="{808E0AAD-47AF-4B5B-8D69-07C1A626AADE}"/>
    <dgm:cxn modelId="{2A74C3CB-3072-4FF8-92FA-A8441C6CE220}" type="presOf" srcId="{CB1D8A05-4C32-49FC-AA9F-242AED4FF7BB}" destId="{2CF9EAD0-88D8-4213-9CFF-4D1396999B2C}" srcOrd="0" destOrd="0" presId="urn:microsoft.com/office/officeart/2005/8/layout/process4"/>
    <dgm:cxn modelId="{2B4CFA5B-3C08-47DF-8973-C568BB96F64B}" type="presParOf" srcId="{2CF9EAD0-88D8-4213-9CFF-4D1396999B2C}" destId="{ED2C0670-35C8-4969-8D6C-5F41E7184208}" srcOrd="0" destOrd="0" presId="urn:microsoft.com/office/officeart/2005/8/layout/process4"/>
    <dgm:cxn modelId="{DD6BDCC9-4EBF-4DB9-91B4-F969FE46765A}" type="presParOf" srcId="{ED2C0670-35C8-4969-8D6C-5F41E7184208}" destId="{4F8CBA0B-9781-4399-B4E6-10FA226CDA70}" srcOrd="0" destOrd="0" presId="urn:microsoft.com/office/officeart/2005/8/layout/process4"/>
    <dgm:cxn modelId="{F0DE26B9-429E-44CC-95C1-B73D3F22843B}" type="presParOf" srcId="{2CF9EAD0-88D8-4213-9CFF-4D1396999B2C}" destId="{4EAA2D74-BA37-4119-9B22-F4028CEB456E}" srcOrd="1" destOrd="0" presId="urn:microsoft.com/office/officeart/2005/8/layout/process4"/>
    <dgm:cxn modelId="{637F3476-06C8-42A3-B6C1-2941BE9592E0}" type="presParOf" srcId="{2CF9EAD0-88D8-4213-9CFF-4D1396999B2C}" destId="{9A99AAE7-8DD7-426C-AA71-274CE57A515A}" srcOrd="2" destOrd="0" presId="urn:microsoft.com/office/officeart/2005/8/layout/process4"/>
    <dgm:cxn modelId="{F8CB5436-9CBD-4C07-BF07-B9620A104A07}" type="presParOf" srcId="{9A99AAE7-8DD7-426C-AA71-274CE57A515A}" destId="{C76DD832-FCA0-428E-B484-C442B89BD996}" srcOrd="0" destOrd="0" presId="urn:microsoft.com/office/officeart/2005/8/layout/process4"/>
    <dgm:cxn modelId="{94C1BB69-654B-4604-81CD-A97AA7A5FADA}" type="presParOf" srcId="{2CF9EAD0-88D8-4213-9CFF-4D1396999B2C}" destId="{8F4CBE28-F285-4D27-823C-4F10E29FBEBF}" srcOrd="3" destOrd="0" presId="urn:microsoft.com/office/officeart/2005/8/layout/process4"/>
    <dgm:cxn modelId="{1E257210-5D13-4D48-8F40-364401E37951}" type="presParOf" srcId="{2CF9EAD0-88D8-4213-9CFF-4D1396999B2C}" destId="{2066126E-4E33-4FC0-AFA1-29B150410C18}" srcOrd="4" destOrd="0" presId="urn:microsoft.com/office/officeart/2005/8/layout/process4"/>
    <dgm:cxn modelId="{C1E808E3-0082-4123-919B-5F96595DE7C0}" type="presParOf" srcId="{2066126E-4E33-4FC0-AFA1-29B150410C18}" destId="{1495EE92-84FD-43CF-B7EA-BDE27B3A8BF5}" srcOrd="0" destOrd="0" presId="urn:microsoft.com/office/officeart/2005/8/layout/process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1D8A05-4C32-49FC-AA9F-242AED4FF7BB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930FDBE-9794-45D1-8738-B9B655B6AEEC}">
      <dgm:prSet phldrT="[Текст]" custT="1"/>
      <dgm:spPr>
        <a:solidFill>
          <a:srgbClr val="CA82D8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Создание поддерживающей среды: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23EDDE51-8A53-4255-A2FC-74D5BAF4652E}" type="parTrans" cxnId="{015D41CF-E3D9-4598-899B-CF08F2EA5243}">
      <dgm:prSet/>
      <dgm:spPr/>
      <dgm:t>
        <a:bodyPr/>
        <a:lstStyle/>
        <a:p>
          <a:endParaRPr lang="ru-RU"/>
        </a:p>
      </dgm:t>
    </dgm:pt>
    <dgm:pt modelId="{7969239D-B56C-415B-ADB3-889A93D63F19}" type="sibTrans" cxnId="{015D41CF-E3D9-4598-899B-CF08F2EA5243}">
      <dgm:prSet/>
      <dgm:spPr/>
      <dgm:t>
        <a:bodyPr/>
        <a:lstStyle/>
        <a:p>
          <a:endParaRPr lang="ru-RU"/>
        </a:p>
      </dgm:t>
    </dgm:pt>
    <dgm:pt modelId="{A5A6AA28-CB13-4576-B52B-C5538C1D680E}">
      <dgm:prSet phldrT="[Текст]"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Профессиональные сообщества: создание групп для обмена опытом между педагогами, где они могут делиться успешными практиками и решать общие проблемы.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79861557-17D5-40F4-918F-961AF7ACA6B8}" type="parTrans" cxnId="{8BEBD0FF-EC62-464E-98B6-400A3E166295}">
      <dgm:prSet/>
      <dgm:spPr/>
      <dgm:t>
        <a:bodyPr/>
        <a:lstStyle/>
        <a:p>
          <a:endParaRPr lang="ru-RU"/>
        </a:p>
      </dgm:t>
    </dgm:pt>
    <dgm:pt modelId="{A05ED1D7-AC57-4796-A5DC-F7658C6AE3E4}" type="sibTrans" cxnId="{8BEBD0FF-EC62-464E-98B6-400A3E166295}">
      <dgm:prSet/>
      <dgm:spPr/>
      <dgm:t>
        <a:bodyPr/>
        <a:lstStyle/>
        <a:p>
          <a:endParaRPr lang="ru-RU"/>
        </a:p>
      </dgm:t>
    </dgm:pt>
    <dgm:pt modelId="{D7AE15A9-8383-4F13-AD80-75A9B4902A86}">
      <dgm:prSet phldrT="[Текст]" custT="1"/>
      <dgm:spPr>
        <a:ln w="57150">
          <a:solidFill>
            <a:srgbClr val="11A792"/>
          </a:solidFill>
        </a:ln>
      </dgm:spPr>
      <dgm:t>
        <a:bodyPr/>
        <a:lstStyle/>
        <a:p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Форумы и конференции: участие в мероприятиях, где педагоги могут обсуждать актуальные вопросы и находить новые подходы к социализации детей.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A7E7B08-501C-47CF-8839-8A3646C0A64C}" type="parTrans" cxnId="{1B995334-766D-44AA-BA25-96C4213FFCA9}">
      <dgm:prSet/>
      <dgm:spPr/>
      <dgm:t>
        <a:bodyPr/>
        <a:lstStyle/>
        <a:p>
          <a:endParaRPr lang="ru-RU"/>
        </a:p>
      </dgm:t>
    </dgm:pt>
    <dgm:pt modelId="{808E0AAD-47AF-4B5B-8D69-07C1A626AADE}" type="sibTrans" cxnId="{1B995334-766D-44AA-BA25-96C4213FFCA9}">
      <dgm:prSet/>
      <dgm:spPr/>
      <dgm:t>
        <a:bodyPr/>
        <a:lstStyle/>
        <a:p>
          <a:endParaRPr lang="ru-RU"/>
        </a:p>
      </dgm:t>
    </dgm:pt>
    <dgm:pt modelId="{2CF9EAD0-88D8-4213-9CFF-4D1396999B2C}" type="pres">
      <dgm:prSet presAssocID="{CB1D8A05-4C32-49FC-AA9F-242AED4F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2C0670-35C8-4969-8D6C-5F41E7184208}" type="pres">
      <dgm:prSet presAssocID="{D7AE15A9-8383-4F13-AD80-75A9B4902A86}" presName="boxAndChildren" presStyleCnt="0"/>
      <dgm:spPr/>
    </dgm:pt>
    <dgm:pt modelId="{4F8CBA0B-9781-4399-B4E6-10FA226CDA70}" type="pres">
      <dgm:prSet presAssocID="{D7AE15A9-8383-4F13-AD80-75A9B4902A86}" presName="parentTextBox" presStyleLbl="node1" presStyleIdx="0" presStyleCnt="3"/>
      <dgm:spPr/>
      <dgm:t>
        <a:bodyPr/>
        <a:lstStyle/>
        <a:p>
          <a:endParaRPr lang="ru-RU"/>
        </a:p>
      </dgm:t>
    </dgm:pt>
    <dgm:pt modelId="{4EAA2D74-BA37-4119-9B22-F4028CEB456E}" type="pres">
      <dgm:prSet presAssocID="{A05ED1D7-AC57-4796-A5DC-F7658C6AE3E4}" presName="sp" presStyleCnt="0"/>
      <dgm:spPr/>
    </dgm:pt>
    <dgm:pt modelId="{9A99AAE7-8DD7-426C-AA71-274CE57A515A}" type="pres">
      <dgm:prSet presAssocID="{A5A6AA28-CB13-4576-B52B-C5538C1D680E}" presName="arrowAndChildren" presStyleCnt="0"/>
      <dgm:spPr/>
    </dgm:pt>
    <dgm:pt modelId="{C76DD832-FCA0-428E-B484-C442B89BD996}" type="pres">
      <dgm:prSet presAssocID="{A5A6AA28-CB13-4576-B52B-C5538C1D680E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F4CBE28-F285-4D27-823C-4F10E29FBEBF}" type="pres">
      <dgm:prSet presAssocID="{7969239D-B56C-415B-ADB3-889A93D63F19}" presName="sp" presStyleCnt="0"/>
      <dgm:spPr/>
    </dgm:pt>
    <dgm:pt modelId="{2066126E-4E33-4FC0-AFA1-29B150410C18}" type="pres">
      <dgm:prSet presAssocID="{F930FDBE-9794-45D1-8738-B9B655B6AEEC}" presName="arrowAndChildren" presStyleCnt="0"/>
      <dgm:spPr/>
    </dgm:pt>
    <dgm:pt modelId="{1495EE92-84FD-43CF-B7EA-BDE27B3A8BF5}" type="pres">
      <dgm:prSet presAssocID="{F930FDBE-9794-45D1-8738-B9B655B6AEEC}" presName="parentTextArrow" presStyleLbl="node1" presStyleIdx="2" presStyleCnt="3" custScaleY="80477"/>
      <dgm:spPr/>
      <dgm:t>
        <a:bodyPr/>
        <a:lstStyle/>
        <a:p>
          <a:endParaRPr lang="ru-RU"/>
        </a:p>
      </dgm:t>
    </dgm:pt>
  </dgm:ptLst>
  <dgm:cxnLst>
    <dgm:cxn modelId="{1B995334-766D-44AA-BA25-96C4213FFCA9}" srcId="{CB1D8A05-4C32-49FC-AA9F-242AED4FF7BB}" destId="{D7AE15A9-8383-4F13-AD80-75A9B4902A86}" srcOrd="2" destOrd="0" parTransId="{1A7E7B08-501C-47CF-8839-8A3646C0A64C}" sibTransId="{808E0AAD-47AF-4B5B-8D69-07C1A626AADE}"/>
    <dgm:cxn modelId="{8BEBD0FF-EC62-464E-98B6-400A3E166295}" srcId="{CB1D8A05-4C32-49FC-AA9F-242AED4FF7BB}" destId="{A5A6AA28-CB13-4576-B52B-C5538C1D680E}" srcOrd="1" destOrd="0" parTransId="{79861557-17D5-40F4-918F-961AF7ACA6B8}" sibTransId="{A05ED1D7-AC57-4796-A5DC-F7658C6AE3E4}"/>
    <dgm:cxn modelId="{AF61760F-96E0-4080-ADAD-AA61766F86D9}" type="presOf" srcId="{CB1D8A05-4C32-49FC-AA9F-242AED4FF7BB}" destId="{2CF9EAD0-88D8-4213-9CFF-4D1396999B2C}" srcOrd="0" destOrd="0" presId="urn:microsoft.com/office/officeart/2005/8/layout/process4"/>
    <dgm:cxn modelId="{293EA1DD-047F-4713-AF02-87D3A87A9C46}" type="presOf" srcId="{D7AE15A9-8383-4F13-AD80-75A9B4902A86}" destId="{4F8CBA0B-9781-4399-B4E6-10FA226CDA70}" srcOrd="0" destOrd="0" presId="urn:microsoft.com/office/officeart/2005/8/layout/process4"/>
    <dgm:cxn modelId="{015D41CF-E3D9-4598-899B-CF08F2EA5243}" srcId="{CB1D8A05-4C32-49FC-AA9F-242AED4FF7BB}" destId="{F930FDBE-9794-45D1-8738-B9B655B6AEEC}" srcOrd="0" destOrd="0" parTransId="{23EDDE51-8A53-4255-A2FC-74D5BAF4652E}" sibTransId="{7969239D-B56C-415B-ADB3-889A93D63F19}"/>
    <dgm:cxn modelId="{4B265418-F1F4-458C-85F5-C4EFCE29FA54}" type="presOf" srcId="{A5A6AA28-CB13-4576-B52B-C5538C1D680E}" destId="{C76DD832-FCA0-428E-B484-C442B89BD996}" srcOrd="0" destOrd="0" presId="urn:microsoft.com/office/officeart/2005/8/layout/process4"/>
    <dgm:cxn modelId="{745FAB83-FF05-41BC-9B78-8707C889ADA7}" type="presOf" srcId="{F930FDBE-9794-45D1-8738-B9B655B6AEEC}" destId="{1495EE92-84FD-43CF-B7EA-BDE27B3A8BF5}" srcOrd="0" destOrd="0" presId="urn:microsoft.com/office/officeart/2005/8/layout/process4"/>
    <dgm:cxn modelId="{D6F5F941-96E0-48B0-A870-314CDF0DE65F}" type="presParOf" srcId="{2CF9EAD0-88D8-4213-9CFF-4D1396999B2C}" destId="{ED2C0670-35C8-4969-8D6C-5F41E7184208}" srcOrd="0" destOrd="0" presId="urn:microsoft.com/office/officeart/2005/8/layout/process4"/>
    <dgm:cxn modelId="{CBAC0435-D6C1-4656-8399-51CD48720ED7}" type="presParOf" srcId="{ED2C0670-35C8-4969-8D6C-5F41E7184208}" destId="{4F8CBA0B-9781-4399-B4E6-10FA226CDA70}" srcOrd="0" destOrd="0" presId="urn:microsoft.com/office/officeart/2005/8/layout/process4"/>
    <dgm:cxn modelId="{84112E0E-DB52-4E42-83F1-2E26AFF48F8F}" type="presParOf" srcId="{2CF9EAD0-88D8-4213-9CFF-4D1396999B2C}" destId="{4EAA2D74-BA37-4119-9B22-F4028CEB456E}" srcOrd="1" destOrd="0" presId="urn:microsoft.com/office/officeart/2005/8/layout/process4"/>
    <dgm:cxn modelId="{FDF532E0-88C8-4B90-A327-97EEE5739D69}" type="presParOf" srcId="{2CF9EAD0-88D8-4213-9CFF-4D1396999B2C}" destId="{9A99AAE7-8DD7-426C-AA71-274CE57A515A}" srcOrd="2" destOrd="0" presId="urn:microsoft.com/office/officeart/2005/8/layout/process4"/>
    <dgm:cxn modelId="{8C76EA69-C83B-428F-896E-A1862F864019}" type="presParOf" srcId="{9A99AAE7-8DD7-426C-AA71-274CE57A515A}" destId="{C76DD832-FCA0-428E-B484-C442B89BD996}" srcOrd="0" destOrd="0" presId="urn:microsoft.com/office/officeart/2005/8/layout/process4"/>
    <dgm:cxn modelId="{27045C1A-CEDB-41A3-B20A-E77F46951C46}" type="presParOf" srcId="{2CF9EAD0-88D8-4213-9CFF-4D1396999B2C}" destId="{8F4CBE28-F285-4D27-823C-4F10E29FBEBF}" srcOrd="3" destOrd="0" presId="urn:microsoft.com/office/officeart/2005/8/layout/process4"/>
    <dgm:cxn modelId="{4CDB876C-D138-44FE-88DA-057F97830F95}" type="presParOf" srcId="{2CF9EAD0-88D8-4213-9CFF-4D1396999B2C}" destId="{2066126E-4E33-4FC0-AFA1-29B150410C18}" srcOrd="4" destOrd="0" presId="urn:microsoft.com/office/officeart/2005/8/layout/process4"/>
    <dgm:cxn modelId="{718DB633-E10E-4C57-8D10-66915F2BE557}" type="presParOf" srcId="{2066126E-4E33-4FC0-AFA1-29B150410C18}" destId="{1495EE92-84FD-43CF-B7EA-BDE27B3A8BF5}" srcOrd="0" destOrd="0" presId="urn:microsoft.com/office/officeart/2005/8/layout/process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1D8A05-4C32-49FC-AA9F-242AED4FF7BB}" type="doc">
      <dgm:prSet loTypeId="urn:microsoft.com/office/officeart/2005/8/layout/process4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930FDBE-9794-45D1-8738-B9B655B6AEEC}">
      <dgm:prSet phldrT="[Текст]" custT="1"/>
      <dgm:spPr>
        <a:solidFill>
          <a:srgbClr val="CA82D8"/>
        </a:solidFill>
        <a:ln w="57150">
          <a:solidFill>
            <a:srgbClr val="893BCD"/>
          </a:solidFill>
        </a:ln>
      </dgm:spPr>
      <dgm:t>
        <a:bodyPr/>
        <a:lstStyle/>
        <a:p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Индивидуальный подход: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23EDDE51-8A53-4255-A2FC-74D5BAF4652E}" type="parTrans" cxnId="{015D41CF-E3D9-4598-899B-CF08F2EA5243}">
      <dgm:prSet/>
      <dgm:spPr/>
      <dgm:t>
        <a:bodyPr/>
        <a:lstStyle/>
        <a:p>
          <a:endParaRPr lang="ru-RU"/>
        </a:p>
      </dgm:t>
    </dgm:pt>
    <dgm:pt modelId="{7969239D-B56C-415B-ADB3-889A93D63F19}" type="sibTrans" cxnId="{015D41CF-E3D9-4598-899B-CF08F2EA5243}">
      <dgm:prSet/>
      <dgm:spPr/>
      <dgm:t>
        <a:bodyPr/>
        <a:lstStyle/>
        <a:p>
          <a:endParaRPr lang="ru-RU"/>
        </a:p>
      </dgm:t>
    </dgm:pt>
    <dgm:pt modelId="{A5A6AA28-CB13-4576-B52B-C5538C1D680E}">
      <dgm:prSet phldrT="[Текст]" custT="1"/>
      <dgm:spPr>
        <a:ln w="57150">
          <a:solidFill>
            <a:srgbClr val="00B050"/>
          </a:solidFill>
        </a:ln>
      </dgm:spPr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Оценка потребностей: педагогам необходимо проводить оценку особенностей, потребностей каждого ребенка, его темперамента, интересов, чтобы лучше понимать, какие методы и подходы будут наиболее эффективными.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79861557-17D5-40F4-918F-961AF7ACA6B8}" type="parTrans" cxnId="{8BEBD0FF-EC62-464E-98B6-400A3E166295}">
      <dgm:prSet/>
      <dgm:spPr/>
      <dgm:t>
        <a:bodyPr/>
        <a:lstStyle/>
        <a:p>
          <a:endParaRPr lang="ru-RU"/>
        </a:p>
      </dgm:t>
    </dgm:pt>
    <dgm:pt modelId="{A05ED1D7-AC57-4796-A5DC-F7658C6AE3E4}" type="sibTrans" cxnId="{8BEBD0FF-EC62-464E-98B6-400A3E166295}">
      <dgm:prSet/>
      <dgm:spPr/>
      <dgm:t>
        <a:bodyPr/>
        <a:lstStyle/>
        <a:p>
          <a:endParaRPr lang="ru-RU"/>
        </a:p>
      </dgm:t>
    </dgm:pt>
    <dgm:pt modelId="{D7AE15A9-8383-4F13-AD80-75A9B4902A86}">
      <dgm:prSet phldrT="[Текст]" custT="1"/>
      <dgm:spPr>
        <a:ln w="57150">
          <a:solidFill>
            <a:srgbClr val="11A792"/>
          </a:solidFill>
        </a:ln>
      </dgm:spPr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Создание игровых ситуаций: игровая деятельность - один из самых эффективных способов социализации детей. 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1A7E7B08-501C-47CF-8839-8A3646C0A64C}" type="parTrans" cxnId="{1B995334-766D-44AA-BA25-96C4213FFCA9}">
      <dgm:prSet/>
      <dgm:spPr/>
      <dgm:t>
        <a:bodyPr/>
        <a:lstStyle/>
        <a:p>
          <a:endParaRPr lang="ru-RU"/>
        </a:p>
      </dgm:t>
    </dgm:pt>
    <dgm:pt modelId="{808E0AAD-47AF-4B5B-8D69-07C1A626AADE}" type="sibTrans" cxnId="{1B995334-766D-44AA-BA25-96C4213FFCA9}">
      <dgm:prSet/>
      <dgm:spPr/>
      <dgm:t>
        <a:bodyPr/>
        <a:lstStyle/>
        <a:p>
          <a:endParaRPr lang="ru-RU"/>
        </a:p>
      </dgm:t>
    </dgm:pt>
    <dgm:pt modelId="{9F731D73-13E9-4EB6-A40B-93E4394C8FAE}">
      <dgm:prSet custT="1"/>
      <dgm:spPr/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Групповые задания: совместные проекты и задания способствуют развитию  командного духа и сотрудничества.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D9036A67-295A-48EB-972F-C73C3F8A4CD6}" type="parTrans" cxnId="{34D7ACFE-E974-4BF2-AA77-3B7CEC1900D5}">
      <dgm:prSet/>
      <dgm:spPr/>
      <dgm:t>
        <a:bodyPr/>
        <a:lstStyle/>
        <a:p>
          <a:endParaRPr lang="ru-RU"/>
        </a:p>
      </dgm:t>
    </dgm:pt>
    <dgm:pt modelId="{FA0DE3AA-DF05-4851-9D16-6E7B7AC96FAE}" type="sibTrans" cxnId="{34D7ACFE-E974-4BF2-AA77-3B7CEC1900D5}">
      <dgm:prSet/>
      <dgm:spPr/>
      <dgm:t>
        <a:bodyPr/>
        <a:lstStyle/>
        <a:p>
          <a:endParaRPr lang="ru-RU"/>
        </a:p>
      </dgm:t>
    </dgm:pt>
    <dgm:pt modelId="{E129273E-EF82-45AD-89FA-CCDC1AF3E7B2}">
      <dgm:prSet custT="1"/>
      <dgm:spPr/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Стимулирование общения: необходимо создание условий для совместной деятельности, где дети смогут учиться взаимодействовать.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8C1C34D8-D8AA-4A59-91AD-1A73E3CD5120}" type="parTrans" cxnId="{5EA4AA9F-B1BA-4754-8566-400CC8FFA05A}">
      <dgm:prSet/>
      <dgm:spPr/>
      <dgm:t>
        <a:bodyPr/>
        <a:lstStyle/>
        <a:p>
          <a:endParaRPr lang="ru-RU"/>
        </a:p>
      </dgm:t>
    </dgm:pt>
    <dgm:pt modelId="{072EFFA8-AC49-4C7A-BBD9-29399D46622E}" type="sibTrans" cxnId="{5EA4AA9F-B1BA-4754-8566-400CC8FFA05A}">
      <dgm:prSet/>
      <dgm:spPr/>
      <dgm:t>
        <a:bodyPr/>
        <a:lstStyle/>
        <a:p>
          <a:endParaRPr lang="ru-RU"/>
        </a:p>
      </dgm:t>
    </dgm:pt>
    <dgm:pt modelId="{67C0D620-7F90-47EE-A27E-DA82F90384A0}">
      <dgm:prSet custT="1"/>
      <dgm:spPr/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Поощрение взаимодействия: </a:t>
          </a:r>
          <a:r>
            <a:rPr lang="ru-RU" sz="1600" b="0" kern="120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педагогам необходимо активно </a:t>
          </a: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поощрять детей к взаимодействию друг с другом, где они смогут учиться сотрудничать, использовать игры и упражнения, которые требуют общения и совместной работы.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B72F5156-C426-483D-8309-0F4E7BF29177}" type="parTrans" cxnId="{F98CCC2F-B306-427B-B173-5D8946C18A5F}">
      <dgm:prSet/>
      <dgm:spPr/>
      <dgm:t>
        <a:bodyPr/>
        <a:lstStyle/>
        <a:p>
          <a:endParaRPr lang="ru-RU"/>
        </a:p>
      </dgm:t>
    </dgm:pt>
    <dgm:pt modelId="{8D9C3D90-347D-468C-9816-6EF07F811808}" type="sibTrans" cxnId="{F98CCC2F-B306-427B-B173-5D8946C18A5F}">
      <dgm:prSet/>
      <dgm:spPr/>
      <dgm:t>
        <a:bodyPr/>
        <a:lstStyle/>
        <a:p>
          <a:endParaRPr lang="ru-RU"/>
        </a:p>
      </dgm:t>
    </dgm:pt>
    <dgm:pt modelId="{E337D040-3458-4D67-B133-C5A03C7E769E}">
      <dgm:prSet custT="1"/>
      <dgm:spPr/>
      <dgm:t>
        <a:bodyPr/>
        <a:lstStyle/>
        <a:p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Ролевые игры: организация ролевых игр, где дети могут примерять различные социальные роли, помогает развивать навыки общения и понимание социальных норм.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gm:t>
    </dgm:pt>
    <dgm:pt modelId="{F971F460-4B83-4B4C-847F-B70995A566F7}" type="sibTrans" cxnId="{760567AE-3182-4355-9AAE-6ABA23424B5D}">
      <dgm:prSet/>
      <dgm:spPr/>
      <dgm:t>
        <a:bodyPr/>
        <a:lstStyle/>
        <a:p>
          <a:endParaRPr lang="ru-RU"/>
        </a:p>
      </dgm:t>
    </dgm:pt>
    <dgm:pt modelId="{61CF5047-B7F0-40DC-A627-991D8024C3AA}" type="parTrans" cxnId="{760567AE-3182-4355-9AAE-6ABA23424B5D}">
      <dgm:prSet/>
      <dgm:spPr/>
      <dgm:t>
        <a:bodyPr/>
        <a:lstStyle/>
        <a:p>
          <a:endParaRPr lang="ru-RU"/>
        </a:p>
      </dgm:t>
    </dgm:pt>
    <dgm:pt modelId="{2CF9EAD0-88D8-4213-9CFF-4D1396999B2C}" type="pres">
      <dgm:prSet presAssocID="{CB1D8A05-4C32-49FC-AA9F-242AED4F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CCD02E-372F-4F50-9246-9AD8E25928D8}" type="pres">
      <dgm:prSet presAssocID="{67C0D620-7F90-47EE-A27E-DA82F90384A0}" presName="boxAndChildren" presStyleCnt="0"/>
      <dgm:spPr/>
    </dgm:pt>
    <dgm:pt modelId="{337B97C3-7276-41ED-8407-199C2F90EC3D}" type="pres">
      <dgm:prSet presAssocID="{67C0D620-7F90-47EE-A27E-DA82F90384A0}" presName="parentTextBox" presStyleLbl="node1" presStyleIdx="0" presStyleCnt="7"/>
      <dgm:spPr/>
      <dgm:t>
        <a:bodyPr/>
        <a:lstStyle/>
        <a:p>
          <a:endParaRPr lang="ru-RU"/>
        </a:p>
      </dgm:t>
    </dgm:pt>
    <dgm:pt modelId="{91C49760-7A80-4059-8B6C-40F6BC1F7788}" type="pres">
      <dgm:prSet presAssocID="{072EFFA8-AC49-4C7A-BBD9-29399D46622E}" presName="sp" presStyleCnt="0"/>
      <dgm:spPr/>
    </dgm:pt>
    <dgm:pt modelId="{8E3ACF60-7E1A-48B4-998D-42BAF0E488EA}" type="pres">
      <dgm:prSet presAssocID="{E129273E-EF82-45AD-89FA-CCDC1AF3E7B2}" presName="arrowAndChildren" presStyleCnt="0"/>
      <dgm:spPr/>
    </dgm:pt>
    <dgm:pt modelId="{A98075DC-4E36-4896-B5A0-94650C56B07C}" type="pres">
      <dgm:prSet presAssocID="{E129273E-EF82-45AD-89FA-CCDC1AF3E7B2}" presName="parentTextArrow" presStyleLbl="node1" presStyleIdx="1" presStyleCnt="7"/>
      <dgm:spPr/>
      <dgm:t>
        <a:bodyPr/>
        <a:lstStyle/>
        <a:p>
          <a:endParaRPr lang="ru-RU"/>
        </a:p>
      </dgm:t>
    </dgm:pt>
    <dgm:pt modelId="{A944DAC1-99DF-416B-BA9F-716CB266BC26}" type="pres">
      <dgm:prSet presAssocID="{FA0DE3AA-DF05-4851-9D16-6E7B7AC96FAE}" presName="sp" presStyleCnt="0"/>
      <dgm:spPr/>
    </dgm:pt>
    <dgm:pt modelId="{8B7E4476-6947-4905-B136-2A3E603AB21D}" type="pres">
      <dgm:prSet presAssocID="{9F731D73-13E9-4EB6-A40B-93E4394C8FAE}" presName="arrowAndChildren" presStyleCnt="0"/>
      <dgm:spPr/>
    </dgm:pt>
    <dgm:pt modelId="{6F8456D7-2BA4-4354-9F0D-C9B3FB03727A}" type="pres">
      <dgm:prSet presAssocID="{9F731D73-13E9-4EB6-A40B-93E4394C8FAE}" presName="parentTextArrow" presStyleLbl="node1" presStyleIdx="2" presStyleCnt="7"/>
      <dgm:spPr/>
      <dgm:t>
        <a:bodyPr/>
        <a:lstStyle/>
        <a:p>
          <a:endParaRPr lang="ru-RU"/>
        </a:p>
      </dgm:t>
    </dgm:pt>
    <dgm:pt modelId="{9B220788-E407-47F0-8499-BBF185906FBC}" type="pres">
      <dgm:prSet presAssocID="{F971F460-4B83-4B4C-847F-B70995A566F7}" presName="sp" presStyleCnt="0"/>
      <dgm:spPr/>
    </dgm:pt>
    <dgm:pt modelId="{4DE54E55-11D3-489C-AF52-C6FC96CB7E34}" type="pres">
      <dgm:prSet presAssocID="{E337D040-3458-4D67-B133-C5A03C7E769E}" presName="arrowAndChildren" presStyleCnt="0"/>
      <dgm:spPr/>
    </dgm:pt>
    <dgm:pt modelId="{1DA66984-8F5A-483E-80AF-FB5767453749}" type="pres">
      <dgm:prSet presAssocID="{E337D040-3458-4D67-B133-C5A03C7E769E}" presName="parentTextArrow" presStyleLbl="node1" presStyleIdx="3" presStyleCnt="7"/>
      <dgm:spPr/>
      <dgm:t>
        <a:bodyPr/>
        <a:lstStyle/>
        <a:p>
          <a:endParaRPr lang="ru-RU"/>
        </a:p>
      </dgm:t>
    </dgm:pt>
    <dgm:pt modelId="{8E1618C4-89FA-4A60-AC61-B254B87F165B}" type="pres">
      <dgm:prSet presAssocID="{808E0AAD-47AF-4B5B-8D69-07C1A626AADE}" presName="sp" presStyleCnt="0"/>
      <dgm:spPr/>
    </dgm:pt>
    <dgm:pt modelId="{4BE53C88-8BB4-41A1-8D4E-86F1B0FE5A49}" type="pres">
      <dgm:prSet presAssocID="{D7AE15A9-8383-4F13-AD80-75A9B4902A86}" presName="arrowAndChildren" presStyleCnt="0"/>
      <dgm:spPr/>
    </dgm:pt>
    <dgm:pt modelId="{A3B24B58-CBF6-4975-8C85-996595121F00}" type="pres">
      <dgm:prSet presAssocID="{D7AE15A9-8383-4F13-AD80-75A9B4902A86}" presName="parentTextArrow" presStyleLbl="node1" presStyleIdx="4" presStyleCnt="7"/>
      <dgm:spPr/>
      <dgm:t>
        <a:bodyPr/>
        <a:lstStyle/>
        <a:p>
          <a:endParaRPr lang="ru-RU"/>
        </a:p>
      </dgm:t>
    </dgm:pt>
    <dgm:pt modelId="{4EAA2D74-BA37-4119-9B22-F4028CEB456E}" type="pres">
      <dgm:prSet presAssocID="{A05ED1D7-AC57-4796-A5DC-F7658C6AE3E4}" presName="sp" presStyleCnt="0"/>
      <dgm:spPr/>
    </dgm:pt>
    <dgm:pt modelId="{9A99AAE7-8DD7-426C-AA71-274CE57A515A}" type="pres">
      <dgm:prSet presAssocID="{A5A6AA28-CB13-4576-B52B-C5538C1D680E}" presName="arrowAndChildren" presStyleCnt="0"/>
      <dgm:spPr/>
    </dgm:pt>
    <dgm:pt modelId="{C76DD832-FCA0-428E-B484-C442B89BD996}" type="pres">
      <dgm:prSet presAssocID="{A5A6AA28-CB13-4576-B52B-C5538C1D680E}" presName="parentTextArrow" presStyleLbl="node1" presStyleIdx="5" presStyleCnt="7"/>
      <dgm:spPr/>
      <dgm:t>
        <a:bodyPr/>
        <a:lstStyle/>
        <a:p>
          <a:endParaRPr lang="ru-RU"/>
        </a:p>
      </dgm:t>
    </dgm:pt>
    <dgm:pt modelId="{8F4CBE28-F285-4D27-823C-4F10E29FBEBF}" type="pres">
      <dgm:prSet presAssocID="{7969239D-B56C-415B-ADB3-889A93D63F19}" presName="sp" presStyleCnt="0"/>
      <dgm:spPr/>
    </dgm:pt>
    <dgm:pt modelId="{2066126E-4E33-4FC0-AFA1-29B150410C18}" type="pres">
      <dgm:prSet presAssocID="{F930FDBE-9794-45D1-8738-B9B655B6AEEC}" presName="arrowAndChildren" presStyleCnt="0"/>
      <dgm:spPr/>
    </dgm:pt>
    <dgm:pt modelId="{1495EE92-84FD-43CF-B7EA-BDE27B3A8BF5}" type="pres">
      <dgm:prSet presAssocID="{F930FDBE-9794-45D1-8738-B9B655B6AEEC}" presName="parentTextArrow" presStyleLbl="node1" presStyleIdx="6" presStyleCnt="7" custScaleY="80477"/>
      <dgm:spPr/>
      <dgm:t>
        <a:bodyPr/>
        <a:lstStyle/>
        <a:p>
          <a:endParaRPr lang="ru-RU"/>
        </a:p>
      </dgm:t>
    </dgm:pt>
  </dgm:ptLst>
  <dgm:cxnLst>
    <dgm:cxn modelId="{4EDAA527-9442-43EE-8C18-2E5F47A4179A}" type="presOf" srcId="{E337D040-3458-4D67-B133-C5A03C7E769E}" destId="{1DA66984-8F5A-483E-80AF-FB5767453749}" srcOrd="0" destOrd="0" presId="urn:microsoft.com/office/officeart/2005/8/layout/process4"/>
    <dgm:cxn modelId="{3AC4CEDF-67AA-4913-B615-FE84E574E497}" type="presOf" srcId="{E129273E-EF82-45AD-89FA-CCDC1AF3E7B2}" destId="{A98075DC-4E36-4896-B5A0-94650C56B07C}" srcOrd="0" destOrd="0" presId="urn:microsoft.com/office/officeart/2005/8/layout/process4"/>
    <dgm:cxn modelId="{64963813-5D16-4B6D-9CEF-6FE4A11752ED}" type="presOf" srcId="{67C0D620-7F90-47EE-A27E-DA82F90384A0}" destId="{337B97C3-7276-41ED-8407-199C2F90EC3D}" srcOrd="0" destOrd="0" presId="urn:microsoft.com/office/officeart/2005/8/layout/process4"/>
    <dgm:cxn modelId="{96454E90-2347-47F4-87EF-A1535A90F1C2}" type="presOf" srcId="{D7AE15A9-8383-4F13-AD80-75A9B4902A86}" destId="{A3B24B58-CBF6-4975-8C85-996595121F00}" srcOrd="0" destOrd="0" presId="urn:microsoft.com/office/officeart/2005/8/layout/process4"/>
    <dgm:cxn modelId="{34D7ACFE-E974-4BF2-AA77-3B7CEC1900D5}" srcId="{CB1D8A05-4C32-49FC-AA9F-242AED4FF7BB}" destId="{9F731D73-13E9-4EB6-A40B-93E4394C8FAE}" srcOrd="4" destOrd="0" parTransId="{D9036A67-295A-48EB-972F-C73C3F8A4CD6}" sibTransId="{FA0DE3AA-DF05-4851-9D16-6E7B7AC96FAE}"/>
    <dgm:cxn modelId="{8BEBD0FF-EC62-464E-98B6-400A3E166295}" srcId="{CB1D8A05-4C32-49FC-AA9F-242AED4FF7BB}" destId="{A5A6AA28-CB13-4576-B52B-C5538C1D680E}" srcOrd="1" destOrd="0" parTransId="{79861557-17D5-40F4-918F-961AF7ACA6B8}" sibTransId="{A05ED1D7-AC57-4796-A5DC-F7658C6AE3E4}"/>
    <dgm:cxn modelId="{015D41CF-E3D9-4598-899B-CF08F2EA5243}" srcId="{CB1D8A05-4C32-49FC-AA9F-242AED4FF7BB}" destId="{F930FDBE-9794-45D1-8738-B9B655B6AEEC}" srcOrd="0" destOrd="0" parTransId="{23EDDE51-8A53-4255-A2FC-74D5BAF4652E}" sibTransId="{7969239D-B56C-415B-ADB3-889A93D63F19}"/>
    <dgm:cxn modelId="{2EFA742A-A93B-48F1-9A4D-9BDD557C9138}" type="presOf" srcId="{CB1D8A05-4C32-49FC-AA9F-242AED4FF7BB}" destId="{2CF9EAD0-88D8-4213-9CFF-4D1396999B2C}" srcOrd="0" destOrd="0" presId="urn:microsoft.com/office/officeart/2005/8/layout/process4"/>
    <dgm:cxn modelId="{F98CCC2F-B306-427B-B173-5D8946C18A5F}" srcId="{CB1D8A05-4C32-49FC-AA9F-242AED4FF7BB}" destId="{67C0D620-7F90-47EE-A27E-DA82F90384A0}" srcOrd="6" destOrd="0" parTransId="{B72F5156-C426-483D-8309-0F4E7BF29177}" sibTransId="{8D9C3D90-347D-468C-9816-6EF07F811808}"/>
    <dgm:cxn modelId="{F71BF868-4BF0-4707-953B-54BD7A3A7C0B}" type="presOf" srcId="{A5A6AA28-CB13-4576-B52B-C5538C1D680E}" destId="{C76DD832-FCA0-428E-B484-C442B89BD996}" srcOrd="0" destOrd="0" presId="urn:microsoft.com/office/officeart/2005/8/layout/process4"/>
    <dgm:cxn modelId="{1B995334-766D-44AA-BA25-96C4213FFCA9}" srcId="{CB1D8A05-4C32-49FC-AA9F-242AED4FF7BB}" destId="{D7AE15A9-8383-4F13-AD80-75A9B4902A86}" srcOrd="2" destOrd="0" parTransId="{1A7E7B08-501C-47CF-8839-8A3646C0A64C}" sibTransId="{808E0AAD-47AF-4B5B-8D69-07C1A626AADE}"/>
    <dgm:cxn modelId="{5EA4AA9F-B1BA-4754-8566-400CC8FFA05A}" srcId="{CB1D8A05-4C32-49FC-AA9F-242AED4FF7BB}" destId="{E129273E-EF82-45AD-89FA-CCDC1AF3E7B2}" srcOrd="5" destOrd="0" parTransId="{8C1C34D8-D8AA-4A59-91AD-1A73E3CD5120}" sibTransId="{072EFFA8-AC49-4C7A-BBD9-29399D46622E}"/>
    <dgm:cxn modelId="{D75B692D-3891-481A-922F-B84D065B3F79}" type="presOf" srcId="{F930FDBE-9794-45D1-8738-B9B655B6AEEC}" destId="{1495EE92-84FD-43CF-B7EA-BDE27B3A8BF5}" srcOrd="0" destOrd="0" presId="urn:microsoft.com/office/officeart/2005/8/layout/process4"/>
    <dgm:cxn modelId="{760567AE-3182-4355-9AAE-6ABA23424B5D}" srcId="{CB1D8A05-4C32-49FC-AA9F-242AED4FF7BB}" destId="{E337D040-3458-4D67-B133-C5A03C7E769E}" srcOrd="3" destOrd="0" parTransId="{61CF5047-B7F0-40DC-A627-991D8024C3AA}" sibTransId="{F971F460-4B83-4B4C-847F-B70995A566F7}"/>
    <dgm:cxn modelId="{DF112E51-CDB9-499F-8FCA-AE0CA616C199}" type="presOf" srcId="{9F731D73-13E9-4EB6-A40B-93E4394C8FAE}" destId="{6F8456D7-2BA4-4354-9F0D-C9B3FB03727A}" srcOrd="0" destOrd="0" presId="urn:microsoft.com/office/officeart/2005/8/layout/process4"/>
    <dgm:cxn modelId="{E4F1A62F-44C9-4F82-AEAA-21820F4F7CE0}" type="presParOf" srcId="{2CF9EAD0-88D8-4213-9CFF-4D1396999B2C}" destId="{FCCCD02E-372F-4F50-9246-9AD8E25928D8}" srcOrd="0" destOrd="0" presId="urn:microsoft.com/office/officeart/2005/8/layout/process4"/>
    <dgm:cxn modelId="{F22B0561-27AC-465F-8385-A3D2283EDC05}" type="presParOf" srcId="{FCCCD02E-372F-4F50-9246-9AD8E25928D8}" destId="{337B97C3-7276-41ED-8407-199C2F90EC3D}" srcOrd="0" destOrd="0" presId="urn:microsoft.com/office/officeart/2005/8/layout/process4"/>
    <dgm:cxn modelId="{E2CA4321-2667-4573-8AA8-C04B5320BF86}" type="presParOf" srcId="{2CF9EAD0-88D8-4213-9CFF-4D1396999B2C}" destId="{91C49760-7A80-4059-8B6C-40F6BC1F7788}" srcOrd="1" destOrd="0" presId="urn:microsoft.com/office/officeart/2005/8/layout/process4"/>
    <dgm:cxn modelId="{D1C2BBA0-80FD-4421-A148-D6F49B8DD1E1}" type="presParOf" srcId="{2CF9EAD0-88D8-4213-9CFF-4D1396999B2C}" destId="{8E3ACF60-7E1A-48B4-998D-42BAF0E488EA}" srcOrd="2" destOrd="0" presId="urn:microsoft.com/office/officeart/2005/8/layout/process4"/>
    <dgm:cxn modelId="{C239CD7F-3696-4C8E-9F8B-00ED80AD0A60}" type="presParOf" srcId="{8E3ACF60-7E1A-48B4-998D-42BAF0E488EA}" destId="{A98075DC-4E36-4896-B5A0-94650C56B07C}" srcOrd="0" destOrd="0" presId="urn:microsoft.com/office/officeart/2005/8/layout/process4"/>
    <dgm:cxn modelId="{07E558E1-B32F-44C4-AD89-89C7A7650D08}" type="presParOf" srcId="{2CF9EAD0-88D8-4213-9CFF-4D1396999B2C}" destId="{A944DAC1-99DF-416B-BA9F-716CB266BC26}" srcOrd="3" destOrd="0" presId="urn:microsoft.com/office/officeart/2005/8/layout/process4"/>
    <dgm:cxn modelId="{23748866-5C6B-4FD2-A3EF-217BD4DEE8AF}" type="presParOf" srcId="{2CF9EAD0-88D8-4213-9CFF-4D1396999B2C}" destId="{8B7E4476-6947-4905-B136-2A3E603AB21D}" srcOrd="4" destOrd="0" presId="urn:microsoft.com/office/officeart/2005/8/layout/process4"/>
    <dgm:cxn modelId="{8D0B73F4-4AD8-477B-9ED3-038E1C4D1629}" type="presParOf" srcId="{8B7E4476-6947-4905-B136-2A3E603AB21D}" destId="{6F8456D7-2BA4-4354-9F0D-C9B3FB03727A}" srcOrd="0" destOrd="0" presId="urn:microsoft.com/office/officeart/2005/8/layout/process4"/>
    <dgm:cxn modelId="{77AD9CCB-54F7-4562-B554-91370B3874D5}" type="presParOf" srcId="{2CF9EAD0-88D8-4213-9CFF-4D1396999B2C}" destId="{9B220788-E407-47F0-8499-BBF185906FBC}" srcOrd="5" destOrd="0" presId="urn:microsoft.com/office/officeart/2005/8/layout/process4"/>
    <dgm:cxn modelId="{FF90E5DC-975F-4501-AFA0-A9777FB235F7}" type="presParOf" srcId="{2CF9EAD0-88D8-4213-9CFF-4D1396999B2C}" destId="{4DE54E55-11D3-489C-AF52-C6FC96CB7E34}" srcOrd="6" destOrd="0" presId="urn:microsoft.com/office/officeart/2005/8/layout/process4"/>
    <dgm:cxn modelId="{8BC9FCF0-FC8A-4A6D-9D08-A3BCF03A2C26}" type="presParOf" srcId="{4DE54E55-11D3-489C-AF52-C6FC96CB7E34}" destId="{1DA66984-8F5A-483E-80AF-FB5767453749}" srcOrd="0" destOrd="0" presId="urn:microsoft.com/office/officeart/2005/8/layout/process4"/>
    <dgm:cxn modelId="{BBDDA432-3D85-4080-8389-4F23E3403F30}" type="presParOf" srcId="{2CF9EAD0-88D8-4213-9CFF-4D1396999B2C}" destId="{8E1618C4-89FA-4A60-AC61-B254B87F165B}" srcOrd="7" destOrd="0" presId="urn:microsoft.com/office/officeart/2005/8/layout/process4"/>
    <dgm:cxn modelId="{B3A9B032-8757-4272-B81E-4E5CB2C3EEDB}" type="presParOf" srcId="{2CF9EAD0-88D8-4213-9CFF-4D1396999B2C}" destId="{4BE53C88-8BB4-41A1-8D4E-86F1B0FE5A49}" srcOrd="8" destOrd="0" presId="urn:microsoft.com/office/officeart/2005/8/layout/process4"/>
    <dgm:cxn modelId="{B44396F5-8C5B-499C-BB0F-6D092E3F159B}" type="presParOf" srcId="{4BE53C88-8BB4-41A1-8D4E-86F1B0FE5A49}" destId="{A3B24B58-CBF6-4975-8C85-996595121F00}" srcOrd="0" destOrd="0" presId="urn:microsoft.com/office/officeart/2005/8/layout/process4"/>
    <dgm:cxn modelId="{95030C38-F6BE-471F-8A7D-C0282C1CA0B4}" type="presParOf" srcId="{2CF9EAD0-88D8-4213-9CFF-4D1396999B2C}" destId="{4EAA2D74-BA37-4119-9B22-F4028CEB456E}" srcOrd="9" destOrd="0" presId="urn:microsoft.com/office/officeart/2005/8/layout/process4"/>
    <dgm:cxn modelId="{42F0BE8A-970E-418F-A860-E6FE5F087BF0}" type="presParOf" srcId="{2CF9EAD0-88D8-4213-9CFF-4D1396999B2C}" destId="{9A99AAE7-8DD7-426C-AA71-274CE57A515A}" srcOrd="10" destOrd="0" presId="urn:microsoft.com/office/officeart/2005/8/layout/process4"/>
    <dgm:cxn modelId="{16657D94-C18F-4A0E-9022-317AF07EEB45}" type="presParOf" srcId="{9A99AAE7-8DD7-426C-AA71-274CE57A515A}" destId="{C76DD832-FCA0-428E-B484-C442B89BD996}" srcOrd="0" destOrd="0" presId="urn:microsoft.com/office/officeart/2005/8/layout/process4"/>
    <dgm:cxn modelId="{20D66153-C190-4DA3-8F2B-31065F4B9A09}" type="presParOf" srcId="{2CF9EAD0-88D8-4213-9CFF-4D1396999B2C}" destId="{8F4CBE28-F285-4D27-823C-4F10E29FBEBF}" srcOrd="11" destOrd="0" presId="urn:microsoft.com/office/officeart/2005/8/layout/process4"/>
    <dgm:cxn modelId="{ABAC54FA-0CA9-48BA-B4A9-CD14AD744B99}" type="presParOf" srcId="{2CF9EAD0-88D8-4213-9CFF-4D1396999B2C}" destId="{2066126E-4E33-4FC0-AFA1-29B150410C18}" srcOrd="12" destOrd="0" presId="urn:microsoft.com/office/officeart/2005/8/layout/process4"/>
    <dgm:cxn modelId="{C0CD73DF-781F-41CD-80EA-EAECF2D5E65D}" type="presParOf" srcId="{2066126E-4E33-4FC0-AFA1-29B150410C18}" destId="{1495EE92-84FD-43CF-B7EA-BDE27B3A8BF5}" srcOrd="0" destOrd="0" presId="urn:microsoft.com/office/officeart/2005/8/layout/process4"/>
  </dgm:cxnLst>
  <dgm:bg/>
  <dgm:whole>
    <a:ln w="5715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2F9F3-6EBB-4BA0-A6C7-A4DC127D7ACF}">
      <dsp:nvSpPr>
        <dsp:cNvPr id="0" name=""/>
        <dsp:cNvSpPr/>
      </dsp:nvSpPr>
      <dsp:spPr>
        <a:xfrm>
          <a:off x="-6705194" y="-1033504"/>
          <a:ext cx="8044363" cy="8044363"/>
        </a:xfrm>
        <a:prstGeom prst="blockArc">
          <a:avLst>
            <a:gd name="adj1" fmla="val 18900000"/>
            <a:gd name="adj2" fmla="val 2700000"/>
            <a:gd name="adj3" fmla="val 269"/>
          </a:avLst>
        </a:prstGeom>
        <a:noFill/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B7D73-0054-4EA1-8368-EBD63A9B5340}">
      <dsp:nvSpPr>
        <dsp:cNvPr id="0" name=""/>
        <dsp:cNvSpPr/>
      </dsp:nvSpPr>
      <dsp:spPr>
        <a:xfrm>
          <a:off x="1128951" y="514289"/>
          <a:ext cx="7503610" cy="2435001"/>
        </a:xfrm>
        <a:prstGeom prst="rect">
          <a:avLst/>
        </a:prstGeom>
        <a:solidFill>
          <a:srgbClr val="FFFF00">
            <a:alpha val="30000"/>
          </a:srgb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54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Социализация в 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раннем</a:t>
          </a: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возрасте - это ключевой процесс, который формирует личность ребенка, его умение взаимодействовать с окружающим миром и адаптироваться к социальным условиям.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128951" y="514289"/>
        <a:ext cx="7503610" cy="2435001"/>
      </dsp:txXfrm>
    </dsp:sp>
    <dsp:sp modelId="{260992E2-029B-4392-9ED9-6A8F6B201D08}">
      <dsp:nvSpPr>
        <dsp:cNvPr id="0" name=""/>
        <dsp:cNvSpPr/>
      </dsp:nvSpPr>
      <dsp:spPr>
        <a:xfrm>
          <a:off x="31530" y="640473"/>
          <a:ext cx="2134513" cy="2134513"/>
        </a:xfrm>
        <a:prstGeom prst="ellipse">
          <a:avLst/>
        </a:prstGeom>
        <a:solidFill>
          <a:srgbClr val="FFFF00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E9423E-9795-45CA-BCFA-14EAE0204710}">
      <dsp:nvSpPr>
        <dsp:cNvPr id="0" name=""/>
        <dsp:cNvSpPr/>
      </dsp:nvSpPr>
      <dsp:spPr>
        <a:xfrm>
          <a:off x="1098787" y="3179758"/>
          <a:ext cx="7503610" cy="2179730"/>
        </a:xfrm>
        <a:prstGeom prst="rect">
          <a:avLst/>
        </a:prstGeom>
        <a:solidFill>
          <a:srgbClr val="FFFF00">
            <a:alpha val="30000"/>
          </a:srgbClr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5416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Социализация в </a:t>
          </a:r>
          <a:r>
            <a:rPr lang="ru-RU" sz="2400" b="1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дошкольном</a:t>
          </a:r>
          <a:r>
            <a:rPr lang="ru-RU" sz="2400" kern="1200" dirty="0" smtClean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возрасте -это не просто процесс усвоения социальных норм, но и формирование основ для будущих межличностных отношений. </a:t>
          </a:r>
          <a:endParaRPr lang="ru-RU" sz="2400" kern="1200" dirty="0">
            <a:solidFill>
              <a:srgbClr val="002060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098787" y="3179758"/>
        <a:ext cx="7503610" cy="2179730"/>
      </dsp:txXfrm>
    </dsp:sp>
    <dsp:sp modelId="{6E7E938E-40E6-40F2-BB1A-88EC4D0F9301}">
      <dsp:nvSpPr>
        <dsp:cNvPr id="0" name=""/>
        <dsp:cNvSpPr/>
      </dsp:nvSpPr>
      <dsp:spPr>
        <a:xfrm>
          <a:off x="31530" y="3202367"/>
          <a:ext cx="2134513" cy="2134513"/>
        </a:xfrm>
        <a:prstGeom prst="ellipse">
          <a:avLst/>
        </a:prstGeom>
        <a:solidFill>
          <a:srgbClr val="FFFF00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E4330-C24E-402B-8A82-AB9DF0D58480}">
      <dsp:nvSpPr>
        <dsp:cNvPr id="0" name=""/>
        <dsp:cNvSpPr/>
      </dsp:nvSpPr>
      <dsp:spPr>
        <a:xfrm rot="10800000">
          <a:off x="977453" y="0"/>
          <a:ext cx="7652949" cy="1343867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91440" rIns="170688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Основам общения: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как общаться с ровесниками и взрослыми, как выражать свои мысли и чувства.</a:t>
          </a:r>
          <a:r>
            <a:rPr lang="ru-RU" sz="2400" b="0" kern="1200" dirty="0" smtClean="0"/>
            <a:t>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13420" y="0"/>
        <a:ext cx="7316982" cy="1343867"/>
      </dsp:txXfrm>
    </dsp:sp>
    <dsp:sp modelId="{61C8D00D-796B-4526-BE4D-44B67E73A6AB}">
      <dsp:nvSpPr>
        <dsp:cNvPr id="0" name=""/>
        <dsp:cNvSpPr/>
      </dsp:nvSpPr>
      <dsp:spPr>
        <a:xfrm>
          <a:off x="0" y="17020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2439C-2FF3-4D55-BF34-A6EEE5CC69DB}">
      <dsp:nvSpPr>
        <dsp:cNvPr id="0" name=""/>
        <dsp:cNvSpPr/>
      </dsp:nvSpPr>
      <dsp:spPr>
        <a:xfrm rot="10800000">
          <a:off x="999633" y="1779269"/>
          <a:ext cx="7652949" cy="1357877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91440" rIns="170688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Эмоциональному интеллекту: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понимание своих эмоций и эмоций других, умение сопереживать и поддерживать.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39102" y="1779269"/>
        <a:ext cx="7313480" cy="1357877"/>
      </dsp:txXfrm>
    </dsp:sp>
    <dsp:sp modelId="{98E57F2E-1850-40E6-A362-953C395A0CAE}">
      <dsp:nvSpPr>
        <dsp:cNvPr id="0" name=""/>
        <dsp:cNvSpPr/>
      </dsp:nvSpPr>
      <dsp:spPr>
        <a:xfrm>
          <a:off x="0" y="1729747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DB02F-CDA4-4AD3-91BB-A917208957F0}">
      <dsp:nvSpPr>
        <dsp:cNvPr id="0" name=""/>
        <dsp:cNvSpPr/>
      </dsp:nvSpPr>
      <dsp:spPr>
        <a:xfrm rot="10800000">
          <a:off x="999606" y="3484973"/>
          <a:ext cx="7652949" cy="1378428"/>
        </a:xfrm>
        <a:prstGeom prst="homePlate">
          <a:avLst/>
        </a:prstGeom>
        <a:solidFill>
          <a:srgbClr val="FFFF99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7940" tIns="91440" rIns="170688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Социальным нормам: </a:t>
          </a:r>
          <a:r>
            <a:rPr lang="ru-RU" sz="2400" b="0" u="none" kern="1200" dirty="0" smtClean="0">
              <a:ln>
                <a:solidFill>
                  <a:srgbClr val="7030A0"/>
                </a:solidFill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понимание правил поведения в обществе, таких как очередность, уважение к другим и совместная деятельность.</a:t>
          </a:r>
          <a:endParaRPr lang="ru-RU" sz="2400" b="0" u="none" kern="1200" dirty="0">
            <a:ln>
              <a:solidFill>
                <a:srgbClr val="7030A0"/>
              </a:solidFill>
            </a:ln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344213" y="3484973"/>
        <a:ext cx="7308342" cy="1378428"/>
      </dsp:txXfrm>
    </dsp:sp>
    <dsp:sp modelId="{06351CEA-8E76-49F8-98C4-308F638BB691}">
      <dsp:nvSpPr>
        <dsp:cNvPr id="0" name=""/>
        <dsp:cNvSpPr/>
      </dsp:nvSpPr>
      <dsp:spPr>
        <a:xfrm>
          <a:off x="0" y="3429061"/>
          <a:ext cx="1310604" cy="1310604"/>
        </a:xfrm>
        <a:prstGeom prst="ellipse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B0FB9B-C58B-4069-A680-2BE7D4B15DD1}">
      <dsp:nvSpPr>
        <dsp:cNvPr id="0" name=""/>
        <dsp:cNvSpPr/>
      </dsp:nvSpPr>
      <dsp:spPr>
        <a:xfrm>
          <a:off x="0" y="806"/>
          <a:ext cx="8652583" cy="1686338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Наставничество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педагоги не только обучают, но и становятся примерами для подражания. Их поведение, отношение к детям и к окружающему миру формирует у детей понимание, как вести себя в различных ситуациях.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82320" y="83126"/>
        <a:ext cx="8487943" cy="1521698"/>
      </dsp:txXfrm>
    </dsp:sp>
    <dsp:sp modelId="{BAC2710F-7711-4985-B65F-CAFEB3647FB2}">
      <dsp:nvSpPr>
        <dsp:cNvPr id="0" name=""/>
        <dsp:cNvSpPr/>
      </dsp:nvSpPr>
      <dsp:spPr>
        <a:xfrm>
          <a:off x="0" y="1699308"/>
          <a:ext cx="8652583" cy="1686338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Создание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безопасной среды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 должен обеспечить психологически безопасное пространство, где дети могут свободно выражать себя, не боясь осуждения. Это способствует развитию уверенности и социальной активности.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82320" y="1781628"/>
        <a:ext cx="8487943" cy="1521698"/>
      </dsp:txXfrm>
    </dsp:sp>
    <dsp:sp modelId="{61336B98-59D5-42D1-8AFE-1079643D62A1}">
      <dsp:nvSpPr>
        <dsp:cNvPr id="0" name=""/>
        <dsp:cNvSpPr/>
      </dsp:nvSpPr>
      <dsp:spPr>
        <a:xfrm>
          <a:off x="0" y="3397811"/>
          <a:ext cx="8652583" cy="1686338"/>
        </a:xfrm>
        <a:prstGeom prst="roundRect">
          <a:avLst/>
        </a:prstGeom>
        <a:solidFill>
          <a:srgbClr val="CCFFCC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</a:t>
          </a:r>
          <a:r>
            <a:rPr lang="ru-RU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Поддержка и поощрение</a:t>
          </a:r>
          <a:r>
            <a:rPr lang="ru-RU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: педагоги должны поощрять детей за их успехи, даже если они небольшие, и поддерживать их в случае неудач. Это помогает детям развить устойчивость и желание продолжать учиться.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82320" y="3480131"/>
        <a:ext cx="8487943" cy="15216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35EB93-0C1B-4BC8-8070-7334EAECD916}">
      <dsp:nvSpPr>
        <dsp:cNvPr id="0" name=""/>
        <dsp:cNvSpPr/>
      </dsp:nvSpPr>
      <dsp:spPr>
        <a:xfrm>
          <a:off x="0" y="4733660"/>
          <a:ext cx="8652583" cy="11085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92D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мастер-классы: педагоги могут участвовать в практических занятиях, где они смогут отработать     новые методы на практике.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0" y="4733660"/>
        <a:ext cx="8652583" cy="1108547"/>
      </dsp:txXfrm>
    </dsp:sp>
    <dsp:sp modelId="{A3B24B58-CBF6-4975-8C85-996595121F00}">
      <dsp:nvSpPr>
        <dsp:cNvPr id="0" name=""/>
        <dsp:cNvSpPr/>
      </dsp:nvSpPr>
      <dsp:spPr>
        <a:xfrm rot="10800000">
          <a:off x="0" y="3045342"/>
          <a:ext cx="8652583" cy="1704946"/>
        </a:xfrm>
        <a:prstGeom prst="upArrowCallou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57150" cap="flat" cmpd="sng" algn="ctr">
          <a:solidFill>
            <a:srgbClr val="11A79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тренинги и семинары как регулярные мероприятия, на которых педагоги могут изучать новые подходы и методы работы с детьми;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3045342"/>
        <a:ext cx="8652583" cy="1107823"/>
      </dsp:txXfrm>
    </dsp:sp>
    <dsp:sp modelId="{C76DD832-FCA0-428E-B484-C442B89BD996}">
      <dsp:nvSpPr>
        <dsp:cNvPr id="0" name=""/>
        <dsp:cNvSpPr/>
      </dsp:nvSpPr>
      <dsp:spPr>
        <a:xfrm rot="10800000">
          <a:off x="0" y="1357024"/>
          <a:ext cx="8652583" cy="1704946"/>
        </a:xfrm>
        <a:prstGeom prst="upArrowCallou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571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педагоги должны быть осведомлены о методах и технологиях, способствующих социализации детей;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1357024"/>
        <a:ext cx="8652583" cy="1107823"/>
      </dsp:txXfrm>
    </dsp:sp>
    <dsp:sp modelId="{1495EE92-84FD-43CF-B7EA-BDE27B3A8BF5}">
      <dsp:nvSpPr>
        <dsp:cNvPr id="0" name=""/>
        <dsp:cNvSpPr/>
      </dsp:nvSpPr>
      <dsp:spPr>
        <a:xfrm rot="10800000">
          <a:off x="0" y="1563"/>
          <a:ext cx="8652583" cy="1372089"/>
        </a:xfrm>
        <a:prstGeom prst="upArrowCallout">
          <a:avLst/>
        </a:prstGeom>
        <a:solidFill>
          <a:srgbClr val="CA82D8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1. Обучение и повышение квалификации: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1563"/>
        <a:ext cx="8652583" cy="8915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CBA0B-9781-4399-B4E6-10FA226CDA70}">
      <dsp:nvSpPr>
        <dsp:cNvPr id="0" name=""/>
        <dsp:cNvSpPr/>
      </dsp:nvSpPr>
      <dsp:spPr>
        <a:xfrm>
          <a:off x="0" y="4281778"/>
          <a:ext cx="8652583" cy="15579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11A79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</a:t>
          </a:r>
          <a:r>
            <a:rPr lang="ru-RU" sz="2400" b="0" kern="1200" dirty="0" err="1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супервизия</a:t>
          </a: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: регулярные встречи для обсуждения случаев из практики, что позволяет педагогам получать обратную связь и новые идеи для работы.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0" y="4281778"/>
        <a:ext cx="8652583" cy="1557958"/>
      </dsp:txXfrm>
    </dsp:sp>
    <dsp:sp modelId="{C76DD832-FCA0-428E-B484-C442B89BD996}">
      <dsp:nvSpPr>
        <dsp:cNvPr id="0" name=""/>
        <dsp:cNvSpPr/>
      </dsp:nvSpPr>
      <dsp:spPr>
        <a:xfrm rot="10800000">
          <a:off x="0" y="1909007"/>
          <a:ext cx="8652583" cy="2396140"/>
        </a:xfrm>
        <a:prstGeom prst="upArrowCallou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571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психологическая поддержка: проведение индивидуальных и групповых консультаций для педагогов, помощь им с эмоциональными и профессиональными трудностями;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1909007"/>
        <a:ext cx="8652583" cy="1556940"/>
      </dsp:txXfrm>
    </dsp:sp>
    <dsp:sp modelId="{1495EE92-84FD-43CF-B7EA-BDE27B3A8BF5}">
      <dsp:nvSpPr>
        <dsp:cNvPr id="0" name=""/>
        <dsp:cNvSpPr/>
      </dsp:nvSpPr>
      <dsp:spPr>
        <a:xfrm rot="10800000">
          <a:off x="0" y="4034"/>
          <a:ext cx="8652583" cy="1928342"/>
        </a:xfrm>
        <a:prstGeom prst="upArrowCallout">
          <a:avLst/>
        </a:prstGeom>
        <a:solidFill>
          <a:srgbClr val="CA82D8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2. Консультирование</a:t>
          </a: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4034"/>
        <a:ext cx="8652583" cy="12529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CBA0B-9781-4399-B4E6-10FA226CDA70}">
      <dsp:nvSpPr>
        <dsp:cNvPr id="0" name=""/>
        <dsp:cNvSpPr/>
      </dsp:nvSpPr>
      <dsp:spPr>
        <a:xfrm>
          <a:off x="0" y="4281778"/>
          <a:ext cx="8652583" cy="15579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11A79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Форумы и конференции: участие в мероприятиях, где педагоги могут обсуждать актуальные вопросы и находить новые подходы к социализации детей.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0" y="4281778"/>
        <a:ext cx="8652583" cy="1557958"/>
      </dsp:txXfrm>
    </dsp:sp>
    <dsp:sp modelId="{C76DD832-FCA0-428E-B484-C442B89BD996}">
      <dsp:nvSpPr>
        <dsp:cNvPr id="0" name=""/>
        <dsp:cNvSpPr/>
      </dsp:nvSpPr>
      <dsp:spPr>
        <a:xfrm rot="10800000">
          <a:off x="0" y="1909007"/>
          <a:ext cx="8652583" cy="2396140"/>
        </a:xfrm>
        <a:prstGeom prst="upArrowCallou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571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- Профессиональные сообщества: создание групп для обмена опытом между педагогами, где они могут делиться успешными практиками и решать общие проблемы.</a:t>
          </a:r>
          <a:endParaRPr lang="ru-RU" sz="2400" b="0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1909007"/>
        <a:ext cx="8652583" cy="1556940"/>
      </dsp:txXfrm>
    </dsp:sp>
    <dsp:sp modelId="{1495EE92-84FD-43CF-B7EA-BDE27B3A8BF5}">
      <dsp:nvSpPr>
        <dsp:cNvPr id="0" name=""/>
        <dsp:cNvSpPr/>
      </dsp:nvSpPr>
      <dsp:spPr>
        <a:xfrm rot="10800000">
          <a:off x="0" y="4034"/>
          <a:ext cx="8652583" cy="1928342"/>
        </a:xfrm>
        <a:prstGeom prst="upArrowCallout">
          <a:avLst/>
        </a:prstGeom>
        <a:solidFill>
          <a:srgbClr val="CA82D8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3. Создание поддерживающей среды: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4034"/>
        <a:ext cx="8652583" cy="12529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7B97C3-7276-41ED-8407-199C2F90EC3D}">
      <dsp:nvSpPr>
        <dsp:cNvPr id="0" name=""/>
        <dsp:cNvSpPr/>
      </dsp:nvSpPr>
      <dsp:spPr>
        <a:xfrm>
          <a:off x="0" y="5247765"/>
          <a:ext cx="8652583" cy="5935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Поощрение взаимодействия: </a:t>
          </a:r>
          <a:r>
            <a:rPr lang="ru-RU" sz="1600" b="0" kern="120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педагогам необходимо активно </a:t>
          </a: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поощрять детей к взаимодействию друг с другом, где они смогут учиться сотрудничать, использовать игры и упражнения, которые требуют общения и совместной работы.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>
        <a:off x="0" y="5247765"/>
        <a:ext cx="8652583" cy="593508"/>
      </dsp:txXfrm>
    </dsp:sp>
    <dsp:sp modelId="{A98075DC-4E36-4896-B5A0-94650C56B07C}">
      <dsp:nvSpPr>
        <dsp:cNvPr id="0" name=""/>
        <dsp:cNvSpPr/>
      </dsp:nvSpPr>
      <dsp:spPr>
        <a:xfrm rot="10800000">
          <a:off x="0" y="4343853"/>
          <a:ext cx="8652583" cy="912815"/>
        </a:xfrm>
        <a:prstGeom prst="upArrowCallout">
          <a:avLst/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Стимулирование общения: необходимо создание условий для совместной деятельности, где дети смогут учиться взаимодействовать.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4343853"/>
        <a:ext cx="8652583" cy="593120"/>
      </dsp:txXfrm>
    </dsp:sp>
    <dsp:sp modelId="{6F8456D7-2BA4-4354-9F0D-C9B3FB03727A}">
      <dsp:nvSpPr>
        <dsp:cNvPr id="0" name=""/>
        <dsp:cNvSpPr/>
      </dsp:nvSpPr>
      <dsp:spPr>
        <a:xfrm rot="10800000">
          <a:off x="0" y="3439940"/>
          <a:ext cx="8652583" cy="912815"/>
        </a:xfrm>
        <a:prstGeom prst="upArrowCallou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Групповые задания: совместные проекты и задания способствуют развитию  командного духа и сотрудничества.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3439940"/>
        <a:ext cx="8652583" cy="593120"/>
      </dsp:txXfrm>
    </dsp:sp>
    <dsp:sp modelId="{1DA66984-8F5A-483E-80AF-FB5767453749}">
      <dsp:nvSpPr>
        <dsp:cNvPr id="0" name=""/>
        <dsp:cNvSpPr/>
      </dsp:nvSpPr>
      <dsp:spPr>
        <a:xfrm rot="10800000">
          <a:off x="0" y="2536027"/>
          <a:ext cx="8652583" cy="912815"/>
        </a:xfrm>
        <a:prstGeom prst="upArrowCallou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Ролевые игры: организация ролевых игр, где дети могут примерять различные социальные роли, помогает развивать навыки общения и понимание социальных норм.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2536027"/>
        <a:ext cx="8652583" cy="593120"/>
      </dsp:txXfrm>
    </dsp:sp>
    <dsp:sp modelId="{A3B24B58-CBF6-4975-8C85-996595121F00}">
      <dsp:nvSpPr>
        <dsp:cNvPr id="0" name=""/>
        <dsp:cNvSpPr/>
      </dsp:nvSpPr>
      <dsp:spPr>
        <a:xfrm rot="10800000">
          <a:off x="0" y="1632114"/>
          <a:ext cx="8652583" cy="912815"/>
        </a:xfrm>
        <a:prstGeom prst="upArrowCallou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57150" cap="flat" cmpd="sng" algn="ctr">
          <a:solidFill>
            <a:srgbClr val="11A79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Создание игровых ситуаций: игровая деятельность - один из самых эффективных способов социализации детей. 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1632114"/>
        <a:ext cx="8652583" cy="593120"/>
      </dsp:txXfrm>
    </dsp:sp>
    <dsp:sp modelId="{C76DD832-FCA0-428E-B484-C442B89BD996}">
      <dsp:nvSpPr>
        <dsp:cNvPr id="0" name=""/>
        <dsp:cNvSpPr/>
      </dsp:nvSpPr>
      <dsp:spPr>
        <a:xfrm rot="10800000">
          <a:off x="0" y="728201"/>
          <a:ext cx="8652583" cy="912815"/>
        </a:xfrm>
        <a:prstGeom prst="upArrowCallout">
          <a:avLst/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5715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Оценка потребностей: педагогам необходимо проводить оценку особенностей, потребностей каждого ребенка, его темперамента, интересов, чтобы лучше понимать, какие методы и подходы будут наиболее эффективными.</a:t>
          </a:r>
          <a:endParaRPr lang="ru-RU" sz="1600" b="0" kern="1200" dirty="0">
            <a:ln>
              <a:solidFill>
                <a:srgbClr val="00206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728201"/>
        <a:ext cx="8652583" cy="593120"/>
      </dsp:txXfrm>
    </dsp:sp>
    <dsp:sp modelId="{1495EE92-84FD-43CF-B7EA-BDE27B3A8BF5}">
      <dsp:nvSpPr>
        <dsp:cNvPr id="0" name=""/>
        <dsp:cNvSpPr/>
      </dsp:nvSpPr>
      <dsp:spPr>
        <a:xfrm rot="10800000">
          <a:off x="0" y="2497"/>
          <a:ext cx="8652583" cy="734606"/>
        </a:xfrm>
        <a:prstGeom prst="upArrowCallout">
          <a:avLst/>
        </a:prstGeom>
        <a:solidFill>
          <a:srgbClr val="CA82D8"/>
        </a:solidFill>
        <a:ln w="57150" cap="flat" cmpd="sng" algn="ctr">
          <a:solidFill>
            <a:srgbClr val="893BCD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u="sng" kern="1200" dirty="0" smtClean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rPr>
            <a:t>4. Индивидуальный подход:</a:t>
          </a:r>
          <a:endParaRPr lang="ru-RU" sz="2800" b="1" u="sng" kern="1200" dirty="0">
            <a:ln>
              <a:solidFill>
                <a:sysClr val="windowText" lastClr="000000"/>
              </a:solidFill>
            </a:ln>
            <a:solidFill>
              <a:srgbClr val="002060"/>
            </a:solidFill>
            <a:latin typeface="Arial" pitchFamily="34" charset="0"/>
            <a:ea typeface="+mj-ea"/>
            <a:cs typeface="Arial" pitchFamily="34" charset="0"/>
          </a:endParaRPr>
        </a:p>
      </dsp:txBody>
      <dsp:txXfrm rot="10800000">
        <a:off x="0" y="2497"/>
        <a:ext cx="8652583" cy="477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6D310-7204-439B-9723-72B9DFD8D1AB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0CFD1-73A2-4BA0-BA29-03B1E7FB1F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109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CFD1-73A2-4BA0-BA29-03B1E7FB1F8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7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1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9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5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6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7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8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0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2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93075-8D4E-4538-804D-19DA9E143F4D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0F968-57E0-4073-A1BC-1F434649284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0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1429" y="158279"/>
            <a:ext cx="5975287" cy="1195057"/>
          </a:xfrm>
        </p:spPr>
        <p:txBody>
          <a:bodyPr>
            <a:noAutofit/>
          </a:bodyPr>
          <a:lstStyle/>
          <a:p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 </a:t>
            </a:r>
            <a:br>
              <a:rPr lang="ru-RU" sz="3600" dirty="0"/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Городское методическое объединение </a:t>
            </a:r>
            <a:b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педагогов </a:t>
            </a:r>
            <a:b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«Технологии эффективной социализации современных дошкольников» 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72" y="4845425"/>
            <a:ext cx="1858077" cy="1858077"/>
          </a:xfrm>
          <a:prstGeom prst="rect">
            <a:avLst/>
          </a:prstGeom>
        </p:spPr>
      </p:pic>
      <p:pic>
        <p:nvPicPr>
          <p:cNvPr id="1026" name="Picture 2" descr="C:\Users\lubov\Desktop\ГМО 2024 - 2025\kids-to-band-together-1429978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21" y="158279"/>
            <a:ext cx="2540000" cy="1697681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257519" y="2523152"/>
            <a:ext cx="86873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«Оказание </a:t>
            </a:r>
            <a:r>
              <a:rPr lang="ru-RU" sz="4000" b="1" dirty="0"/>
              <a:t>психолого-педагогической поддержки педагогам </a:t>
            </a:r>
            <a:r>
              <a:rPr lang="ru-RU" sz="4000" b="1" dirty="0" smtClean="0"/>
              <a:t>по </a:t>
            </a:r>
            <a:r>
              <a:rPr lang="ru-RU" sz="4000" b="1" dirty="0"/>
              <a:t>проблеме социализации </a:t>
            </a:r>
            <a:r>
              <a:rPr lang="ru-RU" sz="4000" b="1" dirty="0" smtClean="0"/>
              <a:t>дошкольников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86822" y="5222594"/>
            <a:ext cx="5332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Мамбетова А.В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старший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воспитатель МДОАУ «Детский сад № 96 г. Орска», </a:t>
            </a:r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Козлова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Л.В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педагог-психолог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МДОАУ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«Детский сад № 96 г. Орска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6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Схема 28"/>
          <p:cNvGraphicFramePr/>
          <p:nvPr>
            <p:extLst>
              <p:ext uri="{D42A27DB-BD31-4B8C-83A1-F6EECF244321}">
                <p14:modId xmlns:p14="http://schemas.microsoft.com/office/powerpoint/2010/main" val="1548224467"/>
              </p:ext>
            </p:extLst>
          </p:nvPr>
        </p:nvGraphicFramePr>
        <p:xfrm>
          <a:off x="258407" y="646470"/>
          <a:ext cx="8633928" cy="5977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ubtitle 2"/>
          <p:cNvSpPr txBox="1">
            <a:spLocks/>
          </p:cNvSpPr>
          <p:nvPr/>
        </p:nvSpPr>
        <p:spPr>
          <a:xfrm>
            <a:off x="258407" y="676513"/>
            <a:ext cx="8633928" cy="1058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8407" y="146021"/>
            <a:ext cx="8633927" cy="466928"/>
          </a:xfr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Актуальность проблемы:</a:t>
            </a:r>
            <a:endParaRPr lang="en-US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44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1337223619"/>
              </p:ext>
            </p:extLst>
          </p:nvPr>
        </p:nvGraphicFramePr>
        <p:xfrm>
          <a:off x="220716" y="1376624"/>
          <a:ext cx="8652583" cy="4863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право 4"/>
          <p:cNvSpPr/>
          <p:nvPr/>
        </p:nvSpPr>
        <p:spPr>
          <a:xfrm rot="5400000">
            <a:off x="4126597" y="-3644419"/>
            <a:ext cx="840821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Дети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учатся: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64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ой вправо 4"/>
          <p:cNvSpPr/>
          <p:nvPr/>
        </p:nvSpPr>
        <p:spPr>
          <a:xfrm rot="5400000">
            <a:off x="3905975" y="-3584572"/>
            <a:ext cx="1282062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400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Роль педагогов в социализации можно разделить на несколько ключевых 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аспектов</a:t>
            </a:r>
            <a:r>
              <a:rPr lang="ru-RU" sz="24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ru-RU" sz="24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6816111"/>
              </p:ext>
            </p:extLst>
          </p:nvPr>
        </p:nvGraphicFramePr>
        <p:xfrm>
          <a:off x="220714" y="1516566"/>
          <a:ext cx="8652583" cy="5084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912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 со стрелкой вправо 12"/>
          <p:cNvSpPr/>
          <p:nvPr/>
        </p:nvSpPr>
        <p:spPr>
          <a:xfrm rot="5400000">
            <a:off x="4175320" y="-3839499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Элементы</a:t>
            </a:r>
            <a:r>
              <a:rPr lang="ru-RU" sz="2200" b="1" dirty="0" smtClean="0"/>
              <a:t>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психолого-педагогической поддержки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педагогов</a:t>
            </a:r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ru-RU" sz="22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166056903"/>
              </p:ext>
            </p:extLst>
          </p:nvPr>
        </p:nvGraphicFramePr>
        <p:xfrm>
          <a:off x="220715" y="858479"/>
          <a:ext cx="8652583" cy="5843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266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 со стрелкой вправо 12"/>
          <p:cNvSpPr/>
          <p:nvPr/>
        </p:nvSpPr>
        <p:spPr>
          <a:xfrm rot="5400000">
            <a:off x="4175320" y="-3839499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Элементы</a:t>
            </a:r>
            <a:r>
              <a:rPr lang="ru-RU" sz="2200" b="1" dirty="0" smtClean="0"/>
              <a:t>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психолого-педагогической поддержки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педагогов</a:t>
            </a:r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ru-RU" sz="22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946538210"/>
              </p:ext>
            </p:extLst>
          </p:nvPr>
        </p:nvGraphicFramePr>
        <p:xfrm>
          <a:off x="220715" y="858479"/>
          <a:ext cx="8652583" cy="5843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990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 со стрелкой вправо 12"/>
          <p:cNvSpPr/>
          <p:nvPr/>
        </p:nvSpPr>
        <p:spPr>
          <a:xfrm rot="5400000">
            <a:off x="4175320" y="-3839499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Элементы</a:t>
            </a:r>
            <a:r>
              <a:rPr lang="ru-RU" sz="2200" b="1" dirty="0" smtClean="0"/>
              <a:t>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психолого-педагогической поддержки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педагогов</a:t>
            </a:r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ru-RU" sz="22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756086134"/>
              </p:ext>
            </p:extLst>
          </p:nvPr>
        </p:nvGraphicFramePr>
        <p:xfrm>
          <a:off x="220715" y="858479"/>
          <a:ext cx="8652583" cy="5843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51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 со стрелкой вправо 12"/>
          <p:cNvSpPr/>
          <p:nvPr/>
        </p:nvSpPr>
        <p:spPr>
          <a:xfrm rot="5400000">
            <a:off x="4175320" y="-3839499"/>
            <a:ext cx="743373" cy="8652583"/>
          </a:xfrm>
          <a:prstGeom prst="rightArrowCallout">
            <a:avLst>
              <a:gd name="adj1" fmla="val 25000"/>
              <a:gd name="adj2" fmla="val 25000"/>
              <a:gd name="adj3" fmla="val 22581"/>
              <a:gd name="adj4" fmla="val 64977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893B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Элементы</a:t>
            </a:r>
            <a:r>
              <a:rPr lang="ru-RU" sz="2200" b="1" dirty="0" smtClean="0"/>
              <a:t>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психолого-педагогической поддержки </a:t>
            </a:r>
            <a:r>
              <a:rPr lang="ru-RU" sz="2200" b="1" dirty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педагогов</a:t>
            </a:r>
            <a:r>
              <a:rPr lang="ru-RU" sz="2200" b="1" dirty="0" smtClean="0">
                <a:ln>
                  <a:solidFill>
                    <a:sysClr val="windowText" lastClr="000000"/>
                  </a:solidFill>
                </a:ln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ru-RU" sz="2200" b="1" dirty="0">
              <a:ln>
                <a:solidFill>
                  <a:sysClr val="windowText" lastClr="000000"/>
                </a:solidFill>
              </a:ln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107351202"/>
              </p:ext>
            </p:extLst>
          </p:nvPr>
        </p:nvGraphicFramePr>
        <p:xfrm>
          <a:off x="220715" y="858479"/>
          <a:ext cx="8652583" cy="5843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117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46912" y="262554"/>
            <a:ext cx="8022589" cy="32132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92D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3074" name="Picture 2" descr="C:\Users\lubov\Desktop\группа-в-составе-малыши-278442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12" y="3954637"/>
            <a:ext cx="3261158" cy="2749573"/>
          </a:xfrm>
          <a:prstGeom prst="round2DiagRect">
            <a:avLst>
              <a:gd name="adj1" fmla="val 16667"/>
              <a:gd name="adj2" fmla="val 0"/>
            </a:avLst>
          </a:prstGeom>
          <a:ln w="57150" cap="sq">
            <a:solidFill>
              <a:srgbClr val="92D05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821803" y="428840"/>
            <a:ext cx="748014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Психолого-педагогическая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педагогов в процессе социализации дошкольников - это важный аспект, который требует внимания и системного подхода.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условий для профессионального роста педагогов, а также поддержка их эмоционального состояния позволит повысить качество образования и социализации детей.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97447" y="3710865"/>
            <a:ext cx="4472054" cy="299334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92D05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>
            <a:off x="4336169" y="3841889"/>
            <a:ext cx="39657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Педагогу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помнить, что каждый ребенок уникален, и основная задача - создать для него поддерживающую и развивающую среду, где он сможет раскрыть свой потенциал. </a:t>
            </a:r>
          </a:p>
        </p:txBody>
      </p:sp>
    </p:spTree>
    <p:extLst>
      <p:ext uri="{BB962C8B-B14F-4D97-AF65-F5344CB8AC3E}">
        <p14:creationId xmlns:p14="http://schemas.microsoft.com/office/powerpoint/2010/main" val="157779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1287</TotalTime>
  <Words>647</Words>
  <Application>Microsoft Office PowerPoint</Application>
  <PresentationFormat>Экран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    Городское методическое объединение  для педагогов  «Технологии эффективной социализации современных дошкольников» </vt:lpstr>
      <vt:lpstr>Актуальность проблемы: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108</cp:revision>
  <dcterms:created xsi:type="dcterms:W3CDTF">2020-01-15T13:43:36Z</dcterms:created>
  <dcterms:modified xsi:type="dcterms:W3CDTF">2025-02-06T05:12:27Z</dcterms:modified>
</cp:coreProperties>
</file>