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3000" y="1638299"/>
            <a:ext cx="4235292" cy="4178301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 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педагогика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психология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 – психолог, воспитатель детей дошкольного возраста 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11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-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2020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Лауреат муниципального конкурса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«Учитель года»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930900"/>
            <a:ext cx="6452915" cy="30546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мне: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нисколько не жалею о сделанном мною когда-то выборе. Я не работаю воспитателем, я живу своей профессией. Про своих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воспитанников всегда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говорю – «мои дети», радуюсь достижениям каждого ребенка, пусть небольшим, но его личным победам, вместе переживаю неудачи и всегда поддерживаю, если что-то не получается. Я научилась смотреть на мир восторженными глазами детей и ежедневно просыпаться в ожидании чуда. Многократное проживание детства позволяет сохранить оптимистический взгляд на жизнь и жить, как дети, настоящим временем.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Каждый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день я вижу их – красивых и умных, озорных и спокойных, веселых и стеснительных, все они мои. Любовь воспитателя к детям – это любовь не к избранным, а к каждому ребенку – покладистому и трудному, подвижному и медлительному, дерзкому и вежливому, застенчивому и бойкому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95378" y="3340098"/>
            <a:ext cx="1980000" cy="2260602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оммуникабельность, целеустремленность, выносливость, ответственность, оптимизм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3" y="456569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69"/>
            <a:ext cx="3212796" cy="129749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Китаева Елена Николаевна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C:\Users\lubov\Desktop\МОИ ДОКУМЕНТЫ\пешков педагоги новые\ен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5" t="8870" r="12485" b="34944"/>
          <a:stretch/>
        </p:blipFill>
        <p:spPr bwMode="auto">
          <a:xfrm>
            <a:off x="365125" y="456568"/>
            <a:ext cx="1800000" cy="2520000"/>
          </a:xfrm>
          <a:prstGeom prst="round2DiagRect">
            <a:avLst>
              <a:gd name="adj1" fmla="val 16667"/>
              <a:gd name="adj2" fmla="val 0"/>
            </a:avLst>
          </a:prstGeom>
          <a:ln w="88900" cap="sq" cmpd="sng" algn="ctr">
            <a:solidFill>
              <a:srgbClr val="F79646">
                <a:lumMod val="75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473</TotalTime>
  <Words>221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Китаева Елена Николаевна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74</cp:revision>
  <dcterms:created xsi:type="dcterms:W3CDTF">2014-11-21T11:00:06Z</dcterms:created>
  <dcterms:modified xsi:type="dcterms:W3CDTF">2025-10-12T10:35:57Z</dcterms:modified>
</cp:coreProperties>
</file>