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42551" y="1638300"/>
            <a:ext cx="4293739" cy="397510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логопедия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учитель-логопед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13 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 13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учитель-логопед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</a:t>
            </a: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859670"/>
            <a:ext cx="6452915" cy="312583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 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самое главное в моей профессии? Отвечу без раздумий - дарить любовь и надежду детям. Еще в юности я получила медицинское образование, чтобы помогать людям, дарить радость выздоровления. Я намеренно выбрала эту специальность, потому что хорошо понимаю свою миссию: не просто учить детей говорить правильно, преодолевая трудности произношения звуков родной речи, но и вселять в их души веру в свои возможности. Я – счастливый человек, потому что люблю свое дело, вижу в нем истинную красоту и пользу и твердо верю в результат. Даже самый маленький успех моих ребят становится нашей большой победой! Терпеливо, шаг за шагом мы приближаемся к поставленной цели. Мне радостно, когда ребята с большим желанием идут ко мне на занятия. Для меня это великая благодарность. С гордостью могу сказать, что я логопед!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984500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коммуникабельность, доброжелательность, эмоциональная устойчивость</a:t>
            </a:r>
            <a:r>
              <a:rPr kumimoji="0" lang="ru-RU" sz="1400" i="0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, внимательность, </a:t>
            </a: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тактичность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36235"/>
            <a:ext cx="902479" cy="888485"/>
          </a:xfrm>
          <a:prstGeom prst="rect">
            <a:avLst/>
          </a:prstGeom>
          <a:ln>
            <a:noFill/>
          </a:ln>
        </p:spPr>
      </p:pic>
      <p:pic>
        <p:nvPicPr>
          <p:cNvPr id="1026" name="Picture 2" descr="C:\Users\lubov\Desktop\пешков педагоги новые\пешков педагоги новые\5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8" y="202570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563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Учитель – логопед </a:t>
            </a:r>
            <a:r>
              <a:rPr lang="ru-RU" sz="2400" dirty="0" err="1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Разумова</a:t>
            </a: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Ксения Васильевна</a:t>
            </a: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426</TotalTime>
  <Words>212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Учитель – логопед Разумова Ксения Васильевна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64</cp:revision>
  <dcterms:created xsi:type="dcterms:W3CDTF">2014-11-21T11:00:06Z</dcterms:created>
  <dcterms:modified xsi:type="dcterms:W3CDTF">2025-10-16T03:47:33Z</dcterms:modified>
</cp:coreProperties>
</file>