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88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514600" y="1474670"/>
            <a:ext cx="4121690" cy="4697530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среднее профессиональное педагогическое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педагогика и методика дошкольного образования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 детей дошкольного возраста с правом ведения профессиональной деятельности в области дошкольного образования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– 29 лет</a:t>
            </a: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29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лет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аттестации:</a:t>
            </a:r>
          </a:p>
          <a:p>
            <a:pPr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высшая квалификационная категория по должности 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</a:t>
            </a:r>
            <a:r>
              <a: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202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г.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Почетная грамота Министерства образования Оренбургской области, 2017 г.</a:t>
            </a:r>
          </a:p>
          <a:p>
            <a:pPr lvl="0" fontAlgn="base">
              <a:spcBef>
                <a:spcPct val="0"/>
              </a:spcBef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6477000"/>
            <a:ext cx="6452915" cy="2508505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информация обо мне: </a:t>
            </a:r>
          </a:p>
          <a:p>
            <a:pPr algn="ctr"/>
            <a:endParaRPr lang="ru-RU" sz="16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 2004 года работаю воспитателем детского сада 96»Рябинка». Я думаю, что это не просто моя профессия, это мой образ жизни и моё призвание. Мои воспитанники... Как их много было за время моего педагогического стажа. А какие они все разные, мои девчонки и мальчишки. Вместе с ними окунаешься в мир фантазии, эмоций. С ними можно бегать, прыгать, играть, а взамен получать их улыбки. Воспитывать детей - огромная ответственность. И я горжусь тем, что люди доверяют мне самое дорогое - своих детей.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306615" y="2984500"/>
            <a:ext cx="1980000" cy="26289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ответственность, доброжелательность, аккуратность, отзывчивость, терпеливость, 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любовь</a:t>
            </a:r>
            <a:r>
              <a:rPr kumimoji="0" lang="ru-RU" sz="1400" i="0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к детям</a:t>
            </a:r>
            <a:endParaRPr kumimoji="0" lang="ru-RU" sz="14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0" y="310835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70"/>
            <a:ext cx="3212796" cy="11055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Фролова Мария Сергеевна</a:t>
            </a:r>
          </a:p>
        </p:txBody>
      </p:sp>
      <p:pic>
        <p:nvPicPr>
          <p:cNvPr id="2" name="Picture 2" descr="C:\Users\lubov\Desktop\пешков педагоги новые\пешков педагоги новые\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15" y="202568"/>
            <a:ext cx="1800000" cy="25442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437</TotalTime>
  <Words>192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Воспитатель Фролова Мария Сергеевна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64</cp:revision>
  <dcterms:created xsi:type="dcterms:W3CDTF">2014-11-21T11:00:06Z</dcterms:created>
  <dcterms:modified xsi:type="dcterms:W3CDTF">2025-10-16T03:52:09Z</dcterms:modified>
</cp:coreProperties>
</file>