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3" r:id="rId2"/>
    <p:sldId id="275" r:id="rId3"/>
    <p:sldId id="271" r:id="rId4"/>
    <p:sldId id="272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5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7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3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3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5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3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1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9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4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3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09EF0566-C0A4-418A-8D3B-1931C817A6EB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E43848B-198F-44AB-94B5-0ABA26617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9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646BD-3ECB-48B0-8502-1CBED6AD5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2343149"/>
            <a:ext cx="7475220" cy="152648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Настольно-печатная игра по финансовой грамотности.</a:t>
            </a: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«Дороже-дешевле»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3E6D51-2DC6-4227-9EEE-847B7B605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674" y="5362575"/>
            <a:ext cx="4238625" cy="100965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Подготовила воспитатель:</a:t>
            </a:r>
          </a:p>
          <a:p>
            <a:r>
              <a:rPr lang="ru-RU" dirty="0">
                <a:solidFill>
                  <a:schemeClr val="tx1"/>
                </a:solidFill>
              </a:rPr>
              <a:t>Черепанова Светлана Николаевна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84BCCB-E482-464C-90FF-E8B994E7D96C}"/>
              </a:ext>
            </a:extLst>
          </p:cNvPr>
          <p:cNvSpPr/>
          <p:nvPr/>
        </p:nvSpPr>
        <p:spPr>
          <a:xfrm>
            <a:off x="2476500" y="361950"/>
            <a:ext cx="42291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152281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20" y="162560"/>
            <a:ext cx="8762217" cy="65693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3106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Настольно-печатная игра «Дороже - дешевле». (5-7 лет)</a:t>
            </a:r>
          </a:p>
          <a:p>
            <a:pPr algn="just"/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Цель: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использовать жизненный опыт в анализе стоимости товаров и применять при этом арифметические действия, раскладывая в последовательности от дорогого к дешёвому и наоборот.</a:t>
            </a:r>
          </a:p>
          <a:p>
            <a:pPr algn="just"/>
            <a:r>
              <a:rPr lang="ru-RU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Задачи: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детей о видах товаров, их классификации.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детям о том, что товары имеют разную стоимость.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выделять характеристики товаров и выбирать то, что ему нужно.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классифицировать товары по стоимости (самые дешевые, самые дорогие).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находить товары дешевле (дороже).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(картинки) для проведения игры. </a:t>
            </a:r>
          </a:p>
          <a:p>
            <a:pPr algn="ctr"/>
            <a:r>
              <a:rPr lang="ru-RU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1–й вариант. Дети должны расположить карточки по мере возрастания цены на товар и наоборот.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2–й вариант. Дети раскладывают по две карточки и с помощью знаков определяют, какой из товаров «дороже», а какой «дешевле».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3–й вариант. Детям на выбор предлагается выбрать одну из карточек и сказать, почему именно этот товар нужно купить в первую очередь.</a:t>
            </a:r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1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овина рамки 1"/>
          <p:cNvSpPr/>
          <p:nvPr/>
        </p:nvSpPr>
        <p:spPr>
          <a:xfrm rot="18851337">
            <a:off x="4165619" y="2371884"/>
            <a:ext cx="1921994" cy="2023957"/>
          </a:xfrm>
          <a:prstGeom prst="halfFrame">
            <a:avLst>
              <a:gd name="adj1" fmla="val 11536"/>
              <a:gd name="adj2" fmla="val 13122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1368152" cy="143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3416" y="4032403"/>
            <a:ext cx="2390452" cy="223224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5066" y="4034567"/>
            <a:ext cx="2390452" cy="223224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45" y="459944"/>
            <a:ext cx="2581473" cy="280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43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овина рамки 5"/>
          <p:cNvSpPr/>
          <p:nvPr/>
        </p:nvSpPr>
        <p:spPr>
          <a:xfrm rot="18892554" flipH="1" flipV="1">
            <a:off x="3235523" y="2608453"/>
            <a:ext cx="1954927" cy="1955760"/>
          </a:xfrm>
          <a:prstGeom prst="halfFrame">
            <a:avLst>
              <a:gd name="adj1" fmla="val 11536"/>
              <a:gd name="adj2" fmla="val 115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72059"/>
            <a:ext cx="1368152" cy="143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3416" y="4032403"/>
            <a:ext cx="2390452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05066" y="4034567"/>
            <a:ext cx="2390452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57" y="484900"/>
            <a:ext cx="25781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2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D77D86-521F-4716-849F-EA0A3F8B5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438151"/>
            <a:ext cx="3771900" cy="24433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9F7869-8D4B-4726-80CD-6D3EE8E43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2262379"/>
            <a:ext cx="3924300" cy="26048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EF6449-51A2-4FA1-A07F-1FF8C1A5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895724"/>
            <a:ext cx="37719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8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726EAD-F22C-4EC1-AF62-37C817FA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76224"/>
            <a:ext cx="3409950" cy="50196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0D310D-DED9-4F02-8361-91C4E7EFE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49" y="1657350"/>
            <a:ext cx="34766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2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F5F87-139A-4369-8468-2B0E2CDAE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Спасибо за внимание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DD74F1-1633-46C7-AA5B-17C954545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71353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986</TotalTime>
  <Words>208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Corbel</vt:lpstr>
      <vt:lpstr>Times New Roman</vt:lpstr>
      <vt:lpstr>Базис</vt:lpstr>
      <vt:lpstr>Настольно-печатная игра по финансовой грамотности.   «Дороже-дешевле»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Сделал Фил</cp:lastModifiedBy>
  <cp:revision>81</cp:revision>
  <dcterms:created xsi:type="dcterms:W3CDTF">2017-08-14T16:25:06Z</dcterms:created>
  <dcterms:modified xsi:type="dcterms:W3CDTF">2024-01-29T09:48:00Z</dcterms:modified>
</cp:coreProperties>
</file>