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41034" y="1661532"/>
            <a:ext cx="4590353" cy="4951141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</a:t>
            </a:r>
          </a:p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дошкольная педагогика и психология, английский язык</a:t>
            </a:r>
          </a:p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преподаватель дошкольной педагогики и психологии, учитель английского языка</a:t>
            </a:r>
          </a:p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20 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5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20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старший воспитатель</a:t>
            </a:r>
            <a:r>
              <a:rPr lang="en-US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2022 г.</a:t>
            </a:r>
          </a:p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Министерства образования Оренбургской области (2020 г.), Лауреат премии губернатора в сфере дошкольного образования (2023 г.), занесение на Доску Почета Октябрьского района г. Орска (2023 г.); Почетная грамота Министерства Просвещения Российской Федерации (2024.)</a:t>
            </a: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723875"/>
            <a:ext cx="6452915" cy="2261629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</a:t>
            </a:r>
          </a:p>
          <a:p>
            <a:pPr algn="ctr"/>
            <a:r>
              <a:rPr lang="ru-RU" sz="15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Почему я в детском саду? Удивительное дело, но во многом – благодаря случаю. И как же я этому случаю благодарна! Детский сад – мир особый, полный радости и чудесных открытий. Здесь не только дети познают мир, но и взрослые учатся смотреть по-новому на привычные вещи, видеть прекрасное в обычном, находить причины для счастья каждый день.  Конфуций сказал: «Найди работу по душе и тебе не придется работать ни дня в своей жизни». Это про меня. Мне не надо по утрам уныло идти на работу, я каждый день бегом бегу туда, где всегда праздник!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4" y="2966708"/>
            <a:ext cx="1868764" cy="3010346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 </a:t>
            </a: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бережное отношение к каждому воспитаннику, эмпатия, коммуникативность, инициативность, креативность,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стремление видеть в людях хорошее, оптимизм.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i="0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0" y="577277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5627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Старший воспитатель Мамбетова Анна Владимировна</a:t>
            </a:r>
          </a:p>
        </p:txBody>
      </p:sp>
      <p:pic>
        <p:nvPicPr>
          <p:cNvPr id="2" name="Picture 2" descr="C:\Users\lubov\Desktop\пешков педагоги новые\пешков педагоги новые\5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8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459</TotalTime>
  <Words>242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Старший воспитатель Мамбетова Анна Владимировна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68</cp:revision>
  <dcterms:created xsi:type="dcterms:W3CDTF">2014-11-21T11:00:06Z</dcterms:created>
  <dcterms:modified xsi:type="dcterms:W3CDTF">2025-10-15T10:10:56Z</dcterms:modified>
</cp:coreProperties>
</file>