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-2172" y="-11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42551" y="1474670"/>
            <a:ext cx="4293739" cy="3668830"/>
          </a:xfrm>
          <a:prstGeom prst="roundRect">
            <a:avLst/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среднее профессиональное педагогическое 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воспитание в дошкольных учреждениях</a:t>
            </a:r>
          </a:p>
          <a:p>
            <a:pPr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Квалификация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 в дошкольных учреждениях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работы:</a:t>
            </a:r>
          </a:p>
          <a:p>
            <a:pPr lvl="0" fontAlgn="base">
              <a:spcBef>
                <a:spcPct val="0"/>
              </a:spcBef>
            </a:pP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35 лет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R="0" lvl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стаж </a:t>
            </a:r>
            <a:r>
              <a:rPr lang="ru-RU" sz="14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4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35 лет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 аттестации:</a:t>
            </a:r>
          </a:p>
          <a:p>
            <a:pPr fontAlgn="base">
              <a:spcBef>
                <a:spcPct val="0"/>
              </a:spcBef>
            </a:pP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высшая квалификационная категория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 должности </a:t>
            </a:r>
            <a:r>
              <a:rPr lang="en-US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</a:t>
            </a:r>
            <a:r>
              <a:rPr lang="en-US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», 202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г.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достижения</a:t>
            </a: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Почетная грамота Министерства образования Оренбургской области, 2007 г.</a:t>
            </a:r>
            <a:endParaRPr lang="ru-RU" sz="14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5270500"/>
            <a:ext cx="6452915" cy="3715005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Интересная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информация обо мне: </a:t>
            </a:r>
          </a:p>
          <a:p>
            <a:pPr algn="just"/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Я – мама. Я – бабушка. Я – воспитатель. Мой выбор профессии не был спонтанным и пробным. В профессию я пришла осознанно и уверенно, поэтому на протяжении многих лет я с радостью иду на работу. Я знаю, что меня ждут искренне, с любовью воспитанники, с уважением их родители и коллектив. Стоит переступить порог детского сада, зайти в свою группу и понимаю – я дома. Все вокруг наполнено теплом, уютом и заботой, и в этом тоже есть моя заслуга. Работая в детском саду, не перестаю удивляться, насколько каждый ребёнок уникален. Все они талантливые художники и творцы, пытливые наблюдатели и исследователи, фантазеры, рассказчики, спортсмены, артисты. Для детей я хочу быть не только воспитателем, но и стать другом, стремлюсь найти подход к каждому ребенку, понять его индивидуальность, чтобы не только дать новые знания о жизни, но и воспитать положительное отношение к окружающему миру, к самому себе. Наверное, самое важное для меня то, что спустя годы, при встрече воспитанники улыбаются, приветствуя меня.</a:t>
            </a:r>
          </a:p>
          <a:p>
            <a:pPr algn="just"/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126615" y="2984500"/>
            <a:ext cx="1980000" cy="2159000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ценности: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15875"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ответственность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тактичность, </a:t>
            </a:r>
            <a:endParaRPr lang="ru-RU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R="15875"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доброта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R="15875"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отзывчивость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толерантность</a:t>
            </a: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811" y="374335"/>
            <a:ext cx="902479" cy="888485"/>
          </a:xfrm>
          <a:prstGeom prst="rect">
            <a:avLst/>
          </a:prstGeom>
          <a:ln>
            <a:noFill/>
          </a:ln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367735" y="177170"/>
            <a:ext cx="3212796" cy="111823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Воспитатель Ермолаева Татьяна Петровна</a:t>
            </a:r>
            <a:endParaRPr lang="ru-RU" sz="2400" dirty="0"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lubov\Desktop\пешков педагоги новые\пешков педагоги новые\5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15" y="214670"/>
            <a:ext cx="1800000" cy="25442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448</TotalTime>
  <Words>273</Words>
  <Application>Microsoft Office PowerPoint</Application>
  <PresentationFormat>Экран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Воспитатель Ермолаева Татьяна Петровна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lubov</cp:lastModifiedBy>
  <cp:revision>66</cp:revision>
  <dcterms:created xsi:type="dcterms:W3CDTF">2014-11-21T11:00:06Z</dcterms:created>
  <dcterms:modified xsi:type="dcterms:W3CDTF">2025-10-11T20:02:51Z</dcterms:modified>
</cp:coreProperties>
</file>