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48"/>
    <a:srgbClr val="D17EEE"/>
    <a:srgbClr val="FF33CC"/>
    <a:srgbClr val="9CFF79"/>
    <a:srgbClr val="BBFEB0"/>
    <a:srgbClr val="FFFFCC"/>
    <a:srgbClr val="8EFD7B"/>
    <a:srgbClr val="FFCCCC"/>
    <a:srgbClr val="FF99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3" d="100"/>
          <a:sy n="53" d="100"/>
        </p:scale>
        <p:origin x="1254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8" y="6736730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8" y="4176390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7" y="975362"/>
            <a:ext cx="3621965" cy="652630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8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30" y="6143349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3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1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7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6" y="1347317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2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9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4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2" y="8229604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4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298700" y="1474670"/>
            <a:ext cx="4337590" cy="4989630"/>
          </a:xfrm>
          <a:prstGeom prst="roundRect">
            <a:avLst/>
          </a:prstGeom>
          <a:solidFill>
            <a:srgbClr val="FF33CC">
              <a:alpha val="25000"/>
            </a:srgbClr>
          </a:solidFill>
          <a:ln w="127000" cmpd="dbl" algn="ctr">
            <a:solidFill>
              <a:srgbClr val="FF0048"/>
            </a:solidFill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Образование: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высшее профессиональное педагогическое 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Специальность: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педагогика и психология, педагогика и методика дошкольного образования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Квалификация: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педагог – психолог, воспитатель детей дошкольного возраста с правом ведения профессиональной деятельности в области дошкольного образования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Стаж работы:</a:t>
            </a:r>
          </a:p>
          <a:p>
            <a:pPr lvl="0" fontAlgn="base">
              <a:spcBef>
                <a:spcPct val="0"/>
              </a:spcBef>
            </a:pP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Общий стаж </a:t>
            </a:r>
            <a:r>
              <a:rPr lang="ru-RU" sz="140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- 17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лет</a:t>
            </a:r>
          </a:p>
          <a:p>
            <a:pPr marR="0" lvl="0" indent="0" fontAlgn="base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Педагогический стаж - 17 лет</a:t>
            </a:r>
          </a:p>
          <a:p>
            <a:pPr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Результат аттестации:</a:t>
            </a:r>
          </a:p>
          <a:p>
            <a:pPr fontAlgn="base">
              <a:spcBef>
                <a:spcPct val="0"/>
              </a:spcBef>
            </a:pP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высшая квалификационная категория по должности 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воспитатель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», 202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5 г.</a:t>
            </a:r>
          </a:p>
          <a:p>
            <a:pPr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Мои достижения: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Почетная грамота Министерства образования Оренбургской области, 2019 г., Почётная грамота Министерства образования и науки Российской Федерации, 2023 г.</a:t>
            </a:r>
          </a:p>
        </p:txBody>
      </p:sp>
      <p:sp>
        <p:nvSpPr>
          <p:cNvPr id="25" name="Прямоугольник с двумя скругленными противолежащими углами 24"/>
          <p:cNvSpPr/>
          <p:nvPr/>
        </p:nvSpPr>
        <p:spPr>
          <a:xfrm>
            <a:off x="195378" y="6680200"/>
            <a:ext cx="6452915" cy="2305305"/>
          </a:xfrm>
          <a:prstGeom prst="round2DiagRect">
            <a:avLst/>
          </a:prstGeom>
          <a:solidFill>
            <a:srgbClr val="9CFF79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Интересная информация обо мне: </a:t>
            </a:r>
          </a:p>
          <a:p>
            <a:pPr algn="just"/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Я с 2005 года работаю в детском саду «Рябинка». Люблю путешествовать, знакомиться с разными людьми, интересуюсь культурными особенностями в тех регионах страны, где бываю. Со своими воспитанниками делюсь опытом и знаниями о культуре родного края, нашей страны. Мой девиз в работе с детьми «Ладони ребёнка в руки возьму, и сердце своё для него распахну». С недавних пор увлекаюсь выращиванием цветов в клумбах, кашпо. В 2023 году была приглашена на награждение в администрацию Советского района «Лучшее цветочное оформление придомовых участков».</a:t>
            </a:r>
          </a:p>
        </p:txBody>
      </p:sp>
      <p:sp>
        <p:nvSpPr>
          <p:cNvPr id="1024" name="AutoShape 9"/>
          <p:cNvSpPr>
            <a:spLocks noChangeArrowheads="1"/>
          </p:cNvSpPr>
          <p:nvPr/>
        </p:nvSpPr>
        <p:spPr bwMode="auto">
          <a:xfrm>
            <a:off x="195378" y="3111500"/>
            <a:ext cx="1890000" cy="3035300"/>
          </a:xfrm>
          <a:prstGeom prst="flowChartOffpageConnector">
            <a:avLst/>
          </a:prstGeom>
          <a:ln w="57150">
            <a:solidFill>
              <a:srgbClr val="FF0048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sng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Профессиональные ценности:</a:t>
            </a: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sng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15875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оптимизм, </a:t>
            </a:r>
          </a:p>
          <a:p>
            <a:pPr marR="15875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душевная щедрость, широкий кругозор, доброжелательность к детям, </a:t>
            </a:r>
          </a:p>
          <a:p>
            <a:pPr marR="15875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искренность и справедливость.</a:t>
            </a: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sng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814" y="202569"/>
            <a:ext cx="902479" cy="888485"/>
          </a:xfrm>
          <a:prstGeom prst="rect">
            <a:avLst/>
          </a:prstGeom>
          <a:ln>
            <a:noFill/>
          </a:ln>
        </p:spPr>
      </p:pic>
      <p:sp>
        <p:nvSpPr>
          <p:cNvPr id="18" name="Заголовок 17"/>
          <p:cNvSpPr>
            <a:spLocks noGrp="1"/>
          </p:cNvSpPr>
          <p:nvPr>
            <p:ph type="title"/>
          </p:nvPr>
        </p:nvSpPr>
        <p:spPr>
          <a:xfrm>
            <a:off x="2367735" y="177170"/>
            <a:ext cx="3212796" cy="114363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ru-RU" sz="2400" dirty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Воспитатель Тарасенко Татьяна Юрьевна</a:t>
            </a:r>
          </a:p>
        </p:txBody>
      </p:sp>
      <p:pic>
        <p:nvPicPr>
          <p:cNvPr id="2" name="Picture 2" descr="C:\Users\lubov\Desktop\пешков педагоги новые\пешков педагоги новые\5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378" y="202569"/>
            <a:ext cx="1800000" cy="254420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1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Воздушный пото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450</TotalTime>
  <Words>210</Words>
  <Application>Microsoft Office PowerPoint</Application>
  <PresentationFormat>Экран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Georgia</vt:lpstr>
      <vt:lpstr>Trebuchet MS</vt:lpstr>
      <vt:lpstr>Воздушный поток</vt:lpstr>
      <vt:lpstr>Воспитатель Тарасенко Татьяна Юрьевна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sadik_comp</cp:lastModifiedBy>
  <cp:revision>65</cp:revision>
  <dcterms:created xsi:type="dcterms:W3CDTF">2014-11-21T11:00:06Z</dcterms:created>
  <dcterms:modified xsi:type="dcterms:W3CDTF">2025-10-16T03:59:01Z</dcterms:modified>
</cp:coreProperties>
</file>