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88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42551" y="1270001"/>
            <a:ext cx="4293739" cy="3759199"/>
          </a:xfrm>
          <a:prstGeom prst="roundRect">
            <a:avLst>
              <a:gd name="adj" fmla="val 8906"/>
            </a:avLst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 педагогическое</a:t>
            </a:r>
          </a:p>
          <a:p>
            <a:pPr fontAlgn="base">
              <a:spcBef>
                <a:spcPct val="0"/>
              </a:spcBef>
            </a:pPr>
            <a:r>
              <a:rPr lang="ru-RU" sz="1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дошкольная педагогика и психология</a:t>
            </a:r>
          </a:p>
          <a:p>
            <a:pPr lvl="0" fontAlgn="base">
              <a:spcBef>
                <a:spcPct val="0"/>
              </a:spcBef>
            </a:pPr>
            <a:r>
              <a:rPr lang="ru-RU" sz="1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Квалификация: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преподаватель дошкольной педагогики и психологии, педагог-психолог</a:t>
            </a:r>
          </a:p>
          <a:p>
            <a:pPr lvl="0" fontAlgn="base">
              <a:spcBef>
                <a:spcPct val="0"/>
              </a:spcBef>
            </a:pPr>
            <a:r>
              <a:rPr lang="ru-RU" sz="1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работы:</a:t>
            </a:r>
          </a:p>
          <a:p>
            <a:pPr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– 30 лет</a:t>
            </a:r>
          </a:p>
          <a:p>
            <a:pPr marR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4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30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</a:p>
          <a:p>
            <a:pPr fontAlgn="base">
              <a:spcBef>
                <a:spcPct val="0"/>
              </a:spcBef>
            </a:pPr>
            <a:r>
              <a:rPr lang="ru-RU" sz="1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по должности 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 - психолог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г.</a:t>
            </a:r>
          </a:p>
          <a:p>
            <a:pPr fontAlgn="base">
              <a:spcBef>
                <a:spcPct val="0"/>
              </a:spcBef>
            </a:pPr>
            <a:r>
              <a:rPr lang="ru-RU" sz="14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Почётная грамота Министерства образования и науки Российской Федерации, 2011 г., Почётная грамота Управления образования    администрации   г. Орска, 2019 г., Благодарность г. Орска, 2022 г. </a:t>
            </a:r>
          </a:p>
          <a:p>
            <a:pPr lvl="0" fontAlgn="base">
              <a:spcBef>
                <a:spcPct val="0"/>
              </a:spcBef>
            </a:pP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5156200"/>
            <a:ext cx="6452915" cy="3835400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u="sng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2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мне:</a:t>
            </a:r>
          </a:p>
          <a:p>
            <a:pPr algn="just"/>
            <a:r>
              <a:rPr lang="ru-RU" sz="11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Все чаще стала замечать, как же быстро пролетает время… еще только недавно я познавала науку и училась многому, а сейчас могу учить сама… Каждый день я испытываю благодарность тому, что имею и также ловлю себя на некоторых сожалениях о том, к чему так и не смогла прикоснуться… Несмотря на то, что почти 30 лет отдано сфере образования, я все еще иногда размышляю, а как могла бы сложиться моя жизнь, если бы тогда я прошла тот конкурсный отбор? Но сейчас я точно знаю, что я там, где нужно. Считаю, что мой профессиональный путь - это путь помощника, потому что детский сад - не только то место, где дети чему-то учатся, познают, дружат, играют, но и то место, где развивается личность ребёнка в целом. Дети очень искренние, они  доверяют нам, взрослым, поэтому мне хочется максимально быть для них другом, партнером и поддержать, когда нужно. Моя работа для меня - это мой маленький, но такой нужный и важный мир! В нем я чувствую себя уверенно и комфортно. А теплее на сердце становится и внутреннее ощущение успешности появляется, когда понимаю, что способна помогать детям и взрослым в решении проблем и в раскрытии их потенциала. В последнее время я стала чаще замедляться… Наблюдаю, ощущаю, запоминаю, анализирую, складываю в копилку новые впечатления, создаю воспоминания, берегу ценные моменты, которые дарят позитив, спокойствие и уверенность. А еще ловлю моменты и  восхищаюсь величием и красотой мира, вдыхаю ароматы дождя, цветов и зелени, ловлю потоки ветра, прелесть и тишину рассветов, крик птиц, свежесть закатов, голубизну и сочность неба, белоснежность и пухлость облаков… Люблю осознавать себя в моменте, сохраняя чудесные моменты жизни…</a:t>
            </a:r>
            <a:r>
              <a:rPr lang="ru-RU" sz="11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26615" y="2984500"/>
            <a:ext cx="1980000" cy="20447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  <a:endParaRPr lang="ru-RU" sz="14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ответственность, пунктуальность, тактичность, чуткость, доброжелательность, грамотность, умение слушать собеседника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157546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42551" y="101600"/>
            <a:ext cx="3212796" cy="9906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Педагог – психолог Козлова Любовь Викторовна</a:t>
            </a:r>
          </a:p>
        </p:txBody>
      </p:sp>
      <p:pic>
        <p:nvPicPr>
          <p:cNvPr id="2" name="Picture 2" descr="C:\Users\lubov\Desktop\пешков педагоги новые\пешков педагоги новые\747A933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78" y="202569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452</TotalTime>
  <Words>432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Georgia</vt:lpstr>
      <vt:lpstr>Trebuchet MS</vt:lpstr>
      <vt:lpstr>Воздушный поток</vt:lpstr>
      <vt:lpstr>Педагог – психолог Козлова Любовь Викторовна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sadik_comp</cp:lastModifiedBy>
  <cp:revision>67</cp:revision>
  <dcterms:created xsi:type="dcterms:W3CDTF">2014-11-21T11:00:06Z</dcterms:created>
  <dcterms:modified xsi:type="dcterms:W3CDTF">2025-10-16T03:52:35Z</dcterms:modified>
</cp:coreProperties>
</file>