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7" r:id="rId4"/>
    <p:sldId id="266" r:id="rId5"/>
    <p:sldId id="268" r:id="rId6"/>
    <p:sldId id="260" r:id="rId7"/>
    <p:sldId id="278" r:id="rId8"/>
    <p:sldId id="263" r:id="rId9"/>
    <p:sldId id="261" r:id="rId10"/>
    <p:sldId id="280" r:id="rId11"/>
    <p:sldId id="272" r:id="rId12"/>
    <p:sldId id="281" r:id="rId13"/>
    <p:sldId id="271" r:id="rId14"/>
    <p:sldId id="270" r:id="rId15"/>
    <p:sldId id="275" r:id="rId16"/>
    <p:sldId id="273" r:id="rId17"/>
    <p:sldId id="269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35" autoAdjust="0"/>
    <p:restoredTop sz="94660"/>
  </p:normalViewPr>
  <p:slideViewPr>
    <p:cSldViewPr>
      <p:cViewPr>
        <p:scale>
          <a:sx n="64" d="100"/>
          <a:sy n="64" d="100"/>
        </p:scale>
        <p:origin x="-156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1298564"/>
            <a:ext cx="67866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Русская народная культура как средство приобщения к традиционным нравственным ориентирам детей </a:t>
            </a:r>
            <a:r>
              <a:rPr lang="ru-RU" sz="3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раннего возраста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71678"/>
            <a:ext cx="4476937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214942" y="1465440"/>
            <a:ext cx="3500462" cy="46782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Зайка серенький сидит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и 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ушами</a:t>
            </a: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 шевелит.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Вот так, вот так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Он ушами шевелит!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Зайке холодно сидеть,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Надо лапочки погреть.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Вот так, вот так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надо лапочки погреть!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Зайке холодно стоять,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Надо зайке поскакать.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Вот так, вот так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надо зайке поскакать</a:t>
            </a: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!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endParaRPr lang="ru-RU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2125358"/>
            <a:ext cx="3929090" cy="29467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14422"/>
            <a:ext cx="3357586" cy="4476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71538" y="571480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8596" y="214290"/>
            <a:ext cx="814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Русские народные игрушки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86124"/>
            <a:ext cx="3905413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429000"/>
            <a:ext cx="3619652" cy="2714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57166"/>
            <a:ext cx="3594029" cy="2695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7" y="1331685"/>
            <a:ext cx="3357586" cy="447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928802"/>
            <a:ext cx="4214842" cy="3161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00166" y="428604"/>
            <a:ext cx="6429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Песни, колыбельные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3557" name="Picture 5" descr="C:\Users\User\Desktop\ясли\IMG_20230210_115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643050"/>
            <a:ext cx="3482603" cy="4643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857224" y="214290"/>
            <a:ext cx="71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Русские народные сказки: «Репка», «Курочка Ряба», «Колобок»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000240"/>
            <a:ext cx="4572158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Users\User\Desktop\ясли\IMG_20230413_103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3375446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28662" y="357166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Народные праздники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643050"/>
            <a:ext cx="3547482" cy="4569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00174"/>
            <a:ext cx="3375448" cy="4500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071678"/>
            <a:ext cx="4286429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28662" y="214290"/>
            <a:ext cx="77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Игра на народных инструментах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42976" y="214290"/>
            <a:ext cx="742955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Приобщать детей к истокам русской народной культуры нужно с раннего  детства. Базовый процесс «вращивания» ребёнка в культуру в дошкольном возрасте помогает  ребёнку – дошкольнику познать самого себя, гордиться  своей страной, осознавая ценность, а главное, необходимость, своей жизни не только для самого себя, но и  общества в целом.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Таким образом, данная система работы позволяет формировать у детей дошкольного возраста знания о культурном наследии русского народа.</a:t>
            </a:r>
            <a:endParaRPr lang="ru-RU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7224" y="2857496"/>
            <a:ext cx="7000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Спасибо за внимание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142976" y="285728"/>
            <a:ext cx="764386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Работу по приобщению детей к культуре и традициям необходимо начинать уже в младшем дошкольном возрасте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643182"/>
            <a:ext cx="5429288" cy="40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28662" y="285728"/>
            <a:ext cx="72152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Любовь маленького ребенка 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Times New Roman" pitchFamily="18" charset="0"/>
                <a:cs typeface="Arial" pitchFamily="34" charset="0"/>
              </a:rPr>
              <a:t>– 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дошкольника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 Родине начинается с отношения к самым близким людям 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отцу, матери, дедушке, бабушке, с любви к своему дому, улице, на которой он живет, детскому саду, городу, селу.</a:t>
            </a:r>
            <a:endParaRPr kumimoji="0" lang="ru-RU" sz="2400" b="1" i="0" u="none" strike="noStrike" normalizeH="0" baseline="0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571744"/>
            <a:ext cx="5429288" cy="4071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285728"/>
            <a:ext cx="58579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Цели духовно-нравственного воспитания -  формирование у ребёнка понятий о нематериальных ценностях в жизни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214554"/>
            <a:ext cx="5429307" cy="4071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142852"/>
            <a:ext cx="6215106" cy="63709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детском саду реализуются следующие воспитательные задачи нравственной направленности:</a:t>
            </a:r>
          </a:p>
          <a:p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приобщать к элементарным общепринятым нормам и правилам взаимоотношения со сверстниками и взрослыми;</a:t>
            </a:r>
          </a:p>
          <a:p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формировать у детей чувства любви к родному краю на основе приобщения к родной природе, культуре и традициям через творческую, познавательно-исследовательскую деятельность;</a:t>
            </a:r>
          </a:p>
          <a:p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воспитывать взаимопомощь, верность, дружелюбие и  трудолюбие;</a:t>
            </a:r>
          </a:p>
          <a:p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развивать у детей речь, мышление, воображение, умение анализировать, сравнивать посредством специальных игр и упражнений;</a:t>
            </a:r>
            <a:endParaRPr lang="ru-RU" sz="2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142852"/>
            <a:ext cx="67866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устном народном творчестве как нигде сохранились особенные черты русского характера, присущие ему нравственные ценности, представления о добре, красоте, правде, храбрости, трудолюбии, верности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 descr="http://jpuzz.ru/public/24915/34815015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786058"/>
            <a:ext cx="6357982" cy="39095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214290"/>
            <a:ext cx="714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работе с детьми мы широко используем все виды фольклора: сказки, песенки, потешки, пословицы, поговорки, хороводы.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994656"/>
            <a:ext cx="3643338" cy="4720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643050"/>
            <a:ext cx="3619533" cy="27145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57224" y="214290"/>
            <a:ext cx="771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В организованной образовательной  деятельности, мы используем традиционные подвижные игры: «Карусель», «Пузырь», «Солнышко и дождик», «У медведя во бору» и др.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568" y="3500438"/>
            <a:ext cx="3807990" cy="2855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333482"/>
            <a:ext cx="3714776" cy="4953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14414" y="285728"/>
            <a:ext cx="7286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Потешки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, песни, поговорки, прибаутки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066" y="1428736"/>
            <a:ext cx="3500462" cy="48320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Петушок, петушок,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Золотой гребешок,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Масляна головушка, Шёлкова бородушка!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Что ты рано встаёшь,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Голосисто поёшь,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Детям спать не даёшь?</a:t>
            </a:r>
            <a:endParaRPr lang="ru-RU" sz="28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316</Words>
  <Application>Microsoft Office PowerPoint</Application>
  <PresentationFormat>Экран (4:3)</PresentationFormat>
  <Paragraphs>28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45</cp:revision>
  <dcterms:created xsi:type="dcterms:W3CDTF">2023-05-28T17:28:46Z</dcterms:created>
  <dcterms:modified xsi:type="dcterms:W3CDTF">2023-05-30T00:06:13Z</dcterms:modified>
</cp:coreProperties>
</file>