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BBFEB0"/>
    <a:srgbClr val="FFFFCC"/>
    <a:srgbClr val="8EFD7B"/>
    <a:srgbClr val="9CFF79"/>
    <a:srgbClr val="FFCCCC"/>
    <a:srgbClr val="FF99FF"/>
    <a:srgbClr val="FF7C8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7F567-B311-4AD6-BC23-6C86F4773B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202C40-7F04-4C9B-B25C-884F0053ABB0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2B1124A2-15BA-4984-85A7-B447DF913FB4}" type="parTrans" cxnId="{94955F5D-7C29-4518-8BED-F668BFDE5900}">
      <dgm:prSet/>
      <dgm:spPr/>
      <dgm:t>
        <a:bodyPr/>
        <a:lstStyle/>
        <a:p>
          <a:endParaRPr lang="ru-RU"/>
        </a:p>
      </dgm:t>
    </dgm:pt>
    <dgm:pt modelId="{A7F2EFC0-7014-4CA6-AD9F-EC04CE299985}" type="sibTrans" cxnId="{94955F5D-7C29-4518-8BED-F668BFDE5900}">
      <dgm:prSet/>
      <dgm:spPr/>
      <dgm:t>
        <a:bodyPr/>
        <a:lstStyle/>
        <a:p>
          <a:endParaRPr lang="ru-RU"/>
        </a:p>
      </dgm:t>
    </dgm:pt>
    <dgm:pt modelId="{CA7659A7-F99B-4473-8AEC-2139BC1DD31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Клубный час» (Гришаева Н.П.) – современная технология социализации дошкольников</a:t>
          </a:r>
          <a:endParaRPr lang="ru-RU" sz="24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1CB14E43-4005-485D-958A-8B81AAE02480}" type="parTrans" cxnId="{E82A7723-A8BD-4F50-AD62-91527FEBDEE5}">
      <dgm:prSet/>
      <dgm:spPr/>
      <dgm:t>
        <a:bodyPr/>
        <a:lstStyle/>
        <a:p>
          <a:endParaRPr lang="ru-RU"/>
        </a:p>
      </dgm:t>
    </dgm:pt>
    <dgm:pt modelId="{AE7D552D-8397-4501-8487-742CE3523DB7}" type="sibTrans" cxnId="{E82A7723-A8BD-4F50-AD62-91527FEBDEE5}">
      <dgm:prSet/>
      <dgm:spPr/>
      <dgm:t>
        <a:bodyPr/>
        <a:lstStyle/>
        <a:p>
          <a:endParaRPr lang="ru-RU"/>
        </a:p>
      </dgm:t>
    </dgm:pt>
    <dgm:pt modelId="{D48ACC56-96DD-48AF-BA61-67E45C44B22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0070C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Позволяет повысить показатели познавательного и социально-коммуникативного развития детей, комфортности их пребывания в образовательном пространстве ДОО.</a:t>
          </a:r>
          <a:endParaRPr lang="ru-RU" sz="18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93332FC5-25C3-4A72-967E-3F2A6671A5C5}" type="parTrans" cxnId="{3D36FC62-FE08-4985-9414-BF7AD2607114}">
      <dgm:prSet/>
      <dgm:spPr/>
      <dgm:t>
        <a:bodyPr/>
        <a:lstStyle/>
        <a:p>
          <a:endParaRPr lang="ru-RU"/>
        </a:p>
      </dgm:t>
    </dgm:pt>
    <dgm:pt modelId="{EA34BF64-DB5B-46F5-9ABE-DFBBE96B4820}" type="sibTrans" cxnId="{3D36FC62-FE08-4985-9414-BF7AD2607114}">
      <dgm:prSet/>
      <dgm:spPr/>
      <dgm:t>
        <a:bodyPr/>
        <a:lstStyle/>
        <a:p>
          <a:endParaRPr lang="ru-RU"/>
        </a:p>
      </dgm:t>
    </dgm:pt>
    <dgm:pt modelId="{A5E6A67C-156C-43E1-9980-B07C62C7C8FA}" type="pres">
      <dgm:prSet presAssocID="{5BE7F567-B311-4AD6-BC23-6C86F4773BD1}" presName="CompostProcess" presStyleCnt="0">
        <dgm:presLayoutVars>
          <dgm:dir/>
          <dgm:resizeHandles val="exact"/>
        </dgm:presLayoutVars>
      </dgm:prSet>
      <dgm:spPr/>
    </dgm:pt>
    <dgm:pt modelId="{7E184DDE-C731-446F-8745-036CC57534B4}" type="pres">
      <dgm:prSet presAssocID="{5BE7F567-B311-4AD6-BC23-6C86F4773BD1}" presName="arrow" presStyleLbl="bgShp" presStyleIdx="0" presStyleCnt="1" custScaleX="11764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2D050"/>
        </a:solidFill>
        <a:ln w="57150">
          <a:solidFill>
            <a:srgbClr val="00B050"/>
          </a:solidFill>
        </a:ln>
      </dgm:spPr>
    </dgm:pt>
    <dgm:pt modelId="{5C3689FE-00F9-4632-B811-16F893BA9F3F}" type="pres">
      <dgm:prSet presAssocID="{5BE7F567-B311-4AD6-BC23-6C86F4773BD1}" presName="linearProcess" presStyleCnt="0"/>
      <dgm:spPr/>
    </dgm:pt>
    <dgm:pt modelId="{1421DBB5-3BC6-4D42-B455-45AE33F2C5D7}" type="pres">
      <dgm:prSet presAssocID="{E6202C40-7F04-4C9B-B25C-884F0053ABB0}" presName="textNode" presStyleLbl="node1" presStyleIdx="0" presStyleCnt="3">
        <dgm:presLayoutVars>
          <dgm:bulletEnabled val="1"/>
        </dgm:presLayoutVars>
      </dgm:prSet>
      <dgm:spPr/>
    </dgm:pt>
    <dgm:pt modelId="{EBCEA6E0-AEFE-4BB6-A18C-984F839F6C25}" type="pres">
      <dgm:prSet presAssocID="{A7F2EFC0-7014-4CA6-AD9F-EC04CE299985}" presName="sibTrans" presStyleCnt="0"/>
      <dgm:spPr/>
    </dgm:pt>
    <dgm:pt modelId="{9515D420-171A-413B-9610-A86FBE940425}" type="pres">
      <dgm:prSet presAssocID="{CA7659A7-F99B-4473-8AEC-2139BC1DD31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7B9D5-D943-4AED-8C41-741626C7DC7C}" type="pres">
      <dgm:prSet presAssocID="{AE7D552D-8397-4501-8487-742CE3523DB7}" presName="sibTrans" presStyleCnt="0"/>
      <dgm:spPr/>
    </dgm:pt>
    <dgm:pt modelId="{12A653AC-EB38-4956-878B-41E5D4759F8D}" type="pres">
      <dgm:prSet presAssocID="{D48ACC56-96DD-48AF-BA61-67E45C44B22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65642-987B-4912-8C08-7074738AB85D}" type="presOf" srcId="{E6202C40-7F04-4C9B-B25C-884F0053ABB0}" destId="{1421DBB5-3BC6-4D42-B455-45AE33F2C5D7}" srcOrd="0" destOrd="0" presId="urn:microsoft.com/office/officeart/2005/8/layout/hProcess9"/>
    <dgm:cxn modelId="{EC02E3E7-D63C-476C-BB30-E9BFF87356EE}" type="presOf" srcId="{D48ACC56-96DD-48AF-BA61-67E45C44B220}" destId="{12A653AC-EB38-4956-878B-41E5D4759F8D}" srcOrd="0" destOrd="0" presId="urn:microsoft.com/office/officeart/2005/8/layout/hProcess9"/>
    <dgm:cxn modelId="{94955F5D-7C29-4518-8BED-F668BFDE5900}" srcId="{5BE7F567-B311-4AD6-BC23-6C86F4773BD1}" destId="{E6202C40-7F04-4C9B-B25C-884F0053ABB0}" srcOrd="0" destOrd="0" parTransId="{2B1124A2-15BA-4984-85A7-B447DF913FB4}" sibTransId="{A7F2EFC0-7014-4CA6-AD9F-EC04CE299985}"/>
    <dgm:cxn modelId="{E17D1283-DE94-4142-8F23-48BCD4F3F707}" type="presOf" srcId="{5BE7F567-B311-4AD6-BC23-6C86F4773BD1}" destId="{A5E6A67C-156C-43E1-9980-B07C62C7C8FA}" srcOrd="0" destOrd="0" presId="urn:microsoft.com/office/officeart/2005/8/layout/hProcess9"/>
    <dgm:cxn modelId="{3D36FC62-FE08-4985-9414-BF7AD2607114}" srcId="{5BE7F567-B311-4AD6-BC23-6C86F4773BD1}" destId="{D48ACC56-96DD-48AF-BA61-67E45C44B220}" srcOrd="2" destOrd="0" parTransId="{93332FC5-25C3-4A72-967E-3F2A6671A5C5}" sibTransId="{EA34BF64-DB5B-46F5-9ABE-DFBBE96B4820}"/>
    <dgm:cxn modelId="{E82A7723-A8BD-4F50-AD62-91527FEBDEE5}" srcId="{5BE7F567-B311-4AD6-BC23-6C86F4773BD1}" destId="{CA7659A7-F99B-4473-8AEC-2139BC1DD31F}" srcOrd="1" destOrd="0" parTransId="{1CB14E43-4005-485D-958A-8B81AAE02480}" sibTransId="{AE7D552D-8397-4501-8487-742CE3523DB7}"/>
    <dgm:cxn modelId="{43F248D9-A0AC-4EA0-9E9A-D748337C942F}" type="presOf" srcId="{CA7659A7-F99B-4473-8AEC-2139BC1DD31F}" destId="{9515D420-171A-413B-9610-A86FBE940425}" srcOrd="0" destOrd="0" presId="urn:microsoft.com/office/officeart/2005/8/layout/hProcess9"/>
    <dgm:cxn modelId="{EE0DD3EF-6B70-444F-8859-69DC351240A7}" type="presParOf" srcId="{A5E6A67C-156C-43E1-9980-B07C62C7C8FA}" destId="{7E184DDE-C731-446F-8745-036CC57534B4}" srcOrd="0" destOrd="0" presId="urn:microsoft.com/office/officeart/2005/8/layout/hProcess9"/>
    <dgm:cxn modelId="{844DADE7-9455-44FB-8AF9-841A5CF5465E}" type="presParOf" srcId="{A5E6A67C-156C-43E1-9980-B07C62C7C8FA}" destId="{5C3689FE-00F9-4632-B811-16F893BA9F3F}" srcOrd="1" destOrd="0" presId="urn:microsoft.com/office/officeart/2005/8/layout/hProcess9"/>
    <dgm:cxn modelId="{BCA0185B-BCA9-4694-AD2B-966C6E574065}" type="presParOf" srcId="{5C3689FE-00F9-4632-B811-16F893BA9F3F}" destId="{1421DBB5-3BC6-4D42-B455-45AE33F2C5D7}" srcOrd="0" destOrd="0" presId="urn:microsoft.com/office/officeart/2005/8/layout/hProcess9"/>
    <dgm:cxn modelId="{F63E6AC9-FA0D-4205-B496-2BB38EB99E75}" type="presParOf" srcId="{5C3689FE-00F9-4632-B811-16F893BA9F3F}" destId="{EBCEA6E0-AEFE-4BB6-A18C-984F839F6C25}" srcOrd="1" destOrd="0" presId="urn:microsoft.com/office/officeart/2005/8/layout/hProcess9"/>
    <dgm:cxn modelId="{E1240378-B57D-46F3-BF88-83BD2D301549}" type="presParOf" srcId="{5C3689FE-00F9-4632-B811-16F893BA9F3F}" destId="{9515D420-171A-413B-9610-A86FBE940425}" srcOrd="2" destOrd="0" presId="urn:microsoft.com/office/officeart/2005/8/layout/hProcess9"/>
    <dgm:cxn modelId="{212478ED-1641-4767-ADB3-290CDC7BD586}" type="presParOf" srcId="{5C3689FE-00F9-4632-B811-16F893BA9F3F}" destId="{2D97B9D5-D943-4AED-8C41-741626C7DC7C}" srcOrd="3" destOrd="0" presId="urn:microsoft.com/office/officeart/2005/8/layout/hProcess9"/>
    <dgm:cxn modelId="{2B1ECC9F-C0D7-47F5-A12F-F834F247B652}" type="presParOf" srcId="{5C3689FE-00F9-4632-B811-16F893BA9F3F}" destId="{12A653AC-EB38-4956-878B-41E5D4759F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E6B6D-B292-4DCE-BEDB-F0CE47F923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FF4A5-072C-4372-A7CD-FF45E6AFEE3A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8900000" scaled="1"/>
          <a:tileRect/>
        </a:gradFill>
        <a:ln w="76200">
          <a:solidFill>
            <a:srgbClr val="00B0F0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Каждому ребенку перед «Клубным часом» в его группе выдается маленькая сумочка. В неё кладется три красных бумажных кружка.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F6502-8194-45AA-84E4-6E5020951DC2}" type="parTrans" cxnId="{F00A8DAE-20AE-49B2-8E2E-D1D66C61905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1E975-3001-4DF7-950F-E0835935AF88}" type="sibTrans" cxnId="{F00A8DAE-20AE-49B2-8E2E-D1D66C619052}">
      <dgm:prSet/>
      <dgm:spPr>
        <a:ln w="76200">
          <a:solidFill>
            <a:srgbClr val="00B0F0"/>
          </a:solidFill>
        </a:ln>
      </dgm:spPr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5AA40-2A2F-4B6B-9F01-8E94A3BC4F43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 w="76200">
          <a:solidFill>
            <a:srgbClr val="00B0F0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Она одевается через плечо, и с ней ребенок ходит в течение всего «Клубного часа». Кружки забирают, если ребенок не соблюдал правила «Клубного часа». 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86B43-CDF7-4F7E-A068-1C84CE1F3B42}" type="parTrans" cxnId="{DC454FB8-8952-41DD-B05D-DD1196F0CE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336E4-D091-454A-B622-D32A58595614}" type="sibTrans" cxnId="{DC454FB8-8952-41DD-B05D-DD1196F0CE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2450C-ADFE-45E5-B726-53CA40F27660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 w="76200">
          <a:solidFill>
            <a:srgbClr val="00B0F0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Если у ребенка забирают один кружок, он сразу идет в группу, но не пропускает следующий «Клубный час». 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3898-E440-4ADF-887C-FF2F95AFE7EE}" type="parTrans" cxnId="{35C4796D-B5D8-4671-A4A7-69F843FB69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253433-1423-4DC3-BFE2-84DEF9DB8EF4}" type="sibTrans" cxnId="{35C4796D-B5D8-4671-A4A7-69F843FB69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0C8DD-E8B1-41B8-853E-655DB9F6C98D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 w="76200">
          <a:solidFill>
            <a:srgbClr val="00B0F0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же забирают два, три кружка, то ребенок пропускает следующий «Клубный час».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AE109-B264-4A91-A770-F49685DCAF2E}" type="parTrans" cxnId="{80475F11-C246-417E-B6B0-A2E2BEF164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CDFB9-AEB6-4756-ABD2-5F68B6981055}" type="sibTrans" cxnId="{80475F11-C246-417E-B6B0-A2E2BEF164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74D85-C6D2-4FE1-AF8B-C7B08150B5EB}" type="pres">
      <dgm:prSet presAssocID="{1F1E6B6D-B292-4DCE-BEDB-F0CE47F923A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7BC3F1C-A651-4F2A-9DA3-0C9998F32631}" type="pres">
      <dgm:prSet presAssocID="{1F1E6B6D-B292-4DCE-BEDB-F0CE47F923AF}" presName="Name1" presStyleCnt="0"/>
      <dgm:spPr/>
    </dgm:pt>
    <dgm:pt modelId="{85CB9865-1321-449E-B28A-A75433B21EA4}" type="pres">
      <dgm:prSet presAssocID="{1F1E6B6D-B292-4DCE-BEDB-F0CE47F923AF}" presName="cycle" presStyleCnt="0"/>
      <dgm:spPr/>
    </dgm:pt>
    <dgm:pt modelId="{F2369051-7CE9-4F84-AF8A-9ADC9301E10D}" type="pres">
      <dgm:prSet presAssocID="{1F1E6B6D-B292-4DCE-BEDB-F0CE47F923AF}" presName="srcNode" presStyleLbl="node1" presStyleIdx="0" presStyleCnt="4"/>
      <dgm:spPr/>
    </dgm:pt>
    <dgm:pt modelId="{45E141C9-57EE-453E-B082-95E14CBE13DD}" type="pres">
      <dgm:prSet presAssocID="{1F1E6B6D-B292-4DCE-BEDB-F0CE47F923AF}" presName="conn" presStyleLbl="parChTrans1D2" presStyleIdx="0" presStyleCnt="1"/>
      <dgm:spPr/>
      <dgm:t>
        <a:bodyPr/>
        <a:lstStyle/>
        <a:p>
          <a:endParaRPr lang="ru-RU"/>
        </a:p>
      </dgm:t>
    </dgm:pt>
    <dgm:pt modelId="{DE854964-1479-4300-B031-C4C1E388231A}" type="pres">
      <dgm:prSet presAssocID="{1F1E6B6D-B292-4DCE-BEDB-F0CE47F923AF}" presName="extraNode" presStyleLbl="node1" presStyleIdx="0" presStyleCnt="4"/>
      <dgm:spPr/>
    </dgm:pt>
    <dgm:pt modelId="{ECED52EB-F0FB-4899-87DE-89BD134C6EB5}" type="pres">
      <dgm:prSet presAssocID="{1F1E6B6D-B292-4DCE-BEDB-F0CE47F923AF}" presName="dstNode" presStyleLbl="node1" presStyleIdx="0" presStyleCnt="4"/>
      <dgm:spPr/>
    </dgm:pt>
    <dgm:pt modelId="{FFC31DD9-C1B4-4984-A688-37912AE6BFCC}" type="pres">
      <dgm:prSet presAssocID="{2D3FF4A5-072C-4372-A7CD-FF45E6AFEE3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E2620-2C75-420B-9D35-C1C676023DBA}" type="pres">
      <dgm:prSet presAssocID="{2D3FF4A5-072C-4372-A7CD-FF45E6AFEE3A}" presName="accent_1" presStyleCnt="0"/>
      <dgm:spPr/>
    </dgm:pt>
    <dgm:pt modelId="{B3F3DADB-3FB8-48C7-A135-36D105E0C590}" type="pres">
      <dgm:prSet presAssocID="{2D3FF4A5-072C-4372-A7CD-FF45E6AFEE3A}" presName="accentRepeatNode" presStyleLbl="solidFgAcc1" presStyleIdx="0" presStyleCnt="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ECFBC1"/>
        </a:solidFill>
        <a:ln w="762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029A6CBD-A187-4E86-A6F8-878DB942B4B4}" type="pres">
      <dgm:prSet presAssocID="{D9D5AA40-2A2F-4B6B-9F01-8E94A3BC4F43}" presName="text_2" presStyleLbl="node1" presStyleIdx="1" presStyleCnt="4" custLinFactNeighborX="-67" custLinFactNeighborY="-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4382-9C5D-4756-928C-E9850BAB7BD4}" type="pres">
      <dgm:prSet presAssocID="{D9D5AA40-2A2F-4B6B-9F01-8E94A3BC4F43}" presName="accent_2" presStyleCnt="0"/>
      <dgm:spPr/>
    </dgm:pt>
    <dgm:pt modelId="{6F014B97-E889-483B-983B-DB36189012A1}" type="pres">
      <dgm:prSet presAssocID="{D9D5AA40-2A2F-4B6B-9F01-8E94A3BC4F43}" presName="accentRepeatNode" presStyleLbl="solidFgAcc1" presStyleIdx="1" presStyleCnt="4" custLinFactNeighborX="-5923" custLinFactNeighborY="-4394"/>
      <dgm:spPr>
        <a:solidFill>
          <a:srgbClr val="ECFBC1"/>
        </a:solidFill>
        <a:ln w="762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EE6733A2-2AE9-4DF2-8291-6AB585471595}" type="pres">
      <dgm:prSet presAssocID="{0452450C-ADFE-45E5-B726-53CA40F27660}" presName="text_3" presStyleLbl="node1" presStyleIdx="2" presStyleCnt="4" custScaleY="124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893DF-1A51-4437-A1F1-99D4453A0E85}" type="pres">
      <dgm:prSet presAssocID="{0452450C-ADFE-45E5-B726-53CA40F27660}" presName="accent_3" presStyleCnt="0"/>
      <dgm:spPr/>
    </dgm:pt>
    <dgm:pt modelId="{B3E55637-751F-4B47-8911-FC2BA64855AD}" type="pres">
      <dgm:prSet presAssocID="{0452450C-ADFE-45E5-B726-53CA40F27660}" presName="accentRepeatNode" presStyleLbl="solidFgAcc1" presStyleIdx="2" presStyleCnt="4"/>
      <dgm:spPr>
        <a:solidFill>
          <a:srgbClr val="ECFBC1"/>
        </a:solidFill>
        <a:ln w="762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7271EE56-0F01-4917-A28B-D9BF8D5E11E1}" type="pres">
      <dgm:prSet presAssocID="{7070C8DD-E8B1-41B8-853E-655DB9F6C9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3F006-91F5-451D-9AEF-BAE3BDA25DF0}" type="pres">
      <dgm:prSet presAssocID="{7070C8DD-E8B1-41B8-853E-655DB9F6C98D}" presName="accent_4" presStyleCnt="0"/>
      <dgm:spPr/>
    </dgm:pt>
    <dgm:pt modelId="{6D767387-DC66-4B5D-A515-F5F60956013B}" type="pres">
      <dgm:prSet presAssocID="{7070C8DD-E8B1-41B8-853E-655DB9F6C98D}" presName="accentRepeatNode" presStyleLbl="solidFgAcc1" presStyleIdx="3" presStyleCnt="4"/>
      <dgm:spPr>
        <a:solidFill>
          <a:srgbClr val="ECFBC1"/>
        </a:solidFill>
        <a:ln w="7620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</dgm:ptLst>
  <dgm:cxnLst>
    <dgm:cxn modelId="{24F823BA-328E-4DAA-A127-4EA1D73C8D8B}" type="presOf" srcId="{D9D5AA40-2A2F-4B6B-9F01-8E94A3BC4F43}" destId="{029A6CBD-A187-4E86-A6F8-878DB942B4B4}" srcOrd="0" destOrd="0" presId="urn:microsoft.com/office/officeart/2008/layout/VerticalCurvedList"/>
    <dgm:cxn modelId="{DC454FB8-8952-41DD-B05D-DD1196F0CEBC}" srcId="{1F1E6B6D-B292-4DCE-BEDB-F0CE47F923AF}" destId="{D9D5AA40-2A2F-4B6B-9F01-8E94A3BC4F43}" srcOrd="1" destOrd="0" parTransId="{C3986B43-CDF7-4F7E-A068-1C84CE1F3B42}" sibTransId="{931336E4-D091-454A-B622-D32A58595614}"/>
    <dgm:cxn modelId="{35C4796D-B5D8-4671-A4A7-69F843FB697E}" srcId="{1F1E6B6D-B292-4DCE-BEDB-F0CE47F923AF}" destId="{0452450C-ADFE-45E5-B726-53CA40F27660}" srcOrd="2" destOrd="0" parTransId="{37B23898-E440-4ADF-887C-FF2F95AFE7EE}" sibTransId="{9F253433-1423-4DC3-BFE2-84DEF9DB8EF4}"/>
    <dgm:cxn modelId="{EC48A20B-A9B5-44B6-BFA3-FC2FB9CA946C}" type="presOf" srcId="{7070C8DD-E8B1-41B8-853E-655DB9F6C98D}" destId="{7271EE56-0F01-4917-A28B-D9BF8D5E11E1}" srcOrd="0" destOrd="0" presId="urn:microsoft.com/office/officeart/2008/layout/VerticalCurvedList"/>
    <dgm:cxn modelId="{4F7286A6-AE26-45FE-8F7F-663E9A16588B}" type="presOf" srcId="{2D3FF4A5-072C-4372-A7CD-FF45E6AFEE3A}" destId="{FFC31DD9-C1B4-4984-A688-37912AE6BFCC}" srcOrd="0" destOrd="0" presId="urn:microsoft.com/office/officeart/2008/layout/VerticalCurvedList"/>
    <dgm:cxn modelId="{922412BA-8669-43B0-9503-1555E8CFA66C}" type="presOf" srcId="{7A81E975-3001-4DF7-950F-E0835935AF88}" destId="{45E141C9-57EE-453E-B082-95E14CBE13DD}" srcOrd="0" destOrd="0" presId="urn:microsoft.com/office/officeart/2008/layout/VerticalCurvedList"/>
    <dgm:cxn modelId="{80475F11-C246-417E-B6B0-A2E2BEF164A4}" srcId="{1F1E6B6D-B292-4DCE-BEDB-F0CE47F923AF}" destId="{7070C8DD-E8B1-41B8-853E-655DB9F6C98D}" srcOrd="3" destOrd="0" parTransId="{38BAE109-B264-4A91-A770-F49685DCAF2E}" sibTransId="{6FDCDFB9-AEB6-4756-ABD2-5F68B6981055}"/>
    <dgm:cxn modelId="{71F00E30-5FA9-415C-9130-48A732F432C4}" type="presOf" srcId="{0452450C-ADFE-45E5-B726-53CA40F27660}" destId="{EE6733A2-2AE9-4DF2-8291-6AB585471595}" srcOrd="0" destOrd="0" presId="urn:microsoft.com/office/officeart/2008/layout/VerticalCurvedList"/>
    <dgm:cxn modelId="{F00A8DAE-20AE-49B2-8E2E-D1D66C619052}" srcId="{1F1E6B6D-B292-4DCE-BEDB-F0CE47F923AF}" destId="{2D3FF4A5-072C-4372-A7CD-FF45E6AFEE3A}" srcOrd="0" destOrd="0" parTransId="{440F6502-8194-45AA-84E4-6E5020951DC2}" sibTransId="{7A81E975-3001-4DF7-950F-E0835935AF88}"/>
    <dgm:cxn modelId="{E0595F4B-31FD-4D5C-A714-62A9D2AF6D33}" type="presOf" srcId="{1F1E6B6D-B292-4DCE-BEDB-F0CE47F923AF}" destId="{C1974D85-C6D2-4FE1-AF8B-C7B08150B5EB}" srcOrd="0" destOrd="0" presId="urn:microsoft.com/office/officeart/2008/layout/VerticalCurvedList"/>
    <dgm:cxn modelId="{715B8838-722C-4A8A-9631-C3080888A565}" type="presParOf" srcId="{C1974D85-C6D2-4FE1-AF8B-C7B08150B5EB}" destId="{A7BC3F1C-A651-4F2A-9DA3-0C9998F32631}" srcOrd="0" destOrd="0" presId="urn:microsoft.com/office/officeart/2008/layout/VerticalCurvedList"/>
    <dgm:cxn modelId="{4B820BC7-97FB-495A-A469-8E28739017B3}" type="presParOf" srcId="{A7BC3F1C-A651-4F2A-9DA3-0C9998F32631}" destId="{85CB9865-1321-449E-B28A-A75433B21EA4}" srcOrd="0" destOrd="0" presId="urn:microsoft.com/office/officeart/2008/layout/VerticalCurvedList"/>
    <dgm:cxn modelId="{99EBBCD7-2F93-4BEF-AF75-59D94F1B2D5E}" type="presParOf" srcId="{85CB9865-1321-449E-B28A-A75433B21EA4}" destId="{F2369051-7CE9-4F84-AF8A-9ADC9301E10D}" srcOrd="0" destOrd="0" presId="urn:microsoft.com/office/officeart/2008/layout/VerticalCurvedList"/>
    <dgm:cxn modelId="{9B1BC8DF-0856-4110-9213-CE10D46C0433}" type="presParOf" srcId="{85CB9865-1321-449E-B28A-A75433B21EA4}" destId="{45E141C9-57EE-453E-B082-95E14CBE13DD}" srcOrd="1" destOrd="0" presId="urn:microsoft.com/office/officeart/2008/layout/VerticalCurvedList"/>
    <dgm:cxn modelId="{0EC659F4-BAB6-4C32-A758-39CEE6125473}" type="presParOf" srcId="{85CB9865-1321-449E-B28A-A75433B21EA4}" destId="{DE854964-1479-4300-B031-C4C1E388231A}" srcOrd="2" destOrd="0" presId="urn:microsoft.com/office/officeart/2008/layout/VerticalCurvedList"/>
    <dgm:cxn modelId="{FC44CBDD-AA0B-47CC-B50E-A91D8E372D18}" type="presParOf" srcId="{85CB9865-1321-449E-B28A-A75433B21EA4}" destId="{ECED52EB-F0FB-4899-87DE-89BD134C6EB5}" srcOrd="3" destOrd="0" presId="urn:microsoft.com/office/officeart/2008/layout/VerticalCurvedList"/>
    <dgm:cxn modelId="{78892CA6-FDDE-429E-8B70-E18E2D28217B}" type="presParOf" srcId="{A7BC3F1C-A651-4F2A-9DA3-0C9998F32631}" destId="{FFC31DD9-C1B4-4984-A688-37912AE6BFCC}" srcOrd="1" destOrd="0" presId="urn:microsoft.com/office/officeart/2008/layout/VerticalCurvedList"/>
    <dgm:cxn modelId="{2982FFBD-D1FA-4D50-9D9A-4DBD88A3F987}" type="presParOf" srcId="{A7BC3F1C-A651-4F2A-9DA3-0C9998F32631}" destId="{151E2620-2C75-420B-9D35-C1C676023DBA}" srcOrd="2" destOrd="0" presId="urn:microsoft.com/office/officeart/2008/layout/VerticalCurvedList"/>
    <dgm:cxn modelId="{341DC558-C4AE-4E43-A2BC-3359E304F7D5}" type="presParOf" srcId="{151E2620-2C75-420B-9D35-C1C676023DBA}" destId="{B3F3DADB-3FB8-48C7-A135-36D105E0C590}" srcOrd="0" destOrd="0" presId="urn:microsoft.com/office/officeart/2008/layout/VerticalCurvedList"/>
    <dgm:cxn modelId="{EBFAB773-060B-4692-8180-6584CB95CCB9}" type="presParOf" srcId="{A7BC3F1C-A651-4F2A-9DA3-0C9998F32631}" destId="{029A6CBD-A187-4E86-A6F8-878DB942B4B4}" srcOrd="3" destOrd="0" presId="urn:microsoft.com/office/officeart/2008/layout/VerticalCurvedList"/>
    <dgm:cxn modelId="{DCA222BA-1F01-4ED5-BD52-CD71280EC8D4}" type="presParOf" srcId="{A7BC3F1C-A651-4F2A-9DA3-0C9998F32631}" destId="{55014382-9C5D-4756-928C-E9850BAB7BD4}" srcOrd="4" destOrd="0" presId="urn:microsoft.com/office/officeart/2008/layout/VerticalCurvedList"/>
    <dgm:cxn modelId="{FFBE269E-DEBF-45C4-9B7C-78ABCEBBAD40}" type="presParOf" srcId="{55014382-9C5D-4756-928C-E9850BAB7BD4}" destId="{6F014B97-E889-483B-983B-DB36189012A1}" srcOrd="0" destOrd="0" presId="urn:microsoft.com/office/officeart/2008/layout/VerticalCurvedList"/>
    <dgm:cxn modelId="{E726EF90-3493-44F8-804D-267BA695A670}" type="presParOf" srcId="{A7BC3F1C-A651-4F2A-9DA3-0C9998F32631}" destId="{EE6733A2-2AE9-4DF2-8291-6AB585471595}" srcOrd="5" destOrd="0" presId="urn:microsoft.com/office/officeart/2008/layout/VerticalCurvedList"/>
    <dgm:cxn modelId="{0F245544-61E6-42F2-ACDF-B3CE18E55DD8}" type="presParOf" srcId="{A7BC3F1C-A651-4F2A-9DA3-0C9998F32631}" destId="{7FA893DF-1A51-4437-A1F1-99D4453A0E85}" srcOrd="6" destOrd="0" presId="urn:microsoft.com/office/officeart/2008/layout/VerticalCurvedList"/>
    <dgm:cxn modelId="{00B18B27-BED1-4F01-AA60-E09F0C5996F3}" type="presParOf" srcId="{7FA893DF-1A51-4437-A1F1-99D4453A0E85}" destId="{B3E55637-751F-4B47-8911-FC2BA64855AD}" srcOrd="0" destOrd="0" presId="urn:microsoft.com/office/officeart/2008/layout/VerticalCurvedList"/>
    <dgm:cxn modelId="{A24F4B78-061F-49D2-A92C-735534240ECE}" type="presParOf" srcId="{A7BC3F1C-A651-4F2A-9DA3-0C9998F32631}" destId="{7271EE56-0F01-4917-A28B-D9BF8D5E11E1}" srcOrd="7" destOrd="0" presId="urn:microsoft.com/office/officeart/2008/layout/VerticalCurvedList"/>
    <dgm:cxn modelId="{5467A54A-9776-4050-9965-24E02D331C70}" type="presParOf" srcId="{A7BC3F1C-A651-4F2A-9DA3-0C9998F32631}" destId="{6B03F006-91F5-451D-9AEF-BAE3BDA25DF0}" srcOrd="8" destOrd="0" presId="urn:microsoft.com/office/officeart/2008/layout/VerticalCurvedList"/>
    <dgm:cxn modelId="{EEEE3FCF-833E-457F-88D7-864187C1F7C5}" type="presParOf" srcId="{6B03F006-91F5-451D-9AEF-BAE3BDA25DF0}" destId="{6D767387-DC66-4B5D-A515-F5F6095601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831E17-B4CB-49B2-BD0B-3EC7A40DD8A1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0982012E-94BB-46A6-B5C9-24FC5416559A}">
      <dgm:prSet phldrT="[Текст]" custT="1"/>
      <dgm:spPr>
        <a:solidFill>
          <a:srgbClr val="FF99FF"/>
        </a:solidFill>
        <a:ln w="57150">
          <a:solidFill>
            <a:srgbClr val="FF33CC"/>
          </a:solidFill>
        </a:ln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На ручку двери, куда ребенку можно или нельзя зайти, следует повесить значки красного или зеленого цвета.</a:t>
          </a:r>
          <a:endParaRPr lang="ru-RU" sz="24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D169940-5813-471B-86D8-86F1B85B5E57}" type="parTrans" cxnId="{EBCD6697-9D7F-4788-BEED-FD276F869AF5}">
      <dgm:prSet/>
      <dgm:spPr/>
      <dgm:t>
        <a:bodyPr/>
        <a:lstStyle/>
        <a:p>
          <a:endParaRPr lang="ru-RU"/>
        </a:p>
      </dgm:t>
    </dgm:pt>
    <dgm:pt modelId="{058C853E-CAA1-4194-9AC7-B2C017C4E240}" type="sibTrans" cxnId="{EBCD6697-9D7F-4788-BEED-FD276F869AF5}">
      <dgm:prSet/>
      <dgm:spPr/>
      <dgm:t>
        <a:bodyPr/>
        <a:lstStyle/>
        <a:p>
          <a:endParaRPr lang="ru-RU"/>
        </a:p>
      </dgm:t>
    </dgm:pt>
    <dgm:pt modelId="{EC1F939A-4D62-4D08-82CA-12EE97B39B0D}">
      <dgm:prSet phldrT="[Текст]" custT="1"/>
      <dgm:spPr>
        <a:solidFill>
          <a:srgbClr val="FF7C80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стоп</a:t>
          </a:r>
          <a:endParaRPr lang="ru-RU" sz="40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4598F69-7380-4B8C-883D-E4DD70D2B70E}" type="sibTrans" cxnId="{F6A956BE-7E1A-4540-9919-899F2F886E1D}">
      <dgm:prSet/>
      <dgm:spPr>
        <a:solidFill>
          <a:srgbClr val="FF99FF"/>
        </a:solidFill>
        <a:ln w="57150">
          <a:solidFill>
            <a:srgbClr val="FF33CC"/>
          </a:solidFill>
        </a:ln>
      </dgm:spPr>
      <dgm:t>
        <a:bodyPr/>
        <a:lstStyle/>
        <a:p>
          <a:endParaRPr lang="ru-RU"/>
        </a:p>
      </dgm:t>
    </dgm:pt>
    <dgm:pt modelId="{21ED625B-DB57-437A-90DE-7F819B8DFAE1}" type="parTrans" cxnId="{F6A956BE-7E1A-4540-9919-899F2F886E1D}">
      <dgm:prSet/>
      <dgm:spPr/>
      <dgm:t>
        <a:bodyPr/>
        <a:lstStyle/>
        <a:p>
          <a:endParaRPr lang="ru-RU"/>
        </a:p>
      </dgm:t>
    </dgm:pt>
    <dgm:pt modelId="{65D1561B-F35E-49E5-BD2A-3CA6B591ACF0}">
      <dgm:prSet phldrT="[Текст]" custT="1"/>
      <dgm:spPr>
        <a:solidFill>
          <a:srgbClr val="8EFD7B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ru-RU" sz="2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МОЖНО</a:t>
          </a:r>
          <a:endParaRPr lang="ru-RU" sz="26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CB8989D4-D93F-47DA-B8B0-FDEE11760D68}" type="sibTrans" cxnId="{008F361F-39DD-49A6-AC5A-7A9A0381FC9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FF"/>
        </a:solidFill>
        <a:ln w="57150">
          <a:solidFill>
            <a:srgbClr val="FF33CC"/>
          </a:solidFill>
        </a:ln>
      </dgm:spPr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E7B84E4-A7A8-4236-AFE2-4C5A942A358F}" type="parTrans" cxnId="{008F361F-39DD-49A6-AC5A-7A9A0381FC92}">
      <dgm:prSet/>
      <dgm:spPr/>
      <dgm:t>
        <a:bodyPr/>
        <a:lstStyle/>
        <a:p>
          <a:endParaRPr lang="ru-RU"/>
        </a:p>
      </dgm:t>
    </dgm:pt>
    <dgm:pt modelId="{22E8ADA7-19C8-4710-8B8D-62E600793F76}" type="pres">
      <dgm:prSet presAssocID="{40831E17-B4CB-49B2-BD0B-3EC7A40DD8A1}" presName="Name0" presStyleCnt="0">
        <dgm:presLayoutVars>
          <dgm:dir/>
          <dgm:resizeHandles val="exact"/>
        </dgm:presLayoutVars>
      </dgm:prSet>
      <dgm:spPr/>
    </dgm:pt>
    <dgm:pt modelId="{F0563140-9EE3-42BD-BFD1-E578D42F63EB}" type="pres">
      <dgm:prSet presAssocID="{40831E17-B4CB-49B2-BD0B-3EC7A40DD8A1}" presName="vNodes" presStyleCnt="0"/>
      <dgm:spPr/>
    </dgm:pt>
    <dgm:pt modelId="{C7B83E96-DD17-4694-93B3-ED86F358633B}" type="pres">
      <dgm:prSet presAssocID="{65D1561B-F35E-49E5-BD2A-3CA6B591ACF0}" presName="node" presStyleLbl="node1" presStyleIdx="0" presStyleCnt="3" custScaleX="111196" custScaleY="101087" custLinFactNeighborX="-51463" custLinFactNeighborY="44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9F5D2-B715-4D5C-BCD6-A97CF8AB780A}" type="pres">
      <dgm:prSet presAssocID="{CB8989D4-D93F-47DA-B8B0-FDEE11760D68}" presName="spacerT" presStyleCnt="0"/>
      <dgm:spPr/>
    </dgm:pt>
    <dgm:pt modelId="{5ED58293-B364-40EA-8329-8C56B98A5E87}" type="pres">
      <dgm:prSet presAssocID="{CB8989D4-D93F-47DA-B8B0-FDEE11760D68}" presName="sibTrans" presStyleLbl="sibTrans2D1" presStyleIdx="0" presStyleCnt="2"/>
      <dgm:spPr/>
    </dgm:pt>
    <dgm:pt modelId="{FA867FFD-5EC1-40B3-BDB3-C83E5D8D7F6A}" type="pres">
      <dgm:prSet presAssocID="{CB8989D4-D93F-47DA-B8B0-FDEE11760D68}" presName="spacerB" presStyleCnt="0"/>
      <dgm:spPr/>
    </dgm:pt>
    <dgm:pt modelId="{6DFFB87F-846C-4780-BB09-89CFCA65B9B7}" type="pres">
      <dgm:prSet presAssocID="{EC1F939A-4D62-4D08-82CA-12EE97B39B0D}" presName="node" presStyleLbl="node1" presStyleIdx="1" presStyleCnt="3" custScaleX="111327" custScaleY="101206" custLinFactNeighborX="-56460" custLinFactNeighborY="-69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B5556-96E6-4CF3-B9FB-6F91C803B916}" type="pres">
      <dgm:prSet presAssocID="{40831E17-B4CB-49B2-BD0B-3EC7A40DD8A1}" presName="sibTransLast" presStyleLbl="sibTrans2D1" presStyleIdx="1" presStyleCnt="2"/>
      <dgm:spPr/>
    </dgm:pt>
    <dgm:pt modelId="{2464E9A5-D34B-46AE-B135-7C9461FF0F83}" type="pres">
      <dgm:prSet presAssocID="{40831E17-B4CB-49B2-BD0B-3EC7A40DD8A1}" presName="connectorText" presStyleLbl="sibTrans2D1" presStyleIdx="1" presStyleCnt="2"/>
      <dgm:spPr/>
    </dgm:pt>
    <dgm:pt modelId="{931B750B-8588-44CB-98B7-FD5CE3278BFA}" type="pres">
      <dgm:prSet presAssocID="{40831E17-B4CB-49B2-BD0B-3EC7A40DD8A1}" presName="lastNode" presStyleLbl="node1" presStyleIdx="2" presStyleCnt="3" custLinFactNeighborX="98754" custLinFactNeighborY="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23626-EB5A-40B4-A841-75206712B667}" type="presOf" srcId="{EC1F939A-4D62-4D08-82CA-12EE97B39B0D}" destId="{6DFFB87F-846C-4780-BB09-89CFCA65B9B7}" srcOrd="0" destOrd="0" presId="urn:microsoft.com/office/officeart/2005/8/layout/equation2"/>
    <dgm:cxn modelId="{7F85F31F-EBA5-4797-85ED-0EAD68E70F76}" type="presOf" srcId="{0982012E-94BB-46A6-B5C9-24FC5416559A}" destId="{931B750B-8588-44CB-98B7-FD5CE3278BFA}" srcOrd="0" destOrd="0" presId="urn:microsoft.com/office/officeart/2005/8/layout/equation2"/>
    <dgm:cxn modelId="{008F361F-39DD-49A6-AC5A-7A9A0381FC92}" srcId="{40831E17-B4CB-49B2-BD0B-3EC7A40DD8A1}" destId="{65D1561B-F35E-49E5-BD2A-3CA6B591ACF0}" srcOrd="0" destOrd="0" parTransId="{7E7B84E4-A7A8-4236-AFE2-4C5A942A358F}" sibTransId="{CB8989D4-D93F-47DA-B8B0-FDEE11760D68}"/>
    <dgm:cxn modelId="{F80FD428-99C9-4E4C-A51F-B11291940F25}" type="presOf" srcId="{40831E17-B4CB-49B2-BD0B-3EC7A40DD8A1}" destId="{22E8ADA7-19C8-4710-8B8D-62E600793F76}" srcOrd="0" destOrd="0" presId="urn:microsoft.com/office/officeart/2005/8/layout/equation2"/>
    <dgm:cxn modelId="{F6A956BE-7E1A-4540-9919-899F2F886E1D}" srcId="{40831E17-B4CB-49B2-BD0B-3EC7A40DD8A1}" destId="{EC1F939A-4D62-4D08-82CA-12EE97B39B0D}" srcOrd="1" destOrd="0" parTransId="{21ED625B-DB57-437A-90DE-7F819B8DFAE1}" sibTransId="{24598F69-7380-4B8C-883D-E4DD70D2B70E}"/>
    <dgm:cxn modelId="{465E08C3-F7C7-478F-9610-2BFF840725E2}" type="presOf" srcId="{65D1561B-F35E-49E5-BD2A-3CA6B591ACF0}" destId="{C7B83E96-DD17-4694-93B3-ED86F358633B}" srcOrd="0" destOrd="0" presId="urn:microsoft.com/office/officeart/2005/8/layout/equation2"/>
    <dgm:cxn modelId="{D3C8DBCF-33F4-4192-8A20-FEEF8A27ECB4}" type="presOf" srcId="{24598F69-7380-4B8C-883D-E4DD70D2B70E}" destId="{2464E9A5-D34B-46AE-B135-7C9461FF0F83}" srcOrd="1" destOrd="0" presId="urn:microsoft.com/office/officeart/2005/8/layout/equation2"/>
    <dgm:cxn modelId="{F58A7A30-91AB-44B3-9E8A-E8D0A07C5B99}" type="presOf" srcId="{24598F69-7380-4B8C-883D-E4DD70D2B70E}" destId="{EDFB5556-96E6-4CF3-B9FB-6F91C803B916}" srcOrd="0" destOrd="0" presId="urn:microsoft.com/office/officeart/2005/8/layout/equation2"/>
    <dgm:cxn modelId="{E690D8D6-B968-4D5C-A4D0-F1895C2344D1}" type="presOf" srcId="{CB8989D4-D93F-47DA-B8B0-FDEE11760D68}" destId="{5ED58293-B364-40EA-8329-8C56B98A5E87}" srcOrd="0" destOrd="0" presId="urn:microsoft.com/office/officeart/2005/8/layout/equation2"/>
    <dgm:cxn modelId="{EBCD6697-9D7F-4788-BEED-FD276F869AF5}" srcId="{40831E17-B4CB-49B2-BD0B-3EC7A40DD8A1}" destId="{0982012E-94BB-46A6-B5C9-24FC5416559A}" srcOrd="2" destOrd="0" parTransId="{5D169940-5813-471B-86D8-86F1B85B5E57}" sibTransId="{058C853E-CAA1-4194-9AC7-B2C017C4E240}"/>
    <dgm:cxn modelId="{AA4CBBA8-C016-4377-AB81-7C7195021C8F}" type="presParOf" srcId="{22E8ADA7-19C8-4710-8B8D-62E600793F76}" destId="{F0563140-9EE3-42BD-BFD1-E578D42F63EB}" srcOrd="0" destOrd="0" presId="urn:microsoft.com/office/officeart/2005/8/layout/equation2"/>
    <dgm:cxn modelId="{7E797FB3-7138-443C-B441-390A1756C743}" type="presParOf" srcId="{F0563140-9EE3-42BD-BFD1-E578D42F63EB}" destId="{C7B83E96-DD17-4694-93B3-ED86F358633B}" srcOrd="0" destOrd="0" presId="urn:microsoft.com/office/officeart/2005/8/layout/equation2"/>
    <dgm:cxn modelId="{4F3AF674-83A6-4F54-8CC4-3BA49BA4EA0D}" type="presParOf" srcId="{F0563140-9EE3-42BD-BFD1-E578D42F63EB}" destId="{CBC9F5D2-B715-4D5C-BCD6-A97CF8AB780A}" srcOrd="1" destOrd="0" presId="urn:microsoft.com/office/officeart/2005/8/layout/equation2"/>
    <dgm:cxn modelId="{8F4DE707-AB1C-4E9A-872D-389331E1031A}" type="presParOf" srcId="{F0563140-9EE3-42BD-BFD1-E578D42F63EB}" destId="{5ED58293-B364-40EA-8329-8C56B98A5E87}" srcOrd="2" destOrd="0" presId="urn:microsoft.com/office/officeart/2005/8/layout/equation2"/>
    <dgm:cxn modelId="{97755C0C-FE91-4A93-9715-BAC134EAACAE}" type="presParOf" srcId="{F0563140-9EE3-42BD-BFD1-E578D42F63EB}" destId="{FA867FFD-5EC1-40B3-BDB3-C83E5D8D7F6A}" srcOrd="3" destOrd="0" presId="urn:microsoft.com/office/officeart/2005/8/layout/equation2"/>
    <dgm:cxn modelId="{9283E41E-6A26-458F-8A41-6F6F098F3511}" type="presParOf" srcId="{F0563140-9EE3-42BD-BFD1-E578D42F63EB}" destId="{6DFFB87F-846C-4780-BB09-89CFCA65B9B7}" srcOrd="4" destOrd="0" presId="urn:microsoft.com/office/officeart/2005/8/layout/equation2"/>
    <dgm:cxn modelId="{80835C33-74D1-4813-B20C-955FEED3BDF7}" type="presParOf" srcId="{22E8ADA7-19C8-4710-8B8D-62E600793F76}" destId="{EDFB5556-96E6-4CF3-B9FB-6F91C803B916}" srcOrd="1" destOrd="0" presId="urn:microsoft.com/office/officeart/2005/8/layout/equation2"/>
    <dgm:cxn modelId="{7E265642-FC7B-4994-BC27-1B5963CEDCDB}" type="presParOf" srcId="{EDFB5556-96E6-4CF3-B9FB-6F91C803B916}" destId="{2464E9A5-D34B-46AE-B135-7C9461FF0F83}" srcOrd="0" destOrd="0" presId="urn:microsoft.com/office/officeart/2005/8/layout/equation2"/>
    <dgm:cxn modelId="{DBD49432-3154-4730-85BA-92ACFFCF0280}" type="presParOf" srcId="{22E8ADA7-19C8-4710-8B8D-62E600793F76}" destId="{931B750B-8588-44CB-98B7-FD5CE3278BFA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0A1B9-8FF1-46B1-A7F0-08C7EFA54C2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2D864-9223-465D-962C-25A5B6101A5A}">
      <dgm:prSet phldrT="[Текст]" custT="1"/>
      <dgm:spPr>
        <a:solidFill>
          <a:srgbClr val="BBFEB0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Где ты был?</a:t>
          </a:r>
          <a:endParaRPr lang="ru-RU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78D0D981-3738-465A-A93B-2405B88C1679}" type="parTrans" cxnId="{3F5689D6-64BF-4C43-A800-BF16443E4EC3}">
      <dgm:prSet/>
      <dgm:spPr/>
      <dgm:t>
        <a:bodyPr/>
        <a:lstStyle/>
        <a:p>
          <a:endParaRPr lang="ru-RU"/>
        </a:p>
      </dgm:t>
    </dgm:pt>
    <dgm:pt modelId="{1EC47523-AC79-4ABD-BB43-02CDF142A28C}" type="sibTrans" cxnId="{3F5689D6-64BF-4C43-A800-BF16443E4EC3}">
      <dgm:prSet/>
      <dgm:spPr>
        <a:solidFill>
          <a:srgbClr val="92D050"/>
        </a:solidFill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05E0AFE-3D34-4083-85D3-BD025719E6CA}">
      <dgm:prSet phldrT="[Текст]" custT="1"/>
      <dgm:spPr>
        <a:solidFill>
          <a:srgbClr val="BBFEB0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Что тебе запомнилось?</a:t>
          </a:r>
          <a:endParaRPr lang="ru-RU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EA3A23A1-C1C5-4D33-83D0-E9E084AEF13E}" type="parTrans" cxnId="{E85E600D-57A5-48F2-BF25-2EF64C428D2D}">
      <dgm:prSet/>
      <dgm:spPr/>
      <dgm:t>
        <a:bodyPr/>
        <a:lstStyle/>
        <a:p>
          <a:endParaRPr lang="ru-RU"/>
        </a:p>
      </dgm:t>
    </dgm:pt>
    <dgm:pt modelId="{4FE45942-AF21-47DF-AEF3-2B89B5BC143C}" type="sibTrans" cxnId="{E85E600D-57A5-48F2-BF25-2EF64C428D2D}">
      <dgm:prSet/>
      <dgm:spPr>
        <a:solidFill>
          <a:srgbClr val="92D050"/>
        </a:solidFill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38E3F53-F82F-434D-8BC6-026672E3081C}">
      <dgm:prSet phldrT="[Текст]" custT="1"/>
      <dgm:spPr>
        <a:solidFill>
          <a:srgbClr val="BBFEB0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Хочешь ли ты ещё раз туда пойти и почему?</a:t>
          </a:r>
          <a:endParaRPr lang="ru-RU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45A16141-916A-44F0-BA5E-3F506185E837}" type="parTrans" cxnId="{845C3281-F20F-44DF-A9F6-A08DFC7F6851}">
      <dgm:prSet/>
      <dgm:spPr/>
      <dgm:t>
        <a:bodyPr/>
        <a:lstStyle/>
        <a:p>
          <a:endParaRPr lang="ru-RU"/>
        </a:p>
      </dgm:t>
    </dgm:pt>
    <dgm:pt modelId="{27555809-D36A-4584-A242-741E042B220B}" type="sibTrans" cxnId="{845C3281-F20F-44DF-A9F6-A08DFC7F6851}">
      <dgm:prSet/>
      <dgm:spPr>
        <a:solidFill>
          <a:srgbClr val="92D050"/>
        </a:solidFill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8D3D6FF-A9D4-4E03-97B6-FF47964D3E3D}">
      <dgm:prSet custT="1"/>
      <dgm:spPr>
        <a:solidFill>
          <a:srgbClr val="BBFEB0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Планировал     ли ты перед «Клубным часом» куда-то пойти?</a:t>
          </a:r>
          <a:endParaRPr lang="ru-RU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F9CE74A4-8F15-40C1-AD74-313D2BB6C2B9}" type="parTrans" cxnId="{CE17CA2B-035D-44C1-A783-FA9C31DDBC88}">
      <dgm:prSet/>
      <dgm:spPr/>
      <dgm:t>
        <a:bodyPr/>
        <a:lstStyle/>
        <a:p>
          <a:endParaRPr lang="ru-RU"/>
        </a:p>
      </dgm:t>
    </dgm:pt>
    <dgm:pt modelId="{94DFD114-5235-41C6-82D3-D5F532A0EFC3}" type="sibTrans" cxnId="{CE17CA2B-035D-44C1-A783-FA9C31DDBC88}">
      <dgm:prSet/>
      <dgm:spPr>
        <a:solidFill>
          <a:srgbClr val="92D050"/>
        </a:solidFill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EAC7439-3625-4727-BA73-6136B44E930C}">
      <dgm:prSet custT="1"/>
      <dgm:spPr>
        <a:solidFill>
          <a:srgbClr val="BBFEB0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Удавалось ли соблюдать правила, если нет, то почему?</a:t>
          </a:r>
          <a:endParaRPr lang="ru-RU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7BD24097-D1AF-4BA8-9CEE-4C1E3611C9CA}" type="parTrans" cxnId="{CD020CB2-069D-405A-906A-3DB22109E472}">
      <dgm:prSet/>
      <dgm:spPr/>
      <dgm:t>
        <a:bodyPr/>
        <a:lstStyle/>
        <a:p>
          <a:endParaRPr lang="ru-RU"/>
        </a:p>
      </dgm:t>
    </dgm:pt>
    <dgm:pt modelId="{4CC52B5F-59AA-4B57-988E-68D6A8A27E69}" type="sibTrans" cxnId="{CD020CB2-069D-405A-906A-3DB22109E472}">
      <dgm:prSet/>
      <dgm:spPr/>
      <dgm:t>
        <a:bodyPr/>
        <a:lstStyle/>
        <a:p>
          <a:endParaRPr lang="ru-RU"/>
        </a:p>
      </dgm:t>
    </dgm:pt>
    <dgm:pt modelId="{83EE43C8-F7E2-453E-A81D-3F67FED0D722}">
      <dgm:prSet custT="1"/>
      <dgm:spPr>
        <a:solidFill>
          <a:srgbClr val="BBFEB0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Смог ли ты осуществить то, что планировал,  и если нет,        то почему?</a:t>
          </a:r>
          <a:endParaRPr lang="ru-RU" sz="20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EF4F7513-41A4-47AB-8A05-CE0046207560}" type="parTrans" cxnId="{A44DC7D9-2D5F-4B3B-8D94-8F138C15CA14}">
      <dgm:prSet/>
      <dgm:spPr/>
      <dgm:t>
        <a:bodyPr/>
        <a:lstStyle/>
        <a:p>
          <a:endParaRPr lang="ru-RU"/>
        </a:p>
      </dgm:t>
    </dgm:pt>
    <dgm:pt modelId="{886C92E6-EF1A-4A5B-845C-2B288E836401}" type="sibTrans" cxnId="{A44DC7D9-2D5F-4B3B-8D94-8F138C15CA14}">
      <dgm:prSet/>
      <dgm:spPr>
        <a:solidFill>
          <a:srgbClr val="92D050"/>
        </a:solidFill>
        <a:ln w="57150"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B45871F-B404-40BD-8849-D87B681F4777}" type="pres">
      <dgm:prSet presAssocID="{3B90A1B9-8FF1-46B1-A7F0-08C7EFA54C27}" presName="diagram" presStyleCnt="0">
        <dgm:presLayoutVars>
          <dgm:dir/>
          <dgm:resizeHandles val="exact"/>
        </dgm:presLayoutVars>
      </dgm:prSet>
      <dgm:spPr/>
    </dgm:pt>
    <dgm:pt modelId="{32330B2D-127B-400F-BDD3-485D581B97DC}" type="pres">
      <dgm:prSet presAssocID="{43B2D864-9223-465D-962C-25A5B6101A5A}" presName="node" presStyleLbl="node1" presStyleIdx="0" presStyleCnt="6" custLinFactNeighborX="-335" custLinFactNeighborY="-1329">
        <dgm:presLayoutVars>
          <dgm:bulletEnabled val="1"/>
        </dgm:presLayoutVars>
      </dgm:prSet>
      <dgm:spPr/>
    </dgm:pt>
    <dgm:pt modelId="{ABEB45D0-B0FD-432E-8ED9-010CF367F51A}" type="pres">
      <dgm:prSet presAssocID="{1EC47523-AC79-4ABD-BB43-02CDF142A28C}" presName="sibTrans" presStyleLbl="sibTrans2D1" presStyleIdx="0" presStyleCnt="5"/>
      <dgm:spPr/>
    </dgm:pt>
    <dgm:pt modelId="{C7506462-C0D7-44DC-896F-B2A64C19F519}" type="pres">
      <dgm:prSet presAssocID="{1EC47523-AC79-4ABD-BB43-02CDF142A28C}" presName="connectorText" presStyleLbl="sibTrans2D1" presStyleIdx="0" presStyleCnt="5"/>
      <dgm:spPr/>
    </dgm:pt>
    <dgm:pt modelId="{A881BECF-868A-47A1-8A26-D22F97C8616C}" type="pres">
      <dgm:prSet presAssocID="{305E0AFE-3D34-4083-85D3-BD025719E6CA}" presName="node" presStyleLbl="node1" presStyleIdx="1" presStyleCnt="6">
        <dgm:presLayoutVars>
          <dgm:bulletEnabled val="1"/>
        </dgm:presLayoutVars>
      </dgm:prSet>
      <dgm:spPr/>
    </dgm:pt>
    <dgm:pt modelId="{A7728AC3-5854-4A9F-B6D6-7080B66AE0E9}" type="pres">
      <dgm:prSet presAssocID="{4FE45942-AF21-47DF-AEF3-2B89B5BC143C}" presName="sibTrans" presStyleLbl="sibTrans2D1" presStyleIdx="1" presStyleCnt="5"/>
      <dgm:spPr/>
    </dgm:pt>
    <dgm:pt modelId="{192B56D0-9888-480D-B378-E07BA315BE6D}" type="pres">
      <dgm:prSet presAssocID="{4FE45942-AF21-47DF-AEF3-2B89B5BC143C}" presName="connectorText" presStyleLbl="sibTrans2D1" presStyleIdx="1" presStyleCnt="5"/>
      <dgm:spPr/>
    </dgm:pt>
    <dgm:pt modelId="{4D2C8200-0181-45E8-BA4B-9835DF43728F}" type="pres">
      <dgm:prSet presAssocID="{938E3F53-F82F-434D-8BC6-026672E3081C}" presName="node" presStyleLbl="node1" presStyleIdx="2" presStyleCnt="6">
        <dgm:presLayoutVars>
          <dgm:bulletEnabled val="1"/>
        </dgm:presLayoutVars>
      </dgm:prSet>
      <dgm:spPr/>
    </dgm:pt>
    <dgm:pt modelId="{D5A4558B-DC3A-454B-9932-A36923BC6865}" type="pres">
      <dgm:prSet presAssocID="{27555809-D36A-4584-A242-741E042B220B}" presName="sibTrans" presStyleLbl="sibTrans2D1" presStyleIdx="2" presStyleCnt="5"/>
      <dgm:spPr/>
    </dgm:pt>
    <dgm:pt modelId="{C202F38F-1F23-4178-B03B-54B9BC93BA79}" type="pres">
      <dgm:prSet presAssocID="{27555809-D36A-4584-A242-741E042B220B}" presName="connectorText" presStyleLbl="sibTrans2D1" presStyleIdx="2" presStyleCnt="5"/>
      <dgm:spPr/>
    </dgm:pt>
    <dgm:pt modelId="{C41B9FD9-34C2-444D-888E-BBA1AB5391F6}" type="pres">
      <dgm:prSet presAssocID="{38D3D6FF-A9D4-4E03-97B6-FF47964D3E3D}" presName="node" presStyleLbl="node1" presStyleIdx="3" presStyleCnt="6">
        <dgm:presLayoutVars>
          <dgm:bulletEnabled val="1"/>
        </dgm:presLayoutVars>
      </dgm:prSet>
      <dgm:spPr/>
    </dgm:pt>
    <dgm:pt modelId="{7BFAD689-05AE-43C8-87FD-9EEAA008BC06}" type="pres">
      <dgm:prSet presAssocID="{94DFD114-5235-41C6-82D3-D5F532A0EFC3}" presName="sibTrans" presStyleLbl="sibTrans2D1" presStyleIdx="3" presStyleCnt="5"/>
      <dgm:spPr/>
    </dgm:pt>
    <dgm:pt modelId="{DD2F1583-929B-4F27-9DAF-47233D55D1CD}" type="pres">
      <dgm:prSet presAssocID="{94DFD114-5235-41C6-82D3-D5F532A0EFC3}" presName="connectorText" presStyleLbl="sibTrans2D1" presStyleIdx="3" presStyleCnt="5"/>
      <dgm:spPr/>
    </dgm:pt>
    <dgm:pt modelId="{83ADF6F2-55FD-4C25-8D10-905CB74D9038}" type="pres">
      <dgm:prSet presAssocID="{83EE43C8-F7E2-453E-A81D-3F67FED0D7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805E-7D0B-4D99-924E-A28BFD587EAE}" type="pres">
      <dgm:prSet presAssocID="{886C92E6-EF1A-4A5B-845C-2B288E836401}" presName="sibTrans" presStyleLbl="sibTrans2D1" presStyleIdx="4" presStyleCnt="5"/>
      <dgm:spPr/>
    </dgm:pt>
    <dgm:pt modelId="{77964744-6BD5-477E-B325-64BDA77F5164}" type="pres">
      <dgm:prSet presAssocID="{886C92E6-EF1A-4A5B-845C-2B288E836401}" presName="connectorText" presStyleLbl="sibTrans2D1" presStyleIdx="4" presStyleCnt="5"/>
      <dgm:spPr/>
    </dgm:pt>
    <dgm:pt modelId="{C9B3A985-D49E-412E-A053-28846AC4405D}" type="pres">
      <dgm:prSet presAssocID="{EEAC7439-3625-4727-BA73-6136B44E930C}" presName="node" presStyleLbl="node1" presStyleIdx="5" presStyleCnt="6">
        <dgm:presLayoutVars>
          <dgm:bulletEnabled val="1"/>
        </dgm:presLayoutVars>
      </dgm:prSet>
      <dgm:spPr/>
    </dgm:pt>
  </dgm:ptLst>
  <dgm:cxnLst>
    <dgm:cxn modelId="{3F5689D6-64BF-4C43-A800-BF16443E4EC3}" srcId="{3B90A1B9-8FF1-46B1-A7F0-08C7EFA54C27}" destId="{43B2D864-9223-465D-962C-25A5B6101A5A}" srcOrd="0" destOrd="0" parTransId="{78D0D981-3738-465A-A93B-2405B88C1679}" sibTransId="{1EC47523-AC79-4ABD-BB43-02CDF142A28C}"/>
    <dgm:cxn modelId="{1E8FB428-419B-4766-B006-35674CFA3A58}" type="presOf" srcId="{938E3F53-F82F-434D-8BC6-026672E3081C}" destId="{4D2C8200-0181-45E8-BA4B-9835DF43728F}" srcOrd="0" destOrd="0" presId="urn:microsoft.com/office/officeart/2005/8/layout/process5"/>
    <dgm:cxn modelId="{36363C1D-543B-4B24-A609-B60C00606719}" type="presOf" srcId="{1EC47523-AC79-4ABD-BB43-02CDF142A28C}" destId="{ABEB45D0-B0FD-432E-8ED9-010CF367F51A}" srcOrd="0" destOrd="0" presId="urn:microsoft.com/office/officeart/2005/8/layout/process5"/>
    <dgm:cxn modelId="{7569E212-935E-425C-9CFC-CFC9ABA9BBD4}" type="presOf" srcId="{4FE45942-AF21-47DF-AEF3-2B89B5BC143C}" destId="{192B56D0-9888-480D-B378-E07BA315BE6D}" srcOrd="1" destOrd="0" presId="urn:microsoft.com/office/officeart/2005/8/layout/process5"/>
    <dgm:cxn modelId="{CE17CA2B-035D-44C1-A783-FA9C31DDBC88}" srcId="{3B90A1B9-8FF1-46B1-A7F0-08C7EFA54C27}" destId="{38D3D6FF-A9D4-4E03-97B6-FF47964D3E3D}" srcOrd="3" destOrd="0" parTransId="{F9CE74A4-8F15-40C1-AD74-313D2BB6C2B9}" sibTransId="{94DFD114-5235-41C6-82D3-D5F532A0EFC3}"/>
    <dgm:cxn modelId="{C7D969D2-1309-4FCB-B2B2-A23D2C2B6DD8}" type="presOf" srcId="{94DFD114-5235-41C6-82D3-D5F532A0EFC3}" destId="{DD2F1583-929B-4F27-9DAF-47233D55D1CD}" srcOrd="1" destOrd="0" presId="urn:microsoft.com/office/officeart/2005/8/layout/process5"/>
    <dgm:cxn modelId="{DAB4E7BF-CB08-42F5-9BEF-21EB81F630C4}" type="presOf" srcId="{305E0AFE-3D34-4083-85D3-BD025719E6CA}" destId="{A881BECF-868A-47A1-8A26-D22F97C8616C}" srcOrd="0" destOrd="0" presId="urn:microsoft.com/office/officeart/2005/8/layout/process5"/>
    <dgm:cxn modelId="{BA6941B7-A366-4B50-8CB6-E29CC5F6D7E3}" type="presOf" srcId="{27555809-D36A-4584-A242-741E042B220B}" destId="{C202F38F-1F23-4178-B03B-54B9BC93BA79}" srcOrd="1" destOrd="0" presId="urn:microsoft.com/office/officeart/2005/8/layout/process5"/>
    <dgm:cxn modelId="{CD020CB2-069D-405A-906A-3DB22109E472}" srcId="{3B90A1B9-8FF1-46B1-A7F0-08C7EFA54C27}" destId="{EEAC7439-3625-4727-BA73-6136B44E930C}" srcOrd="5" destOrd="0" parTransId="{7BD24097-D1AF-4BA8-9CEE-4C1E3611C9CA}" sibTransId="{4CC52B5F-59AA-4B57-988E-68D6A8A27E69}"/>
    <dgm:cxn modelId="{5754480F-89E3-49B7-A02E-1D7147BCEFBD}" type="presOf" srcId="{27555809-D36A-4584-A242-741E042B220B}" destId="{D5A4558B-DC3A-454B-9932-A36923BC6865}" srcOrd="0" destOrd="0" presId="urn:microsoft.com/office/officeart/2005/8/layout/process5"/>
    <dgm:cxn modelId="{5235E219-F46D-43FA-A87E-A3D29C84D372}" type="presOf" srcId="{4FE45942-AF21-47DF-AEF3-2B89B5BC143C}" destId="{A7728AC3-5854-4A9F-B6D6-7080B66AE0E9}" srcOrd="0" destOrd="0" presId="urn:microsoft.com/office/officeart/2005/8/layout/process5"/>
    <dgm:cxn modelId="{28E3397C-8D8E-493C-BC67-819C5943C962}" type="presOf" srcId="{886C92E6-EF1A-4A5B-845C-2B288E836401}" destId="{51C1805E-7D0B-4D99-924E-A28BFD587EAE}" srcOrd="0" destOrd="0" presId="urn:microsoft.com/office/officeart/2005/8/layout/process5"/>
    <dgm:cxn modelId="{0DF70B88-70B3-4ABD-81A8-FA684C374750}" type="presOf" srcId="{886C92E6-EF1A-4A5B-845C-2B288E836401}" destId="{77964744-6BD5-477E-B325-64BDA77F5164}" srcOrd="1" destOrd="0" presId="urn:microsoft.com/office/officeart/2005/8/layout/process5"/>
    <dgm:cxn modelId="{80888E17-9191-4648-8D01-3E0D68B25144}" type="presOf" srcId="{43B2D864-9223-465D-962C-25A5B6101A5A}" destId="{32330B2D-127B-400F-BDD3-485D581B97DC}" srcOrd="0" destOrd="0" presId="urn:microsoft.com/office/officeart/2005/8/layout/process5"/>
    <dgm:cxn modelId="{05B87C80-7BCB-493A-8C4F-B2D48A38BDBD}" type="presOf" srcId="{94DFD114-5235-41C6-82D3-D5F532A0EFC3}" destId="{7BFAD689-05AE-43C8-87FD-9EEAA008BC06}" srcOrd="0" destOrd="0" presId="urn:microsoft.com/office/officeart/2005/8/layout/process5"/>
    <dgm:cxn modelId="{A44DC7D9-2D5F-4B3B-8D94-8F138C15CA14}" srcId="{3B90A1B9-8FF1-46B1-A7F0-08C7EFA54C27}" destId="{83EE43C8-F7E2-453E-A81D-3F67FED0D722}" srcOrd="4" destOrd="0" parTransId="{EF4F7513-41A4-47AB-8A05-CE0046207560}" sibTransId="{886C92E6-EF1A-4A5B-845C-2B288E836401}"/>
    <dgm:cxn modelId="{FB81F897-B67F-4E6A-934E-6E7044420182}" type="presOf" srcId="{38D3D6FF-A9D4-4E03-97B6-FF47964D3E3D}" destId="{C41B9FD9-34C2-444D-888E-BBA1AB5391F6}" srcOrd="0" destOrd="0" presId="urn:microsoft.com/office/officeart/2005/8/layout/process5"/>
    <dgm:cxn modelId="{845C3281-F20F-44DF-A9F6-A08DFC7F6851}" srcId="{3B90A1B9-8FF1-46B1-A7F0-08C7EFA54C27}" destId="{938E3F53-F82F-434D-8BC6-026672E3081C}" srcOrd="2" destOrd="0" parTransId="{45A16141-916A-44F0-BA5E-3F506185E837}" sibTransId="{27555809-D36A-4584-A242-741E042B220B}"/>
    <dgm:cxn modelId="{E85E600D-57A5-48F2-BF25-2EF64C428D2D}" srcId="{3B90A1B9-8FF1-46B1-A7F0-08C7EFA54C27}" destId="{305E0AFE-3D34-4083-85D3-BD025719E6CA}" srcOrd="1" destOrd="0" parTransId="{EA3A23A1-C1C5-4D33-83D0-E9E084AEF13E}" sibTransId="{4FE45942-AF21-47DF-AEF3-2B89B5BC143C}"/>
    <dgm:cxn modelId="{2C5A6809-EAEC-426C-8737-6DC1C2CA7606}" type="presOf" srcId="{EEAC7439-3625-4727-BA73-6136B44E930C}" destId="{C9B3A985-D49E-412E-A053-28846AC4405D}" srcOrd="0" destOrd="0" presId="urn:microsoft.com/office/officeart/2005/8/layout/process5"/>
    <dgm:cxn modelId="{B4B9C534-EEE9-4238-9796-90C9B95ECB99}" type="presOf" srcId="{1EC47523-AC79-4ABD-BB43-02CDF142A28C}" destId="{C7506462-C0D7-44DC-896F-B2A64C19F519}" srcOrd="1" destOrd="0" presId="urn:microsoft.com/office/officeart/2005/8/layout/process5"/>
    <dgm:cxn modelId="{5055BD6E-AC87-4F9F-851E-C66D01C26069}" type="presOf" srcId="{3B90A1B9-8FF1-46B1-A7F0-08C7EFA54C27}" destId="{9B45871F-B404-40BD-8849-D87B681F4777}" srcOrd="0" destOrd="0" presId="urn:microsoft.com/office/officeart/2005/8/layout/process5"/>
    <dgm:cxn modelId="{87FA4AA3-9262-46E9-A0A2-35CD12D04D7F}" type="presOf" srcId="{83EE43C8-F7E2-453E-A81D-3F67FED0D722}" destId="{83ADF6F2-55FD-4C25-8D10-905CB74D9038}" srcOrd="0" destOrd="0" presId="urn:microsoft.com/office/officeart/2005/8/layout/process5"/>
    <dgm:cxn modelId="{9FD043FB-8211-4118-A7AB-35219042AC55}" type="presParOf" srcId="{9B45871F-B404-40BD-8849-D87B681F4777}" destId="{32330B2D-127B-400F-BDD3-485D581B97DC}" srcOrd="0" destOrd="0" presId="urn:microsoft.com/office/officeart/2005/8/layout/process5"/>
    <dgm:cxn modelId="{3FB2123D-498F-4F41-8E64-E766E1E000E0}" type="presParOf" srcId="{9B45871F-B404-40BD-8849-D87B681F4777}" destId="{ABEB45D0-B0FD-432E-8ED9-010CF367F51A}" srcOrd="1" destOrd="0" presId="urn:microsoft.com/office/officeart/2005/8/layout/process5"/>
    <dgm:cxn modelId="{55D7917E-19F5-4318-9DA5-7AFB04F78652}" type="presParOf" srcId="{ABEB45D0-B0FD-432E-8ED9-010CF367F51A}" destId="{C7506462-C0D7-44DC-896F-B2A64C19F519}" srcOrd="0" destOrd="0" presId="urn:microsoft.com/office/officeart/2005/8/layout/process5"/>
    <dgm:cxn modelId="{16231B90-CF28-46C4-ABFA-ECA97D1C5D11}" type="presParOf" srcId="{9B45871F-B404-40BD-8849-D87B681F4777}" destId="{A881BECF-868A-47A1-8A26-D22F97C8616C}" srcOrd="2" destOrd="0" presId="urn:microsoft.com/office/officeart/2005/8/layout/process5"/>
    <dgm:cxn modelId="{3DE72F42-531E-46A5-BD44-61EB1B42DC91}" type="presParOf" srcId="{9B45871F-B404-40BD-8849-D87B681F4777}" destId="{A7728AC3-5854-4A9F-B6D6-7080B66AE0E9}" srcOrd="3" destOrd="0" presId="urn:microsoft.com/office/officeart/2005/8/layout/process5"/>
    <dgm:cxn modelId="{F5AA20E5-17A4-49DF-B006-34F342F2012B}" type="presParOf" srcId="{A7728AC3-5854-4A9F-B6D6-7080B66AE0E9}" destId="{192B56D0-9888-480D-B378-E07BA315BE6D}" srcOrd="0" destOrd="0" presId="urn:microsoft.com/office/officeart/2005/8/layout/process5"/>
    <dgm:cxn modelId="{385F70A6-92A2-40B0-BBFA-CEC76875A11F}" type="presParOf" srcId="{9B45871F-B404-40BD-8849-D87B681F4777}" destId="{4D2C8200-0181-45E8-BA4B-9835DF43728F}" srcOrd="4" destOrd="0" presId="urn:microsoft.com/office/officeart/2005/8/layout/process5"/>
    <dgm:cxn modelId="{6A985811-9584-489C-BDFC-D6A0146239AD}" type="presParOf" srcId="{9B45871F-B404-40BD-8849-D87B681F4777}" destId="{D5A4558B-DC3A-454B-9932-A36923BC6865}" srcOrd="5" destOrd="0" presId="urn:microsoft.com/office/officeart/2005/8/layout/process5"/>
    <dgm:cxn modelId="{2F35ECEB-AE81-46B3-A77D-AAAA042784C8}" type="presParOf" srcId="{D5A4558B-DC3A-454B-9932-A36923BC6865}" destId="{C202F38F-1F23-4178-B03B-54B9BC93BA79}" srcOrd="0" destOrd="0" presId="urn:microsoft.com/office/officeart/2005/8/layout/process5"/>
    <dgm:cxn modelId="{F6CED6A2-03E9-422B-AAA1-D434A57A5177}" type="presParOf" srcId="{9B45871F-B404-40BD-8849-D87B681F4777}" destId="{C41B9FD9-34C2-444D-888E-BBA1AB5391F6}" srcOrd="6" destOrd="0" presId="urn:microsoft.com/office/officeart/2005/8/layout/process5"/>
    <dgm:cxn modelId="{237A7944-4081-4305-A087-1E6FBF6F9C1D}" type="presParOf" srcId="{9B45871F-B404-40BD-8849-D87B681F4777}" destId="{7BFAD689-05AE-43C8-87FD-9EEAA008BC06}" srcOrd="7" destOrd="0" presId="urn:microsoft.com/office/officeart/2005/8/layout/process5"/>
    <dgm:cxn modelId="{66676A94-2351-4DF1-AFEB-E32F4B48755F}" type="presParOf" srcId="{7BFAD689-05AE-43C8-87FD-9EEAA008BC06}" destId="{DD2F1583-929B-4F27-9DAF-47233D55D1CD}" srcOrd="0" destOrd="0" presId="urn:microsoft.com/office/officeart/2005/8/layout/process5"/>
    <dgm:cxn modelId="{2AD7284B-0BE5-4ED3-871A-2178A9BEDD82}" type="presParOf" srcId="{9B45871F-B404-40BD-8849-D87B681F4777}" destId="{83ADF6F2-55FD-4C25-8D10-905CB74D9038}" srcOrd="8" destOrd="0" presId="urn:microsoft.com/office/officeart/2005/8/layout/process5"/>
    <dgm:cxn modelId="{3E0923D8-7CEC-4D55-AF9A-FA6180C84157}" type="presParOf" srcId="{9B45871F-B404-40BD-8849-D87B681F4777}" destId="{51C1805E-7D0B-4D99-924E-A28BFD587EAE}" srcOrd="9" destOrd="0" presId="urn:microsoft.com/office/officeart/2005/8/layout/process5"/>
    <dgm:cxn modelId="{F8D240AC-7FB9-4C57-B952-39C13D43911C}" type="presParOf" srcId="{51C1805E-7D0B-4D99-924E-A28BFD587EAE}" destId="{77964744-6BD5-477E-B325-64BDA77F5164}" srcOrd="0" destOrd="0" presId="urn:microsoft.com/office/officeart/2005/8/layout/process5"/>
    <dgm:cxn modelId="{538759BF-15D6-40B4-9E3E-C3D9E6451CD7}" type="presParOf" srcId="{9B45871F-B404-40BD-8849-D87B681F4777}" destId="{C9B3A985-D49E-412E-A053-28846AC4405D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84DDE-C731-446F-8745-036CC57534B4}">
      <dsp:nvSpPr>
        <dsp:cNvPr id="0" name=""/>
        <dsp:cNvSpPr/>
      </dsp:nvSpPr>
      <dsp:spPr>
        <a:xfrm>
          <a:off x="2" y="0"/>
          <a:ext cx="8562105" cy="6333836"/>
        </a:xfrm>
        <a:prstGeom prst="rightArrow">
          <a:avLst/>
        </a:prstGeom>
        <a:solidFill>
          <a:srgbClr val="92D05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421DBB5-3BC6-4D42-B455-45AE33F2C5D7}">
      <dsp:nvSpPr>
        <dsp:cNvPr id="0" name=""/>
        <dsp:cNvSpPr/>
      </dsp:nvSpPr>
      <dsp:spPr>
        <a:xfrm>
          <a:off x="4433" y="1900150"/>
          <a:ext cx="2635077" cy="253353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128110" y="2023827"/>
        <a:ext cx="2387723" cy="2286180"/>
      </dsp:txXfrm>
    </dsp:sp>
    <dsp:sp modelId="{9515D420-171A-413B-9610-A86FBE940425}">
      <dsp:nvSpPr>
        <dsp:cNvPr id="0" name=""/>
        <dsp:cNvSpPr/>
      </dsp:nvSpPr>
      <dsp:spPr>
        <a:xfrm>
          <a:off x="2963516" y="1900150"/>
          <a:ext cx="2635077" cy="253353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Клубный час» (Гришаева Н.П.) – современная технология социализации дошкольников</a:t>
          </a:r>
          <a:endParaRPr lang="ru-RU" sz="24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3087193" y="2023827"/>
        <a:ext cx="2387723" cy="2286180"/>
      </dsp:txXfrm>
    </dsp:sp>
    <dsp:sp modelId="{12A653AC-EB38-4956-878B-41E5D4759F8D}">
      <dsp:nvSpPr>
        <dsp:cNvPr id="0" name=""/>
        <dsp:cNvSpPr/>
      </dsp:nvSpPr>
      <dsp:spPr>
        <a:xfrm>
          <a:off x="5922599" y="1900150"/>
          <a:ext cx="2635077" cy="253353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Позволяет повысить показатели познавательного и социально-коммуникативного развития детей, комфортности их пребывания в образовательном пространстве ДОО.</a:t>
          </a:r>
          <a:endParaRPr lang="ru-RU" sz="18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046276" y="2023827"/>
        <a:ext cx="2387723" cy="2286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141C9-57EE-453E-B082-95E14CBE13DD}">
      <dsp:nvSpPr>
        <dsp:cNvPr id="0" name=""/>
        <dsp:cNvSpPr/>
      </dsp:nvSpPr>
      <dsp:spPr>
        <a:xfrm>
          <a:off x="-5524372" y="-845798"/>
          <a:ext cx="6577632" cy="6577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31DD9-C1B4-4984-A688-37912AE6BFCC}">
      <dsp:nvSpPr>
        <dsp:cNvPr id="0" name=""/>
        <dsp:cNvSpPr/>
      </dsp:nvSpPr>
      <dsp:spPr>
        <a:xfrm>
          <a:off x="551379" y="375638"/>
          <a:ext cx="7794522" cy="751667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8900000" scaled="1"/>
          <a:tileRect/>
        </a:gra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Каждому ребенку перед «Клубным часом» в его группе выдается маленькая сумочка. В неё кладется три красных бумажных кружка.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79" y="375638"/>
        <a:ext cx="7794522" cy="751667"/>
      </dsp:txXfrm>
    </dsp:sp>
    <dsp:sp modelId="{B3F3DADB-3FB8-48C7-A135-36D105E0C590}">
      <dsp:nvSpPr>
        <dsp:cNvPr id="0" name=""/>
        <dsp:cNvSpPr/>
      </dsp:nvSpPr>
      <dsp:spPr>
        <a:xfrm>
          <a:off x="81587" y="281679"/>
          <a:ext cx="939584" cy="939584"/>
        </a:xfrm>
        <a:prstGeom prst="ellipse">
          <a:avLst/>
        </a:prstGeom>
        <a:solidFill>
          <a:srgbClr val="ECFBC1"/>
        </a:soli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029A6CBD-A187-4E86-A6F8-878DB942B4B4}">
      <dsp:nvSpPr>
        <dsp:cNvPr id="0" name=""/>
        <dsp:cNvSpPr/>
      </dsp:nvSpPr>
      <dsp:spPr>
        <a:xfrm>
          <a:off x="977394" y="1433235"/>
          <a:ext cx="7363574" cy="751667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Она одевается через плечо, и с ней ребенок ходит в течение всего «Клубного часа». Кружки забирают, если ребенок не соблюдал правила «Клубного часа». 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7394" y="1433235"/>
        <a:ext cx="7363574" cy="751667"/>
      </dsp:txXfrm>
    </dsp:sp>
    <dsp:sp modelId="{6F014B97-E889-483B-983B-DB36189012A1}">
      <dsp:nvSpPr>
        <dsp:cNvPr id="0" name=""/>
        <dsp:cNvSpPr/>
      </dsp:nvSpPr>
      <dsp:spPr>
        <a:xfrm>
          <a:off x="456884" y="1368091"/>
          <a:ext cx="939584" cy="939584"/>
        </a:xfrm>
        <a:prstGeom prst="ellipse">
          <a:avLst/>
        </a:prstGeom>
        <a:solidFill>
          <a:srgbClr val="ECFBC1"/>
        </a:soli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733A2-2AE9-4DF2-8291-6AB585471595}">
      <dsp:nvSpPr>
        <dsp:cNvPr id="0" name=""/>
        <dsp:cNvSpPr/>
      </dsp:nvSpPr>
      <dsp:spPr>
        <a:xfrm>
          <a:off x="982327" y="2540738"/>
          <a:ext cx="7363574" cy="932255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Если у ребенка забирают один кружок, он сразу идет в группу, но не пропускает следующий «Клубный час». 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2327" y="2540738"/>
        <a:ext cx="7363574" cy="932255"/>
      </dsp:txXfrm>
    </dsp:sp>
    <dsp:sp modelId="{B3E55637-751F-4B47-8911-FC2BA64855AD}">
      <dsp:nvSpPr>
        <dsp:cNvPr id="0" name=""/>
        <dsp:cNvSpPr/>
      </dsp:nvSpPr>
      <dsp:spPr>
        <a:xfrm>
          <a:off x="512535" y="2537074"/>
          <a:ext cx="939584" cy="939584"/>
        </a:xfrm>
        <a:prstGeom prst="ellipse">
          <a:avLst/>
        </a:prstGeom>
        <a:solidFill>
          <a:srgbClr val="ECFBC1"/>
        </a:soli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1EE56-0F01-4917-A28B-D9BF8D5E11E1}">
      <dsp:nvSpPr>
        <dsp:cNvPr id="0" name=""/>
        <dsp:cNvSpPr/>
      </dsp:nvSpPr>
      <dsp:spPr>
        <a:xfrm>
          <a:off x="551379" y="3758729"/>
          <a:ext cx="7794522" cy="751667"/>
        </a:xfrm>
        <a:prstGeom prst="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0" scaled="1"/>
          <a:tileRect/>
        </a:gra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же забирают два, три кружка, то ребенок пропускает следующий «Клубный час».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79" y="3758729"/>
        <a:ext cx="7794522" cy="751667"/>
      </dsp:txXfrm>
    </dsp:sp>
    <dsp:sp modelId="{6D767387-DC66-4B5D-A515-F5F60956013B}">
      <dsp:nvSpPr>
        <dsp:cNvPr id="0" name=""/>
        <dsp:cNvSpPr/>
      </dsp:nvSpPr>
      <dsp:spPr>
        <a:xfrm>
          <a:off x="81587" y="3664771"/>
          <a:ext cx="939584" cy="939584"/>
        </a:xfrm>
        <a:prstGeom prst="ellipse">
          <a:avLst/>
        </a:prstGeom>
        <a:solidFill>
          <a:srgbClr val="ECFBC1"/>
        </a:solidFill>
        <a:ln w="762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3E96-DD17-4694-93B3-ED86F358633B}">
      <dsp:nvSpPr>
        <dsp:cNvPr id="0" name=""/>
        <dsp:cNvSpPr/>
      </dsp:nvSpPr>
      <dsp:spPr>
        <a:xfrm>
          <a:off x="74058" y="64878"/>
          <a:ext cx="1977668" cy="1797876"/>
        </a:xfrm>
        <a:prstGeom prst="ellipse">
          <a:avLst/>
        </a:prstGeom>
        <a:solidFill>
          <a:srgbClr val="8EFD7B"/>
        </a:solidFill>
        <a:ln w="571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МОЖНО</a:t>
          </a:r>
          <a:endParaRPr lang="ru-RU" sz="2600" b="1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>
        <a:off x="363681" y="328171"/>
        <a:ext cx="1398422" cy="1271290"/>
      </dsp:txXfrm>
    </dsp:sp>
    <dsp:sp modelId="{5ED58293-B364-40EA-8329-8C56B98A5E87}">
      <dsp:nvSpPr>
        <dsp:cNvPr id="0" name=""/>
        <dsp:cNvSpPr/>
      </dsp:nvSpPr>
      <dsp:spPr>
        <a:xfrm>
          <a:off x="1462406" y="1943589"/>
          <a:ext cx="1031555" cy="1031555"/>
        </a:xfrm>
        <a:prstGeom prst="mathPlus">
          <a:avLst/>
        </a:prstGeom>
        <a:solidFill>
          <a:srgbClr val="FF99FF"/>
        </a:solidFill>
        <a:ln w="57150" cap="flat" cmpd="sng" algn="ctr">
          <a:solidFill>
            <a:srgbClr val="FF33CC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Arial" pitchFamily="34" charset="0"/>
            <a:cs typeface="Arial" pitchFamily="34" charset="0"/>
          </a:endParaRPr>
        </a:p>
      </dsp:txBody>
      <dsp:txXfrm>
        <a:off x="1599139" y="2338056"/>
        <a:ext cx="758089" cy="242621"/>
      </dsp:txXfrm>
    </dsp:sp>
    <dsp:sp modelId="{6DFFB87F-846C-4780-BB09-89CFCA65B9B7}">
      <dsp:nvSpPr>
        <dsp:cNvPr id="0" name=""/>
        <dsp:cNvSpPr/>
      </dsp:nvSpPr>
      <dsp:spPr>
        <a:xfrm>
          <a:off x="0" y="3018623"/>
          <a:ext cx="1979998" cy="1799992"/>
        </a:xfrm>
        <a:prstGeom prst="ellipse">
          <a:avLst/>
        </a:prstGeom>
        <a:solidFill>
          <a:srgbClr val="FF7C80"/>
        </a:solidFill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стоп</a:t>
          </a:r>
          <a:endParaRPr lang="ru-RU" sz="40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89964" y="3282226"/>
        <a:ext cx="1400070" cy="1272786"/>
      </dsp:txXfrm>
    </dsp:sp>
    <dsp:sp modelId="{EDFB5556-96E6-4CF3-B9FB-6F91C803B916}">
      <dsp:nvSpPr>
        <dsp:cNvPr id="0" name=""/>
        <dsp:cNvSpPr/>
      </dsp:nvSpPr>
      <dsp:spPr>
        <a:xfrm rot="28751">
          <a:off x="3126337" y="2132262"/>
          <a:ext cx="1340732" cy="661618"/>
        </a:xfrm>
        <a:prstGeom prst="rightArrow">
          <a:avLst>
            <a:gd name="adj1" fmla="val 60000"/>
            <a:gd name="adj2" fmla="val 50000"/>
          </a:avLst>
        </a:prstGeom>
        <a:solidFill>
          <a:srgbClr val="FF99FF"/>
        </a:solidFill>
        <a:ln w="57150">
          <a:solidFill>
            <a:srgbClr val="FF33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126340" y="2263756"/>
        <a:ext cx="1142247" cy="396970"/>
      </dsp:txXfrm>
    </dsp:sp>
    <dsp:sp modelId="{931B750B-8588-44CB-98B7-FD5CE3278BFA}">
      <dsp:nvSpPr>
        <dsp:cNvPr id="0" name=""/>
        <dsp:cNvSpPr/>
      </dsp:nvSpPr>
      <dsp:spPr>
        <a:xfrm>
          <a:off x="5023494" y="709663"/>
          <a:ext cx="3557086" cy="3557086"/>
        </a:xfrm>
        <a:prstGeom prst="ellipse">
          <a:avLst/>
        </a:prstGeom>
        <a:solidFill>
          <a:srgbClr val="FF99FF"/>
        </a:solidFill>
        <a:ln w="57150" cap="flat" cmpd="sng" algn="ctr">
          <a:solidFill>
            <a:srgbClr val="FF33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На ручку двери, куда ребенку можно или нельзя зайти, следует повесить значки красного или зеленого цвета.</a:t>
          </a:r>
          <a:endParaRPr lang="ru-RU" sz="2400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5544417" y="1230586"/>
        <a:ext cx="2515240" cy="251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0B2D-127B-400F-BDD3-485D581B97DC}">
      <dsp:nvSpPr>
        <dsp:cNvPr id="0" name=""/>
        <dsp:cNvSpPr/>
      </dsp:nvSpPr>
      <dsp:spPr>
        <a:xfrm>
          <a:off x="0" y="284502"/>
          <a:ext cx="2277128" cy="1366277"/>
        </a:xfrm>
        <a:prstGeom prst="roundRect">
          <a:avLst>
            <a:gd name="adj" fmla="val 10000"/>
          </a:avLst>
        </a:prstGeom>
        <a:solidFill>
          <a:srgbClr val="BBFEB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Где ты был?</a:t>
          </a:r>
          <a:endParaRPr lang="ru-RU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0017" y="324519"/>
        <a:ext cx="2197094" cy="1286243"/>
      </dsp:txXfrm>
    </dsp:sp>
    <dsp:sp modelId="{ABEB45D0-B0FD-432E-8ED9-010CF367F51A}">
      <dsp:nvSpPr>
        <dsp:cNvPr id="0" name=""/>
        <dsp:cNvSpPr/>
      </dsp:nvSpPr>
      <dsp:spPr>
        <a:xfrm rot="19534">
          <a:off x="2479188" y="694277"/>
          <a:ext cx="486797" cy="56472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479189" y="806807"/>
        <a:ext cx="340758" cy="338837"/>
      </dsp:txXfrm>
    </dsp:sp>
    <dsp:sp modelId="{A881BECF-868A-47A1-8A26-D22F97C8616C}">
      <dsp:nvSpPr>
        <dsp:cNvPr id="0" name=""/>
        <dsp:cNvSpPr/>
      </dsp:nvSpPr>
      <dsp:spPr>
        <a:xfrm>
          <a:off x="3195599" y="302660"/>
          <a:ext cx="2277128" cy="1366277"/>
        </a:xfrm>
        <a:prstGeom prst="roundRect">
          <a:avLst>
            <a:gd name="adj" fmla="val 10000"/>
          </a:avLst>
        </a:prstGeom>
        <a:solidFill>
          <a:srgbClr val="BBFEB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Что тебе запомнилось?</a:t>
          </a:r>
          <a:endParaRPr lang="ru-RU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3235616" y="342677"/>
        <a:ext cx="2197094" cy="1286243"/>
      </dsp:txXfrm>
    </dsp:sp>
    <dsp:sp modelId="{A7728AC3-5854-4A9F-B6D6-7080B66AE0E9}">
      <dsp:nvSpPr>
        <dsp:cNvPr id="0" name=""/>
        <dsp:cNvSpPr/>
      </dsp:nvSpPr>
      <dsp:spPr>
        <a:xfrm>
          <a:off x="5673115" y="703435"/>
          <a:ext cx="482751" cy="56472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73115" y="816380"/>
        <a:ext cx="337926" cy="338837"/>
      </dsp:txXfrm>
    </dsp:sp>
    <dsp:sp modelId="{4D2C8200-0181-45E8-BA4B-9835DF43728F}">
      <dsp:nvSpPr>
        <dsp:cNvPr id="0" name=""/>
        <dsp:cNvSpPr/>
      </dsp:nvSpPr>
      <dsp:spPr>
        <a:xfrm>
          <a:off x="6383579" y="302660"/>
          <a:ext cx="2277128" cy="1366277"/>
        </a:xfrm>
        <a:prstGeom prst="roundRect">
          <a:avLst>
            <a:gd name="adj" fmla="val 10000"/>
          </a:avLst>
        </a:prstGeom>
        <a:solidFill>
          <a:srgbClr val="BBFEB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Хочешь ли ты ещё раз туда пойти и почему?</a:t>
          </a:r>
          <a:endParaRPr lang="ru-RU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423596" y="342677"/>
        <a:ext cx="2197094" cy="1286243"/>
      </dsp:txXfrm>
    </dsp:sp>
    <dsp:sp modelId="{D5A4558B-DC3A-454B-9932-A36923BC6865}">
      <dsp:nvSpPr>
        <dsp:cNvPr id="0" name=""/>
        <dsp:cNvSpPr/>
      </dsp:nvSpPr>
      <dsp:spPr>
        <a:xfrm rot="5400000">
          <a:off x="7280768" y="1828336"/>
          <a:ext cx="482751" cy="56472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7352726" y="1869324"/>
        <a:ext cx="338837" cy="337926"/>
      </dsp:txXfrm>
    </dsp:sp>
    <dsp:sp modelId="{C41B9FD9-34C2-444D-888E-BBA1AB5391F6}">
      <dsp:nvSpPr>
        <dsp:cNvPr id="0" name=""/>
        <dsp:cNvSpPr/>
      </dsp:nvSpPr>
      <dsp:spPr>
        <a:xfrm>
          <a:off x="6383579" y="2579789"/>
          <a:ext cx="2277128" cy="1366277"/>
        </a:xfrm>
        <a:prstGeom prst="roundRect">
          <a:avLst>
            <a:gd name="adj" fmla="val 10000"/>
          </a:avLst>
        </a:prstGeom>
        <a:solidFill>
          <a:srgbClr val="BBFEB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Планировал     ли ты перед «Клубным часом» куда-то пойти?</a:t>
          </a:r>
          <a:endParaRPr lang="ru-RU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423596" y="2619806"/>
        <a:ext cx="2197094" cy="1286243"/>
      </dsp:txXfrm>
    </dsp:sp>
    <dsp:sp modelId="{7BFAD689-05AE-43C8-87FD-9EEAA008BC06}">
      <dsp:nvSpPr>
        <dsp:cNvPr id="0" name=""/>
        <dsp:cNvSpPr/>
      </dsp:nvSpPr>
      <dsp:spPr>
        <a:xfrm rot="10800000">
          <a:off x="5700440" y="2980563"/>
          <a:ext cx="482751" cy="56472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845265" y="3093508"/>
        <a:ext cx="337926" cy="338837"/>
      </dsp:txXfrm>
    </dsp:sp>
    <dsp:sp modelId="{83ADF6F2-55FD-4C25-8D10-905CB74D9038}">
      <dsp:nvSpPr>
        <dsp:cNvPr id="0" name=""/>
        <dsp:cNvSpPr/>
      </dsp:nvSpPr>
      <dsp:spPr>
        <a:xfrm>
          <a:off x="3195599" y="2579789"/>
          <a:ext cx="2277128" cy="1366277"/>
        </a:xfrm>
        <a:prstGeom prst="roundRect">
          <a:avLst>
            <a:gd name="adj" fmla="val 10000"/>
          </a:avLst>
        </a:prstGeom>
        <a:solidFill>
          <a:srgbClr val="BBFEB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Смог ли ты осуществить то, что планировал,  и если нет,        то почему?</a:t>
          </a:r>
          <a:endParaRPr lang="ru-RU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3235616" y="2619806"/>
        <a:ext cx="2197094" cy="1286243"/>
      </dsp:txXfrm>
    </dsp:sp>
    <dsp:sp modelId="{51C1805E-7D0B-4D99-924E-A28BFD587EAE}">
      <dsp:nvSpPr>
        <dsp:cNvPr id="0" name=""/>
        <dsp:cNvSpPr/>
      </dsp:nvSpPr>
      <dsp:spPr>
        <a:xfrm rot="10800000">
          <a:off x="2512460" y="2980563"/>
          <a:ext cx="482751" cy="564727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657285" y="3093508"/>
        <a:ext cx="337926" cy="338837"/>
      </dsp:txXfrm>
    </dsp:sp>
    <dsp:sp modelId="{C9B3A985-D49E-412E-A053-28846AC4405D}">
      <dsp:nvSpPr>
        <dsp:cNvPr id="0" name=""/>
        <dsp:cNvSpPr/>
      </dsp:nvSpPr>
      <dsp:spPr>
        <a:xfrm>
          <a:off x="7618" y="2579789"/>
          <a:ext cx="2277128" cy="1366277"/>
        </a:xfrm>
        <a:prstGeom prst="roundRect">
          <a:avLst>
            <a:gd name="adj" fmla="val 10000"/>
          </a:avLst>
        </a:prstGeom>
        <a:solidFill>
          <a:srgbClr val="BBFEB0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Удавалось ли соблюдать правила, если нет, то почему?</a:t>
          </a:r>
          <a:endParaRPr lang="ru-RU" sz="2000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47635" y="2619806"/>
        <a:ext cx="2197094" cy="1286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33375" y="213631"/>
            <a:ext cx="8505825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Городское методическое объединение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«Поддержка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инициативы 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самостоятельности, в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детей с ОВЗ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9088" y="2051925"/>
            <a:ext cx="8415338" cy="2791210"/>
          </a:xfrm>
          <a:prstGeom prst="ellipse">
            <a:avLst/>
          </a:prstGeom>
          <a:solidFill>
            <a:srgbClr val="BBFEB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4950" y="2419351"/>
            <a:ext cx="6172199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Рекомендации </a:t>
            </a:r>
            <a:endParaRPr lang="ru-RU" sz="4000" b="1" dirty="0" smtClean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проведения</a:t>
            </a: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«Клубного часа» в ДОО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66" y="4932251"/>
            <a:ext cx="1808584" cy="1808584"/>
          </a:xfrm>
          <a:prstGeom prst="rect">
            <a:avLst/>
          </a:prstGeom>
          <a:ln>
            <a:noFill/>
          </a:ln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982" y="5717309"/>
            <a:ext cx="4941454" cy="7819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Мамбетова А.В., старший воспитатель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Козлова Л.В., педагог – психолог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МДОАУ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 96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3211291"/>
              </p:ext>
            </p:extLst>
          </p:nvPr>
        </p:nvGraphicFramePr>
        <p:xfrm>
          <a:off x="249381" y="251691"/>
          <a:ext cx="8562110" cy="633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ubov\Desktop\клубный час гмо\151196148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3816" r="74198" b="65235"/>
          <a:stretch/>
        </p:blipFill>
        <p:spPr bwMode="auto">
          <a:xfrm>
            <a:off x="498764" y="2225964"/>
            <a:ext cx="2281384" cy="23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90" y="215037"/>
            <a:ext cx="8668327" cy="1412694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«Клубный час»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Вашем детском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прошел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интересно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полезными рекомендациями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мероприятия: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Система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«Красные кружки»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2167542"/>
              </p:ext>
            </p:extLst>
          </p:nvPr>
        </p:nvGraphicFramePr>
        <p:xfrm>
          <a:off x="353417" y="1791855"/>
          <a:ext cx="8414072" cy="488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89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90" y="215037"/>
            <a:ext cx="8668327" cy="1412694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«Клубный час»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Вашем детском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прошел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интересно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полезными рекомендациями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мероприятия: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«Дети-волонтеры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ubov\Desktop\клубный час гмо\5kM77eOzu6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0" y="3736685"/>
            <a:ext cx="8668327" cy="284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288" y="1821694"/>
            <a:ext cx="86683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старших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группах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назначить волонтерами 2-3 ребенка.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их готовят к проведению небольшой деятельности в младших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группах (например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игра, танец,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стихотворение, фокус, др.).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«Клубного часа» дети приходят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гости к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малышам и проводят с ними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номер, который подготовили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17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90" y="215037"/>
            <a:ext cx="8668327" cy="1412694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«Клубный час»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Вашем детском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прошел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интересно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полезными рекомендациями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мероприятия: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«Знаки»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2087730"/>
              </p:ext>
            </p:extLst>
          </p:nvPr>
        </p:nvGraphicFramePr>
        <p:xfrm>
          <a:off x="314035" y="1627730"/>
          <a:ext cx="8580581" cy="492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Price_Tags_Set_Transparent_PNG_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5"/>
          <a:stretch>
            <a:fillRect/>
          </a:stretch>
        </p:blipFill>
        <p:spPr bwMode="auto">
          <a:xfrm>
            <a:off x="2554834" y="1627731"/>
            <a:ext cx="720000" cy="20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rice_Tags_Set_Transparent_PNG_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9"/>
          <a:stretch>
            <a:fillRect/>
          </a:stretch>
        </p:blipFill>
        <p:spPr bwMode="auto">
          <a:xfrm>
            <a:off x="2573239" y="4410363"/>
            <a:ext cx="723992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lubov\Desktop\клубный час гмо\d0bfd0b5d180d0b2d18bd0b5-d0b4d0bdd0b8-d0b2-d0b4d0b5d182d181d0bad0bed0bc-d181d0b0d0b4d1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72" y="1046788"/>
            <a:ext cx="1537172" cy="116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9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90" y="215037"/>
            <a:ext cx="8668327" cy="1412694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«Клубный час»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Вашем детском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прошел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интересно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полезными рекомендациями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мероприятия: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«Указатели»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5501" y="4686598"/>
            <a:ext cx="4249116" cy="1938992"/>
          </a:xfrm>
          <a:prstGeom prst="rect">
            <a:avLst/>
          </a:prstGeom>
          <a:solidFill>
            <a:srgbClr val="BBFEB0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Можно приклеить на стены коридора указатели с картинками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изображения той деятельности,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которая ожидает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ему было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легче ориентироваться в пространстве детского сада.</a:t>
            </a:r>
          </a:p>
        </p:txBody>
      </p:sp>
      <p:pic>
        <p:nvPicPr>
          <p:cNvPr id="4101" name="Picture 5" descr="C:\Users\lubov\Desktop\клубный час гмо\Новая папка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1" y="5026094"/>
            <a:ext cx="1377519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ubov\Desktop\клубный час гмо\3-fotor-bg-remover-2024022615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01" y="2015444"/>
            <a:ext cx="1409633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ubov\Desktop\клубный час гмо\4-fotor-bg-remover-20240226151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12" y="3031630"/>
            <a:ext cx="139838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ubov\Desktop\клубный час гмо\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/>
          <a:stretch/>
        </p:blipFill>
        <p:spPr bwMode="auto">
          <a:xfrm>
            <a:off x="7407564" y="1869489"/>
            <a:ext cx="1357744" cy="1864141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lubov\Desktop\клубный час гмо\slide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7" y="4867389"/>
            <a:ext cx="2334489" cy="144593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lubov\Desktop\клубный час гмо\dlya_razvivayushchikh_klubov-fotor-bg-remover-20240226156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9" y="1771029"/>
            <a:ext cx="4293610" cy="29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9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90" y="215037"/>
            <a:ext cx="8668327" cy="1412694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«Клубный час»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Вашем детском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прошел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интересно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полезными рекомендациями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мероприятия: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«Круг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4833728"/>
              </p:ext>
            </p:extLst>
          </p:nvPr>
        </p:nvGraphicFramePr>
        <p:xfrm>
          <a:off x="226289" y="2456874"/>
          <a:ext cx="8668327" cy="424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 descr="C:\Users\lubov\Desktop\клубный час гмо\79fa06c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64" y="1155494"/>
            <a:ext cx="2041378" cy="1504544"/>
          </a:xfrm>
          <a:prstGeom prst="ellipse">
            <a:avLst/>
          </a:prstGeom>
          <a:ln w="381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ubov\Desktop\клубный час гмо\b069b892c6725bd357423bc8f6c17d01_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3" y="1155494"/>
            <a:ext cx="2195518" cy="1342925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7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90" y="215037"/>
            <a:ext cx="8668327" cy="1412694"/>
          </a:xfrm>
          <a:prstGeom prst="rect">
            <a:avLst/>
          </a:prstGeo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«Клубный час»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Вашем детском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саду прошел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интересно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полезными рекомендациями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данного мероприятия: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«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для фиксации проблем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67656"/>
              </p:ext>
            </p:extLst>
          </p:nvPr>
        </p:nvGraphicFramePr>
        <p:xfrm>
          <a:off x="378691" y="3980873"/>
          <a:ext cx="8414327" cy="24341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99127"/>
                <a:gridCol w="1828800"/>
                <a:gridCol w="1828800"/>
                <a:gridCol w="1828800"/>
                <a:gridCol w="1828800"/>
              </a:tblGrid>
              <a:tr h="80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ребенка</a:t>
                      </a: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Хочешь ли ты ещё пойти в гости в другие группы на «Клубном часу»?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Планировал ли ты перед «Клубным часом» куда-то пойти?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Смог ли ты осуществить то, что планировал?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Удалось ли соблюдать правила?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</a:tr>
              <a:tr h="39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</a:tr>
              <a:tr h="39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FEB0"/>
                    </a:solidFill>
                  </a:tcPr>
                </a:tc>
              </a:tr>
              <a:tr h="39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6288" y="1748412"/>
            <a:ext cx="86683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кругу рефлексии воспитатель фиксирует проблемы, возникающие у детей в процессе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«Клубного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часа» и обсуждает их с детьми и родителями (в подходящее для этого время), находя пути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совместной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 </a:t>
            </a: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удобства фиксации возникших проблем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 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таблицу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фиксации проблем.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4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02"/>
            <a:ext cx="9144000" cy="678439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457271" y="235639"/>
            <a:ext cx="8415338" cy="3486615"/>
          </a:xfrm>
          <a:prstGeom prst="ellipse">
            <a:avLst/>
          </a:prstGeom>
          <a:solidFill>
            <a:srgbClr val="BBFEB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8839" y="652782"/>
            <a:ext cx="6172199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 Успехов в профессиональной деятельности!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66" y="4932251"/>
            <a:ext cx="1808584" cy="1808584"/>
          </a:xfrm>
          <a:prstGeom prst="rect">
            <a:avLst/>
          </a:prstGeom>
          <a:ln>
            <a:noFill/>
          </a:ln>
        </p:spPr>
      </p:pic>
      <p:pic>
        <p:nvPicPr>
          <p:cNvPr id="9218" name="Picture 2" descr="C:\Users\lubov\Desktop\клубный час гмо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9" y="4226684"/>
            <a:ext cx="5392307" cy="226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33CC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5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609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lubov</cp:lastModifiedBy>
  <cp:revision>43</cp:revision>
  <dcterms:created xsi:type="dcterms:W3CDTF">2014-11-21T11:00:06Z</dcterms:created>
  <dcterms:modified xsi:type="dcterms:W3CDTF">2024-02-26T11:24:30Z</dcterms:modified>
</cp:coreProperties>
</file>