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48"/>
    <a:srgbClr val="D17EEE"/>
    <a:srgbClr val="FF33CC"/>
    <a:srgbClr val="9CFF79"/>
    <a:srgbClr val="BBFEB0"/>
    <a:srgbClr val="FFFFCC"/>
    <a:srgbClr val="8EFD7B"/>
    <a:srgbClr val="FFCCCC"/>
    <a:srgbClr val="FF99F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0" d="100"/>
          <a:sy n="50" d="100"/>
        </p:scale>
        <p:origin x="-2172" y="-1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8" y="6736730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8" y="4176390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7" y="975362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8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30" y="6143349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3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1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7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6" y="1347317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2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9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4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2" y="8229604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4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641599" y="1765299"/>
            <a:ext cx="3766089" cy="3975099"/>
          </a:xfrm>
          <a:prstGeom prst="roundRect">
            <a:avLst/>
          </a:prstGeom>
          <a:solidFill>
            <a:srgbClr val="FF33CC">
              <a:alpha val="25000"/>
            </a:srgbClr>
          </a:solidFill>
          <a:ln w="127000" cmpd="dbl" algn="ctr">
            <a:solidFill>
              <a:srgbClr val="FF0048"/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Образование: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среднее профессиональное педагогическое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Специальность: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дошкольное образование</a:t>
            </a:r>
            <a:endParaRPr lang="ru-RU" sz="16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Квалификация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воспитатель детей дошкольного возраста</a:t>
            </a:r>
          </a:p>
          <a:p>
            <a:pPr lvl="0"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Стаж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работы:</a:t>
            </a:r>
          </a:p>
          <a:p>
            <a:pPr lvl="0" fontAlgn="base">
              <a:spcBef>
                <a:spcPct val="0"/>
              </a:spcBef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Общий стаж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года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R="0" lvl="0" indent="0" fontAlgn="base"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Педагогический стаж </a:t>
            </a:r>
            <a:r>
              <a:rPr lang="ru-RU" sz="16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60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года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</a:pP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Результат аттестации</a:t>
            </a:r>
            <a:r>
              <a:rPr lang="ru-RU" sz="1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молодой специалист,</a:t>
            </a:r>
          </a:p>
          <a:p>
            <a:pPr fontAlgn="base">
              <a:spcBef>
                <a:spcPct val="0"/>
              </a:spcBef>
            </a:pP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Мои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достижения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95378" y="5905501"/>
            <a:ext cx="6452915" cy="2844800"/>
          </a:xfrm>
          <a:prstGeom prst="round2DiagRect">
            <a:avLst/>
          </a:prstGeom>
          <a:solidFill>
            <a:srgbClr val="9CFF79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Интересная </a:t>
            </a:r>
            <a:r>
              <a:rPr lang="ru-RU" sz="16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информация обо мне</a:t>
            </a:r>
            <a:r>
              <a:rPr lang="ru-RU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ru-RU" sz="16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Быть Воспитателем – это значит, по – матерински окружить заботой, нежностью, лаской и вниманием сразу более двадцати малышей, а в ответ получить бурю эмоций и новый заряд позитива. </a:t>
            </a:r>
            <a:endParaRPr lang="ru-RU" sz="1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Меня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привлекает работа именно с дошколятами. Это самый благодарный возраст, когда между ребенком и взрослым устанавливается теснейший контакт и взаимопонимание. </a:t>
            </a:r>
            <a:endParaRPr lang="ru-RU" sz="14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если меня спросить почему я выбрала профессию воспитателя, ответ на этот вопрос очень прост. Для меня это не просто профессия или работа – это призвание, состояние души, образ жизни</a:t>
            </a:r>
            <a:r>
              <a:rPr lang="ru-RU" sz="1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!</a:t>
            </a:r>
            <a:endParaRPr lang="ru-RU" sz="1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4" name="AutoShape 9"/>
          <p:cNvSpPr>
            <a:spLocks noChangeArrowheads="1"/>
          </p:cNvSpPr>
          <p:nvPr/>
        </p:nvSpPr>
        <p:spPr bwMode="auto">
          <a:xfrm>
            <a:off x="216615" y="2984498"/>
            <a:ext cx="1980000" cy="2628900"/>
          </a:xfrm>
          <a:prstGeom prst="flowChartOffpageConnector">
            <a:avLst/>
          </a:prstGeom>
          <a:ln w="57150">
            <a:solidFill>
              <a:srgbClr val="FF0048"/>
            </a:solidFill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Профессиональные ценности:</a:t>
            </a:r>
          </a:p>
          <a:p>
            <a:pPr marL="0" marR="15875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R="15875"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оброжелательность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ответственность,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пунктуальность, любовь к детям, доброта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endParaRPr kumimoji="0" lang="ru-RU" sz="1400" b="1" i="0" u="sng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813" y="456569"/>
            <a:ext cx="902479" cy="888485"/>
          </a:xfrm>
          <a:prstGeom prst="rect">
            <a:avLst/>
          </a:prstGeom>
          <a:ln>
            <a:noFill/>
          </a:ln>
        </p:spPr>
      </p:pic>
      <p:sp>
        <p:nvSpPr>
          <p:cNvPr id="18" name="Заголовок 17"/>
          <p:cNvSpPr>
            <a:spLocks noGrp="1"/>
          </p:cNvSpPr>
          <p:nvPr>
            <p:ph type="title"/>
          </p:nvPr>
        </p:nvSpPr>
        <p:spPr>
          <a:xfrm>
            <a:off x="2367735" y="177169"/>
            <a:ext cx="3212796" cy="129749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Воспитатель </a:t>
            </a:r>
            <a:r>
              <a:rPr lang="ru-RU" sz="2400" dirty="0" err="1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Даирова</a:t>
            </a:r>
            <a:r>
              <a:rPr lang="ru-RU" sz="2400" dirty="0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Алина </a:t>
            </a:r>
            <a:r>
              <a:rPr lang="ru-RU" sz="2400" dirty="0" err="1" smtClean="0"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Кайрошевна</a:t>
            </a:r>
            <a:endParaRPr lang="ru-RU" sz="2400" dirty="0"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lubov\Desktop\пешков педагоги новые\пешков педагоги новые\bUl00P3ano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15" y="203366"/>
            <a:ext cx="1800000" cy="241266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1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452</TotalTime>
  <Words>151</Words>
  <Application>Microsoft Office PowerPoint</Application>
  <PresentationFormat>Экран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Воспитатель Даирова Алина Кайрошевна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lubov</cp:lastModifiedBy>
  <cp:revision>71</cp:revision>
  <dcterms:created xsi:type="dcterms:W3CDTF">2014-11-21T11:00:06Z</dcterms:created>
  <dcterms:modified xsi:type="dcterms:W3CDTF">2025-10-12T15:08:31Z</dcterms:modified>
</cp:coreProperties>
</file>