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1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3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4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4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7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3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7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594A-A1A4-46A1-BEE4-62356B1448DF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76D1-18F2-4388-9174-2328AD75C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8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1314" y="438539"/>
            <a:ext cx="700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Муниципальное дошкольное образовательное автономное учреждение "Центр развития ребенка- детский сад №113" г. Орска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80318" y="1702909"/>
            <a:ext cx="489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>
                <a:solidFill>
                  <a:srgbClr val="FF0000"/>
                </a:solidFill>
              </a:rPr>
              <a:t>Презентация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2849" y="5010539"/>
            <a:ext cx="3545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endParaRPr lang="ru-RU" altLang="ru-RU" dirty="0" smtClean="0"/>
          </a:p>
          <a:p>
            <a:pPr algn="r">
              <a:spcBef>
                <a:spcPct val="0"/>
              </a:spcBef>
            </a:pPr>
            <a:r>
              <a:rPr lang="ru-RU" altLang="ru-RU" dirty="0"/>
              <a:t> </a:t>
            </a:r>
            <a:r>
              <a:rPr lang="ru-RU" altLang="ru-RU" dirty="0" smtClean="0"/>
              <a:t>    Воспитатель: </a:t>
            </a:r>
            <a:r>
              <a:rPr lang="ru-RU" altLang="ru-RU" dirty="0" err="1" smtClean="0"/>
              <a:t>Байдагулова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Улмекен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Юриковна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52337" y="2358189"/>
            <a:ext cx="85825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Опытно-экспериментальной 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Вес. Притяжение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Электричество. Почему 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падает на Землю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72" y="3090389"/>
            <a:ext cx="3057305" cy="29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18049" y="1539551"/>
            <a:ext cx="7595446" cy="421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действий магнитных сил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Подвести детей к пониманию, что наша планета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и другие планеты, обладает силой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притяжения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зависит от веса и площади предмета.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мышления при отгадывании загадок; развитие зрительного, слухового и тактильного восприятия в ходе обследования предметов; развитие памяти, развитие внимания.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глобус,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разные предметы </a:t>
            </a:r>
            <a:r>
              <a:rPr lang="ru-RU" i="1" dirty="0"/>
              <a:t>(из дерева, металла, пластмассы, бумаги, </a:t>
            </a:r>
            <a:r>
              <a:rPr lang="ru-RU" i="1" dirty="0" smtClean="0"/>
              <a:t>пуха и др.)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емкости с водой;</a:t>
            </a:r>
          </a:p>
          <a:p>
            <a:r>
              <a:rPr lang="ru-RU" dirty="0"/>
              <a:t>- два пластмассовых шарика, металлические шарики, магнит;</a:t>
            </a:r>
          </a:p>
          <a:p>
            <a:r>
              <a:rPr lang="ru-RU" dirty="0"/>
              <a:t>- металлическая фигурка человека.</a:t>
            </a: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10800000" flipV="1">
            <a:off x="1925052" y="1704470"/>
            <a:ext cx="4034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прыгнувший вверх человек вскоре снова оказывается внизу?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5916" y="2021305"/>
            <a:ext cx="324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lang="ru-RU" b="1" dirty="0" smtClean="0"/>
              <a:t>  мяч, выпущенный из Рук, падает вниз? </a:t>
            </a:r>
            <a:endParaRPr lang="ru-RU" b="1" dirty="0"/>
          </a:p>
        </p:txBody>
      </p:sp>
      <p:sp>
        <p:nvSpPr>
          <p:cNvPr id="5" name="AutoShape 2" descr="C:\Users\admin\Desktop\%D0%9F%D0%B8%D1%81%D1%8C%D0%BC%D0%BE %C2%AB(%D0%91%D0%B5%D0%B7 %D1%82%D0%B5%D0%BC%D1%8B)%C2%BB %E2%80%94 ulmekenbaydagulova@gmail.com %E2%80%94 %D0%AF%D0%BD%D0%B4%D0%B5%D0%BA%D1%81 %D0%9F%D0%BE%D1%87%D1%82%D0%B0_files\1740481292897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81" y="2433708"/>
            <a:ext cx="3441645" cy="2691146"/>
          </a:xfrm>
          <a:prstGeom prst="rect">
            <a:avLst/>
          </a:prstGeom>
        </p:spPr>
      </p:pic>
      <p:pic>
        <p:nvPicPr>
          <p:cNvPr id="1028" name="Picture 4" descr="https://webattach.mail.yandex.net/message_part_real/1740481293014.jpg?exif_rotate=y&amp;no_disposition=y&amp;name=1740481293014.jpg&amp;sid=YWVzX3NpZDp7ImFlc0tleUlkIjoiMTc4IiwiaG1hY0tleUlkIjoiMTc4IiwiaXZCYXNlNjQiOiJOOGJGdHpUVmp3dDJGb2JQTGxyT3N3PT0iLCJzaWRCYXNlNjQiOiI0M0QvTnRuQWpROE1rcWMvSUZiUms0Skpxemc0UzF0R2gxdlFrQXd4Q2hHbXJmcWJKRW9RanBPYUtwWnVBSGV3R011V0EyVzZqVk9EUnhlRDdTSzh6VnRyTitNOWpIT2pBM3loT3VOTkpSY3JOSC9sajdmMmJVZzJUV1pMVm9STiIsImhtYWNCYXNlNjQiOiJmS1ptYStSZTBEeVQ1eDUxM1drZHVLVG45THBOUHduV2NWd1dKNlhWUzZFPSJ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28" y="2667636"/>
            <a:ext cx="2588098" cy="30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67263" y="5729816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больше масса, </a:t>
            </a:r>
          </a:p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Тем больше сила тяжести.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5052" y="497305"/>
            <a:ext cx="9192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явлений одна и та же причина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—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притяжение Земли»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499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26106" y="385011"/>
            <a:ext cx="5975684" cy="125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Притягивание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магниту через предметы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1094" y="1445079"/>
            <a:ext cx="33929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на картон металлические  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 картон поставьте магнит,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Понаблюдайте, что происходит.          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передвигая магнит, понаблюдайте,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происходит. </a:t>
            </a:r>
            <a:endParaRPr lang="ru-RU" sz="1400" dirty="0"/>
          </a:p>
        </p:txBody>
      </p:sp>
      <p:pic>
        <p:nvPicPr>
          <p:cNvPr id="8" name="Picture 2" descr="https://webattach.mail.yandex.net/message_part_real/1740481292994.jpg?exif_rotate=y&amp;no_disposition=y&amp;name=1740481292994.jpg&amp;sid=YWVzX3NpZDp7ImFlc0tleUlkIjoiMTc4IiwiaG1hY0tleUlkIjoiMTc4IiwiaXZCYXNlNjQiOiJacFExVjZLNGJnQkt3N1BQeUJITXZ3PT0iLCJzaWRCYXNlNjQiOiIwbkFRVXE3elRWNm1TQkN1TW1Wa2I4VWg2VUViV1VYMWtsWGgzMTNFNlBkVjBvM3FBZjdaL0RlV3N0aS8vbzJMYTZLSjA4K2NUY1JmQ21sWEg0bXozTzZjRm9tUU1lMTVYZzV1b2w4SlEyU1hFdVFRdDRzS2Y5QnZ3RzZHZ0ZxMSIsImhtYWNCYXNlNjQiOiJkbzhKV25yS01Fc29vUXpaVzJGcTM4MmErYmVlN2NWVFdkeWhTbTZWRndvPS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2592981"/>
            <a:ext cx="2643129" cy="29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34000" y="1638874"/>
            <a:ext cx="5470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 скрепки в стакан и поднесите к стеклу магнит.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скрепки, под картон поставьте магнит,                                                                        Понаблюдайте, что происходит.                     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7953175" y="2337715"/>
            <a:ext cx="3453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стакан водой, проделайте все то 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понаблюдайте. 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690" y="2375119"/>
            <a:ext cx="2536372" cy="30410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7053" y="5870729"/>
            <a:ext cx="871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 может притягивать предметы через …(стекло, воду и другие предметы).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8526" y="5565579"/>
            <a:ext cx="20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372" y="2930774"/>
            <a:ext cx="2057400" cy="26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5075" y="288759"/>
            <a:ext cx="275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Электричество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Шарик - помощник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27" y="1785883"/>
            <a:ext cx="2500089" cy="3447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521" y="2188273"/>
            <a:ext cx="2351315" cy="3045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179" y="1047219"/>
            <a:ext cx="5156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Смешиваем немного древесных опилок и речной песок.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 теперь попробуйте разделить эти вещества.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 это сделать?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2920" y="1690007"/>
            <a:ext cx="7184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поможет обычный воздушный шарик.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Натрите его шерстяной тряпочкой и поднести к смеси.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видите?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4042" y="5437414"/>
            <a:ext cx="845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Разделить смеси помог электрический заряд.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он притянул легкий предметы(опилки) и оставил на месте тяжелые (песок).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6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999" y="2277980"/>
            <a:ext cx="3136947" cy="3473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231" y="3730505"/>
            <a:ext cx="3553325" cy="138499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Спасибо за внимание!!!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78505" y="661669"/>
            <a:ext cx="3545665" cy="32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214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Yu Gothic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2025-02-09T14:12:36Z</dcterms:created>
  <dcterms:modified xsi:type="dcterms:W3CDTF">2025-03-18T05:27:06Z</dcterms:modified>
</cp:coreProperties>
</file>