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0" r:id="rId3"/>
    <p:sldId id="282" r:id="rId4"/>
    <p:sldId id="285" r:id="rId5"/>
    <p:sldId id="286" r:id="rId6"/>
    <p:sldId id="283" r:id="rId7"/>
    <p:sldId id="273" r:id="rId8"/>
    <p:sldId id="274" r:id="rId9"/>
    <p:sldId id="271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53C9"/>
    <a:srgbClr val="893BCD"/>
    <a:srgbClr val="CCFFCC"/>
    <a:srgbClr val="FF99CC"/>
    <a:srgbClr val="9966FF"/>
    <a:srgbClr val="FFFF99"/>
    <a:srgbClr val="CC99FF"/>
    <a:srgbClr val="E2BCEA"/>
    <a:srgbClr val="9FF7A1"/>
    <a:srgbClr val="11A7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499" autoAdjust="0"/>
  </p:normalViewPr>
  <p:slideViewPr>
    <p:cSldViewPr snapToGrid="0">
      <p:cViewPr varScale="1">
        <p:scale>
          <a:sx n="49" d="100"/>
          <a:sy n="49" d="100"/>
        </p:scale>
        <p:origin x="-1330" y="-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87ED32-17E4-416E-AC1C-07CB71A15B7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A19ECB-9D78-4568-A16A-624A7449BD78}">
      <dgm:prSet phldrT="[Текст]" custT="1"/>
      <dgm:spPr>
        <a:solidFill>
          <a:srgbClr val="FFFF00">
            <a:alpha val="30000"/>
          </a:srgbClr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Образовательный процесс в ДОУ состоит из множества элементов - разнообразных форм взаимодействия педагога с детьми в режиме дня. </a:t>
          </a:r>
          <a:endParaRPr lang="ru-RU" sz="24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5F71F907-53A9-40CF-8796-1F75FB79171D}" type="parTrans" cxnId="{F2B20559-9865-4402-BF50-B54755D798B3}">
      <dgm:prSet/>
      <dgm:spPr/>
      <dgm:t>
        <a:bodyPr/>
        <a:lstStyle/>
        <a:p>
          <a:endParaRPr lang="ru-RU"/>
        </a:p>
      </dgm:t>
    </dgm:pt>
    <dgm:pt modelId="{46B1E7D1-F4F2-44FB-8B82-0D6F90466A1A}" type="sibTrans" cxnId="{F2B20559-9865-4402-BF50-B54755D798B3}">
      <dgm:prSet/>
      <dgm:spPr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F627B318-BFFB-48D7-A9E1-D3B05101C965}">
      <dgm:prSet phldrT="[Текст]" custT="1"/>
      <dgm:spPr>
        <a:solidFill>
          <a:srgbClr val="FFFF00">
            <a:alpha val="30000"/>
          </a:srgbClr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Социальные акции являются одной из перспективных и интересных форм организации образовательного процесса с детьми дошкольного возраста.</a:t>
          </a:r>
          <a:endParaRPr lang="ru-RU" sz="24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3F4AD1D-CB7F-4CD8-A155-1B447F509FB0}" type="parTrans" cxnId="{DAE3F99A-0E20-4CF6-8B33-E0F6A333512A}">
      <dgm:prSet/>
      <dgm:spPr/>
      <dgm:t>
        <a:bodyPr/>
        <a:lstStyle/>
        <a:p>
          <a:endParaRPr lang="ru-RU"/>
        </a:p>
      </dgm:t>
    </dgm:pt>
    <dgm:pt modelId="{37FB6420-5B04-4FD2-99F0-67D1BF910538}" type="sibTrans" cxnId="{DAE3F99A-0E20-4CF6-8B33-E0F6A333512A}">
      <dgm:prSet/>
      <dgm:spPr/>
      <dgm:t>
        <a:bodyPr/>
        <a:lstStyle/>
        <a:p>
          <a:endParaRPr lang="ru-RU"/>
        </a:p>
      </dgm:t>
    </dgm:pt>
    <dgm:pt modelId="{5A490800-8908-4A99-9BD4-D48FE104056E}" type="pres">
      <dgm:prSet presAssocID="{DD87ED32-17E4-416E-AC1C-07CB71A15B7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9931C8C-7066-4782-B5B7-416488C10FDC}" type="pres">
      <dgm:prSet presAssocID="{DD87ED32-17E4-416E-AC1C-07CB71A15B7F}" presName="Name1" presStyleCnt="0"/>
      <dgm:spPr/>
    </dgm:pt>
    <dgm:pt modelId="{F422BF26-6606-4FF7-9ECE-DB3250030116}" type="pres">
      <dgm:prSet presAssocID="{DD87ED32-17E4-416E-AC1C-07CB71A15B7F}" presName="cycle" presStyleCnt="0"/>
      <dgm:spPr/>
    </dgm:pt>
    <dgm:pt modelId="{F196A964-6A6A-496F-A69F-D49B5ECA8C42}" type="pres">
      <dgm:prSet presAssocID="{DD87ED32-17E4-416E-AC1C-07CB71A15B7F}" presName="srcNode" presStyleLbl="node1" presStyleIdx="0" presStyleCnt="2"/>
      <dgm:spPr/>
    </dgm:pt>
    <dgm:pt modelId="{D0C2F9F3-6EBB-4BA0-A6C7-A4DC127D7ACF}" type="pres">
      <dgm:prSet presAssocID="{DD87ED32-17E4-416E-AC1C-07CB71A15B7F}" presName="conn" presStyleLbl="parChTrans1D2" presStyleIdx="0" presStyleCnt="1"/>
      <dgm:spPr/>
      <dgm:t>
        <a:bodyPr/>
        <a:lstStyle/>
        <a:p>
          <a:endParaRPr lang="ru-RU"/>
        </a:p>
      </dgm:t>
    </dgm:pt>
    <dgm:pt modelId="{7B6E583A-9310-4EFB-B628-6E328D825DAB}" type="pres">
      <dgm:prSet presAssocID="{DD87ED32-17E4-416E-AC1C-07CB71A15B7F}" presName="extraNode" presStyleLbl="node1" presStyleIdx="0" presStyleCnt="2"/>
      <dgm:spPr/>
    </dgm:pt>
    <dgm:pt modelId="{48A72191-1058-40B8-A5D2-8689743AE717}" type="pres">
      <dgm:prSet presAssocID="{DD87ED32-17E4-416E-AC1C-07CB71A15B7F}" presName="dstNode" presStyleLbl="node1" presStyleIdx="0" presStyleCnt="2"/>
      <dgm:spPr/>
    </dgm:pt>
    <dgm:pt modelId="{CD3B7D73-0054-4EA1-8368-EBD63A9B5340}" type="pres">
      <dgm:prSet presAssocID="{DCA19ECB-9D78-4568-A16A-624A7449BD78}" presName="text_1" presStyleLbl="node1" presStyleIdx="0" presStyleCnt="2" custScaleY="142597" custLinFactNeighborX="402" custLinFactNeighborY="14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745FF7-7B75-4AB0-B07C-52025AA07100}" type="pres">
      <dgm:prSet presAssocID="{DCA19ECB-9D78-4568-A16A-624A7449BD78}" presName="accent_1" presStyleCnt="0"/>
      <dgm:spPr/>
    </dgm:pt>
    <dgm:pt modelId="{260992E2-029B-4392-9ED9-6A8F6B201D08}" type="pres">
      <dgm:prSet presAssocID="{DCA19ECB-9D78-4568-A16A-624A7449BD78}" presName="accentRepeatNode" presStyleLbl="solidFgAcc1" presStyleIdx="0" presStyleCnt="2"/>
      <dgm:spPr>
        <a:solidFill>
          <a:srgbClr val="FFFF00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E0E9423E-9795-45CA-BCFA-14EAE0204710}" type="pres">
      <dgm:prSet presAssocID="{F627B318-BFFB-48D7-A9E1-D3B05101C965}" presName="text_2" presStyleLbl="node1" presStyleIdx="1" presStyleCnt="2" custScaleY="127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3FABE2-B65F-4F50-9993-87AF004C894C}" type="pres">
      <dgm:prSet presAssocID="{F627B318-BFFB-48D7-A9E1-D3B05101C965}" presName="accent_2" presStyleCnt="0"/>
      <dgm:spPr/>
    </dgm:pt>
    <dgm:pt modelId="{6E7E938E-40E6-40F2-BB1A-88EC4D0F9301}" type="pres">
      <dgm:prSet presAssocID="{F627B318-BFFB-48D7-A9E1-D3B05101C965}" presName="accentRepeatNode" presStyleLbl="solidFgAcc1" presStyleIdx="1" presStyleCnt="2"/>
      <dgm:spPr>
        <a:solidFill>
          <a:srgbClr val="FFFF00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</dgm:ptLst>
  <dgm:cxnLst>
    <dgm:cxn modelId="{583BDEE3-AC38-40A8-9DD6-644FB80FDBB8}" type="presOf" srcId="{46B1E7D1-F4F2-44FB-8B82-0D6F90466A1A}" destId="{D0C2F9F3-6EBB-4BA0-A6C7-A4DC127D7ACF}" srcOrd="0" destOrd="0" presId="urn:microsoft.com/office/officeart/2008/layout/VerticalCurvedList"/>
    <dgm:cxn modelId="{F2B20559-9865-4402-BF50-B54755D798B3}" srcId="{DD87ED32-17E4-416E-AC1C-07CB71A15B7F}" destId="{DCA19ECB-9D78-4568-A16A-624A7449BD78}" srcOrd="0" destOrd="0" parTransId="{5F71F907-53A9-40CF-8796-1F75FB79171D}" sibTransId="{46B1E7D1-F4F2-44FB-8B82-0D6F90466A1A}"/>
    <dgm:cxn modelId="{F1CDE5CF-A32F-4989-80AF-2CF0F7A7A255}" type="presOf" srcId="{DD87ED32-17E4-416E-AC1C-07CB71A15B7F}" destId="{5A490800-8908-4A99-9BD4-D48FE104056E}" srcOrd="0" destOrd="0" presId="urn:microsoft.com/office/officeart/2008/layout/VerticalCurvedList"/>
    <dgm:cxn modelId="{DAE3F99A-0E20-4CF6-8B33-E0F6A333512A}" srcId="{DD87ED32-17E4-416E-AC1C-07CB71A15B7F}" destId="{F627B318-BFFB-48D7-A9E1-D3B05101C965}" srcOrd="1" destOrd="0" parTransId="{43F4AD1D-CB7F-4CD8-A155-1B447F509FB0}" sibTransId="{37FB6420-5B04-4FD2-99F0-67D1BF910538}"/>
    <dgm:cxn modelId="{F3A211C5-CF14-4181-B55B-00CF5DBFBBA6}" type="presOf" srcId="{F627B318-BFFB-48D7-A9E1-D3B05101C965}" destId="{E0E9423E-9795-45CA-BCFA-14EAE0204710}" srcOrd="0" destOrd="0" presId="urn:microsoft.com/office/officeart/2008/layout/VerticalCurvedList"/>
    <dgm:cxn modelId="{2A8F2324-A4C6-4086-9D8F-2EFA6D9DFB33}" type="presOf" srcId="{DCA19ECB-9D78-4568-A16A-624A7449BD78}" destId="{CD3B7D73-0054-4EA1-8368-EBD63A9B5340}" srcOrd="0" destOrd="0" presId="urn:microsoft.com/office/officeart/2008/layout/VerticalCurvedList"/>
    <dgm:cxn modelId="{E345A077-FD5C-49C0-B0D2-2B2C2CCB0DFA}" type="presParOf" srcId="{5A490800-8908-4A99-9BD4-D48FE104056E}" destId="{E9931C8C-7066-4782-B5B7-416488C10FDC}" srcOrd="0" destOrd="0" presId="urn:microsoft.com/office/officeart/2008/layout/VerticalCurvedList"/>
    <dgm:cxn modelId="{00102853-E8A4-4E0A-AD07-F2598CA78A0C}" type="presParOf" srcId="{E9931C8C-7066-4782-B5B7-416488C10FDC}" destId="{F422BF26-6606-4FF7-9ECE-DB3250030116}" srcOrd="0" destOrd="0" presId="urn:microsoft.com/office/officeart/2008/layout/VerticalCurvedList"/>
    <dgm:cxn modelId="{71767A83-F4BD-451D-881A-CF96931E3C83}" type="presParOf" srcId="{F422BF26-6606-4FF7-9ECE-DB3250030116}" destId="{F196A964-6A6A-496F-A69F-D49B5ECA8C42}" srcOrd="0" destOrd="0" presId="urn:microsoft.com/office/officeart/2008/layout/VerticalCurvedList"/>
    <dgm:cxn modelId="{87F1919F-5382-4F0C-961C-F30D3ACA92B7}" type="presParOf" srcId="{F422BF26-6606-4FF7-9ECE-DB3250030116}" destId="{D0C2F9F3-6EBB-4BA0-A6C7-A4DC127D7ACF}" srcOrd="1" destOrd="0" presId="urn:microsoft.com/office/officeart/2008/layout/VerticalCurvedList"/>
    <dgm:cxn modelId="{D8E5F7D7-15BD-46DE-A799-808C0AFFE306}" type="presParOf" srcId="{F422BF26-6606-4FF7-9ECE-DB3250030116}" destId="{7B6E583A-9310-4EFB-B628-6E328D825DAB}" srcOrd="2" destOrd="0" presId="urn:microsoft.com/office/officeart/2008/layout/VerticalCurvedList"/>
    <dgm:cxn modelId="{61BBDC19-3D62-4B41-A61E-0263FA90431D}" type="presParOf" srcId="{F422BF26-6606-4FF7-9ECE-DB3250030116}" destId="{48A72191-1058-40B8-A5D2-8689743AE717}" srcOrd="3" destOrd="0" presId="urn:microsoft.com/office/officeart/2008/layout/VerticalCurvedList"/>
    <dgm:cxn modelId="{FD64CFB4-A9A9-4E1A-80E4-B1CE34D04184}" type="presParOf" srcId="{E9931C8C-7066-4782-B5B7-416488C10FDC}" destId="{CD3B7D73-0054-4EA1-8368-EBD63A9B5340}" srcOrd="1" destOrd="0" presId="urn:microsoft.com/office/officeart/2008/layout/VerticalCurvedList"/>
    <dgm:cxn modelId="{4C94878A-C46B-4F38-BEAB-DC86506D0036}" type="presParOf" srcId="{E9931C8C-7066-4782-B5B7-416488C10FDC}" destId="{FE745FF7-7B75-4AB0-B07C-52025AA07100}" srcOrd="2" destOrd="0" presId="urn:microsoft.com/office/officeart/2008/layout/VerticalCurvedList"/>
    <dgm:cxn modelId="{17F55492-1A6B-4FF4-ABEB-20B2323C4FCC}" type="presParOf" srcId="{FE745FF7-7B75-4AB0-B07C-52025AA07100}" destId="{260992E2-029B-4392-9ED9-6A8F6B201D08}" srcOrd="0" destOrd="0" presId="urn:microsoft.com/office/officeart/2008/layout/VerticalCurvedList"/>
    <dgm:cxn modelId="{5B22BFCC-45F2-43C8-923A-8DD48EA4C6DE}" type="presParOf" srcId="{E9931C8C-7066-4782-B5B7-416488C10FDC}" destId="{E0E9423E-9795-45CA-BCFA-14EAE0204710}" srcOrd="3" destOrd="0" presId="urn:microsoft.com/office/officeart/2008/layout/VerticalCurvedList"/>
    <dgm:cxn modelId="{A5C8F3A1-64C2-4D54-BB8B-90DE0BFBE4C6}" type="presParOf" srcId="{E9931C8C-7066-4782-B5B7-416488C10FDC}" destId="{663FABE2-B65F-4F50-9993-87AF004C894C}" srcOrd="4" destOrd="0" presId="urn:microsoft.com/office/officeart/2008/layout/VerticalCurvedList"/>
    <dgm:cxn modelId="{E9C95953-9477-4920-BA72-48860B6C7192}" type="presParOf" srcId="{663FABE2-B65F-4F50-9993-87AF004C894C}" destId="{6E7E938E-40E6-40F2-BB1A-88EC4D0F930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62FBCA-E7AB-46AB-8CDF-7AC4D3E3E26A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551E23-7F81-4CB7-85F1-BC99CBB5C8C8}">
      <dgm:prSet phldrT="[Текст]" custT="1"/>
      <dgm:spPr>
        <a:solidFill>
          <a:srgbClr val="FFFF99"/>
        </a:solidFill>
        <a:ln w="57150">
          <a:solidFill>
            <a:srgbClr val="893BCD"/>
          </a:solidFill>
        </a:ln>
      </dgm:spPr>
      <dgm:t>
        <a:bodyPr/>
        <a:lstStyle/>
        <a:p>
          <a:pPr algn="just"/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социальные акции помогают детям развивать </a:t>
          </a:r>
          <a:r>
            <a:rPr lang="ru-RU" sz="2200" b="1" u="none" kern="1200" dirty="0" err="1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эмпатию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и понимание окружающего мира</a:t>
          </a:r>
          <a:endParaRPr lang="ru-RU" sz="2200" b="1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678310-B7B7-4EE7-AC53-06043A11B52B}" type="parTrans" cxnId="{2D4D03F5-C98E-41E5-B2D0-1312B887A777}">
      <dgm:prSet/>
      <dgm:spPr/>
      <dgm:t>
        <a:bodyPr/>
        <a:lstStyle/>
        <a:p>
          <a:endParaRPr lang="ru-RU"/>
        </a:p>
      </dgm:t>
    </dgm:pt>
    <dgm:pt modelId="{0A0C4A9A-8E0C-40D5-985B-CAFC679A1390}" type="sibTrans" cxnId="{2D4D03F5-C98E-41E5-B2D0-1312B887A777}">
      <dgm:prSet/>
      <dgm:spPr/>
      <dgm:t>
        <a:bodyPr/>
        <a:lstStyle/>
        <a:p>
          <a:endParaRPr lang="ru-RU"/>
        </a:p>
      </dgm:t>
    </dgm:pt>
    <dgm:pt modelId="{2748A929-4AD5-417B-8F10-9E8F9ECF1D56}">
      <dgm:prSet phldrT="[Текст]" custT="1"/>
      <dgm:spPr>
        <a:solidFill>
          <a:srgbClr val="FFFF99"/>
        </a:solidFill>
        <a:ln w="57150">
          <a:solidFill>
            <a:srgbClr val="893BCD"/>
          </a:solidFill>
        </a:ln>
      </dgm:spPr>
      <dgm:t>
        <a:bodyPr/>
        <a:lstStyle/>
        <a:p>
          <a:pPr algn="just"/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социальные акции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способствуют развитию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навыков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коммуникации (дети учатся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работать в команде,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взаимодействовать друг с другом, выражать свои мысли и чувства)</a:t>
          </a:r>
          <a:endParaRPr lang="ru-RU" sz="2200" b="1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9C1768-79A7-454D-918A-97BF05911042}" type="parTrans" cxnId="{3DCE829E-062D-4502-B6A0-8230235B7415}">
      <dgm:prSet/>
      <dgm:spPr/>
      <dgm:t>
        <a:bodyPr/>
        <a:lstStyle/>
        <a:p>
          <a:endParaRPr lang="ru-RU"/>
        </a:p>
      </dgm:t>
    </dgm:pt>
    <dgm:pt modelId="{96A11F6E-12E8-4952-9F34-7CF642679D7D}" type="sibTrans" cxnId="{3DCE829E-062D-4502-B6A0-8230235B7415}">
      <dgm:prSet/>
      <dgm:spPr/>
      <dgm:t>
        <a:bodyPr/>
        <a:lstStyle/>
        <a:p>
          <a:endParaRPr lang="ru-RU"/>
        </a:p>
      </dgm:t>
    </dgm:pt>
    <dgm:pt modelId="{EF3F3533-2D27-438A-AC80-924CD0AE2EDD}">
      <dgm:prSet custT="1"/>
      <dgm:spPr>
        <a:solidFill>
          <a:srgbClr val="FFFF99"/>
        </a:solidFill>
        <a:ln w="57150">
          <a:solidFill>
            <a:srgbClr val="893BCD"/>
          </a:solidFill>
        </a:ln>
      </dgm:spPr>
      <dgm:t>
        <a:bodyPr/>
        <a:lstStyle/>
        <a:p>
          <a:pPr algn="just"/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социальные акции - отличный способ интеграции детей с разными потребностями</a:t>
          </a:r>
          <a:endParaRPr lang="ru-RU" sz="2200" b="1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6ED0EE-7F55-4317-A1CC-0F22000AD397}" type="parTrans" cxnId="{704CFD02-B709-403A-9F9D-3F5FED2867CA}">
      <dgm:prSet/>
      <dgm:spPr/>
      <dgm:t>
        <a:bodyPr/>
        <a:lstStyle/>
        <a:p>
          <a:endParaRPr lang="ru-RU"/>
        </a:p>
      </dgm:t>
    </dgm:pt>
    <dgm:pt modelId="{4A9444B6-CF08-4494-A684-A930F829385D}" type="sibTrans" cxnId="{704CFD02-B709-403A-9F9D-3F5FED2867CA}">
      <dgm:prSet/>
      <dgm:spPr/>
      <dgm:t>
        <a:bodyPr/>
        <a:lstStyle/>
        <a:p>
          <a:endParaRPr lang="ru-RU"/>
        </a:p>
      </dgm:t>
    </dgm:pt>
    <dgm:pt modelId="{7544288A-86EC-41C5-A90D-5CF56185DFBA}" type="pres">
      <dgm:prSet presAssocID="{8962FBCA-E7AB-46AB-8CDF-7AC4D3E3E26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983650-5F84-4600-9D46-5EA7113DDF61}" type="pres">
      <dgm:prSet presAssocID="{2D551E23-7F81-4CB7-85F1-BC99CBB5C8C8}" presName="composite" presStyleCnt="0"/>
      <dgm:spPr/>
    </dgm:pt>
    <dgm:pt modelId="{61C8D00D-796B-4526-BE4D-44B67E73A6AB}" type="pres">
      <dgm:prSet presAssocID="{2D551E23-7F81-4CB7-85F1-BC99CBB5C8C8}" presName="imgShp" presStyleLbl="fgImgPlace1" presStyleIdx="0" presStyleCnt="3" custLinFactNeighborX="-99348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EC3E4330-C24E-402B-8A82-AB9DF0D58480}" type="pres">
      <dgm:prSet presAssocID="{2D551E23-7F81-4CB7-85F1-BC99CBB5C8C8}" presName="txShp" presStyleLbl="node1" presStyleIdx="0" presStyleCnt="3" custScaleX="133003" custScaleY="102538" custLinFactNeighborX="8301" custLinFactNeighborY="-1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57F525-BECE-4A87-B9DA-2C7CB79939CE}" type="pres">
      <dgm:prSet presAssocID="{0A0C4A9A-8E0C-40D5-985B-CAFC679A1390}" presName="spacing" presStyleCnt="0"/>
      <dgm:spPr/>
    </dgm:pt>
    <dgm:pt modelId="{C1977FED-5A73-454D-80D7-6990F7C49784}" type="pres">
      <dgm:prSet presAssocID="{2748A929-4AD5-417B-8F10-9E8F9ECF1D56}" presName="composite" presStyleCnt="0"/>
      <dgm:spPr/>
    </dgm:pt>
    <dgm:pt modelId="{98E57F2E-1850-40E6-A362-953C395A0CAE}" type="pres">
      <dgm:prSet presAssocID="{2748A929-4AD5-417B-8F10-9E8F9ECF1D56}" presName="imgShp" presStyleLbl="fgImgPlace1" presStyleIdx="1" presStyleCnt="3" custLinFactNeighborX="-99708" custLinFactNeighborY="-224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0562439C-2FF3-4D55-BF34-A6EEE5CC69DB}" type="pres">
      <dgm:prSet presAssocID="{2748A929-4AD5-417B-8F10-9E8F9ECF1D56}" presName="txShp" presStyleLbl="node1" presStyleIdx="1" presStyleCnt="3" custScaleX="133003" custScaleY="103607" custLinFactNeighborX="21037" custLinFactNeighborY="3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58D280-3320-478A-A846-128ED9BB3662}" type="pres">
      <dgm:prSet presAssocID="{96A11F6E-12E8-4952-9F34-7CF642679D7D}" presName="spacing" presStyleCnt="0"/>
      <dgm:spPr/>
    </dgm:pt>
    <dgm:pt modelId="{E8323166-59C0-4CD0-96B1-0AC63ABCE810}" type="pres">
      <dgm:prSet presAssocID="{EF3F3533-2D27-438A-AC80-924CD0AE2EDD}" presName="composite" presStyleCnt="0"/>
      <dgm:spPr/>
    </dgm:pt>
    <dgm:pt modelId="{06351CEA-8E76-49F8-98C4-308F638BB691}" type="pres">
      <dgm:prSet presAssocID="{EF3F3533-2D27-438A-AC80-924CD0AE2EDD}" presName="imgShp" presStyleLbl="fgImgPlace1" presStyleIdx="2" presStyleCnt="3" custLinFactX="-4629" custLinFactNeighborX="-100000" custLinFactNeighborY="-6824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665DB02F-CDA4-4AD3-91BB-A917208957F0}" type="pres">
      <dgm:prSet presAssocID="{EF3F3533-2D27-438A-AC80-924CD0AE2EDD}" presName="txShp" presStyleLbl="node1" presStyleIdx="2" presStyleCnt="3" custScaleX="133003" custScaleY="105175" custLinFactNeighborX="8686" custLinFactNeighborY="3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2FA526-9C43-4687-9786-EB74DBA92E93}" type="presOf" srcId="{8962FBCA-E7AB-46AB-8CDF-7AC4D3E3E26A}" destId="{7544288A-86EC-41C5-A90D-5CF56185DFBA}" srcOrd="0" destOrd="0" presId="urn:microsoft.com/office/officeart/2005/8/layout/vList3"/>
    <dgm:cxn modelId="{3ACDA013-BC12-4E83-8596-F446D57E51BE}" type="presOf" srcId="{EF3F3533-2D27-438A-AC80-924CD0AE2EDD}" destId="{665DB02F-CDA4-4AD3-91BB-A917208957F0}" srcOrd="0" destOrd="0" presId="urn:microsoft.com/office/officeart/2005/8/layout/vList3"/>
    <dgm:cxn modelId="{2D4D03F5-C98E-41E5-B2D0-1312B887A777}" srcId="{8962FBCA-E7AB-46AB-8CDF-7AC4D3E3E26A}" destId="{2D551E23-7F81-4CB7-85F1-BC99CBB5C8C8}" srcOrd="0" destOrd="0" parTransId="{59678310-B7B7-4EE7-AC53-06043A11B52B}" sibTransId="{0A0C4A9A-8E0C-40D5-985B-CAFC679A1390}"/>
    <dgm:cxn modelId="{2560DA17-35A5-4B2E-946E-D8395BF967E3}" type="presOf" srcId="{2D551E23-7F81-4CB7-85F1-BC99CBB5C8C8}" destId="{EC3E4330-C24E-402B-8A82-AB9DF0D58480}" srcOrd="0" destOrd="0" presId="urn:microsoft.com/office/officeart/2005/8/layout/vList3"/>
    <dgm:cxn modelId="{3DCE829E-062D-4502-B6A0-8230235B7415}" srcId="{8962FBCA-E7AB-46AB-8CDF-7AC4D3E3E26A}" destId="{2748A929-4AD5-417B-8F10-9E8F9ECF1D56}" srcOrd="1" destOrd="0" parTransId="{B09C1768-79A7-454D-918A-97BF05911042}" sibTransId="{96A11F6E-12E8-4952-9F34-7CF642679D7D}"/>
    <dgm:cxn modelId="{704CFD02-B709-403A-9F9D-3F5FED2867CA}" srcId="{8962FBCA-E7AB-46AB-8CDF-7AC4D3E3E26A}" destId="{EF3F3533-2D27-438A-AC80-924CD0AE2EDD}" srcOrd="2" destOrd="0" parTransId="{F46ED0EE-7F55-4317-A1CC-0F22000AD397}" sibTransId="{4A9444B6-CF08-4494-A684-A930F829385D}"/>
    <dgm:cxn modelId="{57B98D13-8E6D-41DC-84ED-77490CC268FA}" type="presOf" srcId="{2748A929-4AD5-417B-8F10-9E8F9ECF1D56}" destId="{0562439C-2FF3-4D55-BF34-A6EEE5CC69DB}" srcOrd="0" destOrd="0" presId="urn:microsoft.com/office/officeart/2005/8/layout/vList3"/>
    <dgm:cxn modelId="{621D555C-6753-4326-AE18-45F782267851}" type="presParOf" srcId="{7544288A-86EC-41C5-A90D-5CF56185DFBA}" destId="{BB983650-5F84-4600-9D46-5EA7113DDF61}" srcOrd="0" destOrd="0" presId="urn:microsoft.com/office/officeart/2005/8/layout/vList3"/>
    <dgm:cxn modelId="{2C33565C-ED09-4FCB-A9FA-D79A3874D578}" type="presParOf" srcId="{BB983650-5F84-4600-9D46-5EA7113DDF61}" destId="{61C8D00D-796B-4526-BE4D-44B67E73A6AB}" srcOrd="0" destOrd="0" presId="urn:microsoft.com/office/officeart/2005/8/layout/vList3"/>
    <dgm:cxn modelId="{4C0BC30B-908A-4E06-BF08-D60121350AC3}" type="presParOf" srcId="{BB983650-5F84-4600-9D46-5EA7113DDF61}" destId="{EC3E4330-C24E-402B-8A82-AB9DF0D58480}" srcOrd="1" destOrd="0" presId="urn:microsoft.com/office/officeart/2005/8/layout/vList3"/>
    <dgm:cxn modelId="{8EBCB1A2-8000-4A1A-B627-88C4F33BB839}" type="presParOf" srcId="{7544288A-86EC-41C5-A90D-5CF56185DFBA}" destId="{BD57F525-BECE-4A87-B9DA-2C7CB79939CE}" srcOrd="1" destOrd="0" presId="urn:microsoft.com/office/officeart/2005/8/layout/vList3"/>
    <dgm:cxn modelId="{D3ECB199-63D5-46C0-BA80-77311EF027E8}" type="presParOf" srcId="{7544288A-86EC-41C5-A90D-5CF56185DFBA}" destId="{C1977FED-5A73-454D-80D7-6990F7C49784}" srcOrd="2" destOrd="0" presId="urn:microsoft.com/office/officeart/2005/8/layout/vList3"/>
    <dgm:cxn modelId="{BAA3CC57-3CFE-490E-970C-B881505042A3}" type="presParOf" srcId="{C1977FED-5A73-454D-80D7-6990F7C49784}" destId="{98E57F2E-1850-40E6-A362-953C395A0CAE}" srcOrd="0" destOrd="0" presId="urn:microsoft.com/office/officeart/2005/8/layout/vList3"/>
    <dgm:cxn modelId="{E97A50EA-1903-4A18-8991-26A1AC187920}" type="presParOf" srcId="{C1977FED-5A73-454D-80D7-6990F7C49784}" destId="{0562439C-2FF3-4D55-BF34-A6EEE5CC69DB}" srcOrd="1" destOrd="0" presId="urn:microsoft.com/office/officeart/2005/8/layout/vList3"/>
    <dgm:cxn modelId="{0B553579-92AC-46C9-B9D1-812753F07C7A}" type="presParOf" srcId="{7544288A-86EC-41C5-A90D-5CF56185DFBA}" destId="{9158D280-3320-478A-A846-128ED9BB3662}" srcOrd="3" destOrd="0" presId="urn:microsoft.com/office/officeart/2005/8/layout/vList3"/>
    <dgm:cxn modelId="{06974A3D-52F3-4D6A-A48A-2C3F38C9B177}" type="presParOf" srcId="{7544288A-86EC-41C5-A90D-5CF56185DFBA}" destId="{E8323166-59C0-4CD0-96B1-0AC63ABCE810}" srcOrd="4" destOrd="0" presId="urn:microsoft.com/office/officeart/2005/8/layout/vList3"/>
    <dgm:cxn modelId="{A5D48F7E-BC25-43FA-902E-3661A7D9790C}" type="presParOf" srcId="{E8323166-59C0-4CD0-96B1-0AC63ABCE810}" destId="{06351CEA-8E76-49F8-98C4-308F638BB691}" srcOrd="0" destOrd="0" presId="urn:microsoft.com/office/officeart/2005/8/layout/vList3"/>
    <dgm:cxn modelId="{C5FA7A45-1C4B-440F-80D9-DB8A0C144B39}" type="presParOf" srcId="{E8323166-59C0-4CD0-96B1-0AC63ABCE810}" destId="{665DB02F-CDA4-4AD3-91BB-A917208957F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62FBCA-E7AB-46AB-8CDF-7AC4D3E3E26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551E23-7F81-4CB7-85F1-BC99CBB5C8C8}">
      <dgm:prSet phldrT="[Текст]" custT="1"/>
      <dgm:spPr>
        <a:solidFill>
          <a:schemeClr val="accent5">
            <a:lumMod val="40000"/>
            <a:lumOff val="60000"/>
          </a:schemeClr>
        </a:solidFill>
        <a:ln w="57150">
          <a:solidFill>
            <a:srgbClr val="893BCD"/>
          </a:solidFill>
        </a:ln>
      </dgm:spPr>
      <dgm:t>
        <a:bodyPr/>
        <a:lstStyle/>
        <a:p>
          <a:pPr algn="ctr"/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Социальная акция</a:t>
          </a:r>
          <a:endParaRPr lang="ru-RU" sz="2400" b="1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0A0C4A9A-8E0C-40D5-985B-CAFC679A1390}" type="sibTrans" cxnId="{2D4D03F5-C98E-41E5-B2D0-1312B887A777}">
      <dgm:prSet/>
      <dgm:spPr/>
      <dgm:t>
        <a:bodyPr/>
        <a:lstStyle/>
        <a:p>
          <a:endParaRPr lang="ru-RU"/>
        </a:p>
      </dgm:t>
    </dgm:pt>
    <dgm:pt modelId="{59678310-B7B7-4EE7-AC53-06043A11B52B}" type="parTrans" cxnId="{2D4D03F5-C98E-41E5-B2D0-1312B887A777}">
      <dgm:prSet/>
      <dgm:spPr/>
      <dgm:t>
        <a:bodyPr/>
        <a:lstStyle/>
        <a:p>
          <a:endParaRPr lang="ru-RU"/>
        </a:p>
      </dgm:t>
    </dgm:pt>
    <dgm:pt modelId="{4A62290D-EE19-4B8F-BD3A-FDE21583F026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pPr marL="0" algn="ctr" defTabSz="914400" rtl="0" eaLnBrk="1" latinLnBrk="0" hangingPunct="1"/>
          <a:endParaRPr lang="ru-RU" sz="2400" b="1" kern="1200" dirty="0" smtClean="0">
            <a:solidFill>
              <a:srgbClr val="002060"/>
            </a:solidFill>
            <a:latin typeface="+mn-lt"/>
            <a:ea typeface="+mn-ea"/>
            <a:cs typeface="+mn-cs"/>
          </a:endParaRPr>
        </a:p>
        <a:p>
          <a:pPr marL="0" algn="ctr" defTabSz="914400" rtl="0" eaLnBrk="1" latinLnBrk="0" hangingPunct="1"/>
          <a:r>
            <a:rPr lang="ru-RU" sz="2400" b="1" kern="1200" dirty="0" smtClean="0">
              <a:solidFill>
                <a:srgbClr val="002060"/>
              </a:solidFill>
              <a:latin typeface="+mn-lt"/>
              <a:ea typeface="+mn-ea"/>
              <a:cs typeface="+mn-cs"/>
            </a:rPr>
            <a:t>1. </a:t>
          </a: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Учет интересов и потребностей детей, чтобы дети чувствовали свою значимость и понимали, что их действия могут изменить мир вокруг.</a:t>
          </a:r>
          <a:endParaRPr lang="ru-RU" sz="2400" b="1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8C853A19-EDB0-4926-8685-1512C387CD49}" type="parTrans" cxnId="{F8FA75BB-2B7F-497E-A84E-0865767263FC}">
      <dgm:prSet/>
      <dgm:spPr/>
      <dgm:t>
        <a:bodyPr/>
        <a:lstStyle/>
        <a:p>
          <a:endParaRPr lang="ru-RU"/>
        </a:p>
      </dgm:t>
    </dgm:pt>
    <dgm:pt modelId="{170DAFA8-2AEB-483C-B2A1-49EA8D2A086E}" type="sibTrans" cxnId="{F8FA75BB-2B7F-497E-A84E-0865767263FC}">
      <dgm:prSet/>
      <dgm:spPr/>
      <dgm:t>
        <a:bodyPr/>
        <a:lstStyle/>
        <a:p>
          <a:endParaRPr lang="ru-RU"/>
        </a:p>
      </dgm:t>
    </dgm:pt>
    <dgm:pt modelId="{471D0E94-69A0-4046-BFCD-33E1E52A77AF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E2BCEA"/>
        </a:solidFill>
        <a:ln w="57150">
          <a:solidFill>
            <a:srgbClr val="893BCD"/>
          </a:solidFill>
        </a:ln>
      </dgm:spPr>
      <dgm:t>
        <a:bodyPr/>
        <a:lstStyle/>
        <a:p>
          <a:pPr marL="0" algn="ctr" defTabSz="914400" rtl="0" eaLnBrk="1" latinLnBrk="0" hangingPunct="1"/>
          <a:endParaRPr lang="ru-RU" sz="2400" b="1" kern="1200" dirty="0" smtClean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  <a:p>
          <a:pPr marL="0" algn="ctr" defTabSz="914400" rtl="0" eaLnBrk="1" latinLnBrk="0" hangingPunct="1"/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2. </a:t>
          </a: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Акции в ДОУ - эмоционально насыщенное мероприятие.</a:t>
          </a:r>
        </a:p>
      </dgm:t>
    </dgm:pt>
    <dgm:pt modelId="{E0D3636D-002A-40CE-8B5A-F71E0EE3A74B}" type="parTrans" cxnId="{4077508F-D670-499E-BDA7-92F688671A4B}">
      <dgm:prSet/>
      <dgm:spPr/>
      <dgm:t>
        <a:bodyPr/>
        <a:lstStyle/>
        <a:p>
          <a:endParaRPr lang="ru-RU"/>
        </a:p>
      </dgm:t>
    </dgm:pt>
    <dgm:pt modelId="{01C75A8C-6395-4ED8-8C83-C5A0B9540F0D}" type="sibTrans" cxnId="{4077508F-D670-499E-BDA7-92F688671A4B}">
      <dgm:prSet/>
      <dgm:spPr/>
      <dgm:t>
        <a:bodyPr/>
        <a:lstStyle/>
        <a:p>
          <a:endParaRPr lang="ru-RU"/>
        </a:p>
      </dgm:t>
    </dgm:pt>
    <dgm:pt modelId="{8ED2D9A7-9070-44A4-97FD-0C29F249CBAA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rgbClr val="FFFF99"/>
        </a:solidFill>
        <a:ln w="57150">
          <a:solidFill>
            <a:srgbClr val="893BCD"/>
          </a:solidFill>
        </a:ln>
      </dgm:spPr>
      <dgm:t>
        <a:bodyPr/>
        <a:lstStyle/>
        <a:p>
          <a:pPr marL="0" algn="ctr" defTabSz="914400" rtl="0" eaLnBrk="1" latinLnBrk="0" hangingPunct="1"/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3. Акция не может проходить спонтанно. </a:t>
          </a:r>
        </a:p>
      </dgm:t>
    </dgm:pt>
    <dgm:pt modelId="{EF28DBC6-488A-436E-B0D0-9AA0FC13B588}" type="parTrans" cxnId="{B140DB9A-F717-49B4-A4FF-50ED1C8016E9}">
      <dgm:prSet/>
      <dgm:spPr/>
      <dgm:t>
        <a:bodyPr/>
        <a:lstStyle/>
        <a:p>
          <a:endParaRPr lang="ru-RU"/>
        </a:p>
      </dgm:t>
    </dgm:pt>
    <dgm:pt modelId="{F339E52B-F958-4C8F-9255-64CF97D0774E}" type="sibTrans" cxnId="{B140DB9A-F717-49B4-A4FF-50ED1C8016E9}">
      <dgm:prSet/>
      <dgm:spPr/>
      <dgm:t>
        <a:bodyPr/>
        <a:lstStyle/>
        <a:p>
          <a:endParaRPr lang="ru-RU"/>
        </a:p>
      </dgm:t>
    </dgm:pt>
    <dgm:pt modelId="{DC60FA7E-B67F-4E82-A1AA-7C3745E1244B}">
      <dgm:prSet custT="1"/>
      <dgm:spPr>
        <a:solidFill>
          <a:schemeClr val="accent2">
            <a:lumMod val="40000"/>
            <a:lumOff val="60000"/>
          </a:schemeClr>
        </a:solidFill>
        <a:ln w="57150">
          <a:solidFill>
            <a:srgbClr val="893BCD"/>
          </a:solidFill>
        </a:ln>
      </dgm:spPr>
      <dgm:t>
        <a:bodyPr/>
        <a:lstStyle/>
        <a:p>
          <a:pPr marL="0" algn="ctr" defTabSz="914400" rtl="0" eaLnBrk="1" latinLnBrk="0" hangingPunct="1"/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4. Социальные акции должны быть понятны для детей, разнообразны по содержанию.</a:t>
          </a:r>
        </a:p>
      </dgm:t>
    </dgm:pt>
    <dgm:pt modelId="{52FF3CD7-6DC5-442F-97F2-CDF3FB644103}" type="parTrans" cxnId="{D4454FD0-5928-41C5-ADF2-384F55D58967}">
      <dgm:prSet/>
      <dgm:spPr/>
      <dgm:t>
        <a:bodyPr/>
        <a:lstStyle/>
        <a:p>
          <a:endParaRPr lang="ru-RU"/>
        </a:p>
      </dgm:t>
    </dgm:pt>
    <dgm:pt modelId="{E625F437-6003-4119-A174-6908B223EEED}" type="sibTrans" cxnId="{D4454FD0-5928-41C5-ADF2-384F55D58967}">
      <dgm:prSet/>
      <dgm:spPr/>
      <dgm:t>
        <a:bodyPr/>
        <a:lstStyle/>
        <a:p>
          <a:endParaRPr lang="ru-RU"/>
        </a:p>
      </dgm:t>
    </dgm:pt>
    <dgm:pt modelId="{DAFFF156-9FDF-43E3-BB54-D2D0AC822C0E}" type="pres">
      <dgm:prSet presAssocID="{8962FBCA-E7AB-46AB-8CDF-7AC4D3E3E26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C157C7-2C48-41DC-9553-F777587232C3}" type="pres">
      <dgm:prSet presAssocID="{8962FBCA-E7AB-46AB-8CDF-7AC4D3E3E26A}" presName="matrix" presStyleCnt="0"/>
      <dgm:spPr/>
    </dgm:pt>
    <dgm:pt modelId="{7BCEC708-BC8D-4522-9BCE-DF01F816186C}" type="pres">
      <dgm:prSet presAssocID="{8962FBCA-E7AB-46AB-8CDF-7AC4D3E3E26A}" presName="tile1" presStyleLbl="node1" presStyleIdx="0" presStyleCnt="4"/>
      <dgm:spPr/>
      <dgm:t>
        <a:bodyPr/>
        <a:lstStyle/>
        <a:p>
          <a:endParaRPr lang="ru-RU"/>
        </a:p>
      </dgm:t>
    </dgm:pt>
    <dgm:pt modelId="{C4CFC568-09B8-45A3-9E1B-28523F6216D4}" type="pres">
      <dgm:prSet presAssocID="{8962FBCA-E7AB-46AB-8CDF-7AC4D3E3E26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52CA49-4673-46DF-8EEE-4A4482DBB87C}" type="pres">
      <dgm:prSet presAssocID="{8962FBCA-E7AB-46AB-8CDF-7AC4D3E3E26A}" presName="tile2" presStyleLbl="node1" presStyleIdx="1" presStyleCnt="4"/>
      <dgm:spPr/>
      <dgm:t>
        <a:bodyPr/>
        <a:lstStyle/>
        <a:p>
          <a:endParaRPr lang="ru-RU"/>
        </a:p>
      </dgm:t>
    </dgm:pt>
    <dgm:pt modelId="{CB07E6FC-DF69-4E4A-A250-26401518EF78}" type="pres">
      <dgm:prSet presAssocID="{8962FBCA-E7AB-46AB-8CDF-7AC4D3E3E26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E59347-2A25-4A61-B843-355BB99A171B}" type="pres">
      <dgm:prSet presAssocID="{8962FBCA-E7AB-46AB-8CDF-7AC4D3E3E26A}" presName="tile3" presStyleLbl="node1" presStyleIdx="2" presStyleCnt="4"/>
      <dgm:spPr/>
      <dgm:t>
        <a:bodyPr/>
        <a:lstStyle/>
        <a:p>
          <a:endParaRPr lang="ru-RU"/>
        </a:p>
      </dgm:t>
    </dgm:pt>
    <dgm:pt modelId="{D2B5F39E-5A29-4AC7-8BBF-F9E0AD0F7CE3}" type="pres">
      <dgm:prSet presAssocID="{8962FBCA-E7AB-46AB-8CDF-7AC4D3E3E26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60C66C-A636-42AF-88E4-DADCE54BEA53}" type="pres">
      <dgm:prSet presAssocID="{8962FBCA-E7AB-46AB-8CDF-7AC4D3E3E26A}" presName="tile4" presStyleLbl="node1" presStyleIdx="3" presStyleCnt="4"/>
      <dgm:spPr/>
      <dgm:t>
        <a:bodyPr/>
        <a:lstStyle/>
        <a:p>
          <a:endParaRPr lang="ru-RU"/>
        </a:p>
      </dgm:t>
    </dgm:pt>
    <dgm:pt modelId="{47A11624-FD90-4FFF-801D-362B6A72252D}" type="pres">
      <dgm:prSet presAssocID="{8962FBCA-E7AB-46AB-8CDF-7AC4D3E3E26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D2B369-DBD5-40BC-AA65-2A92BE989B85}" type="pres">
      <dgm:prSet presAssocID="{8962FBCA-E7AB-46AB-8CDF-7AC4D3E3E26A}" presName="centerTile" presStyleLbl="fgShp" presStyleIdx="0" presStyleCnt="1" custScaleX="88791" custScaleY="74289" custLinFactNeighborX="-1570" custLinFactNeighborY="868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2BB80D43-E15E-4B7B-A698-DEDDFCC13221}" type="presOf" srcId="{2D551E23-7F81-4CB7-85F1-BC99CBB5C8C8}" destId="{0DD2B369-DBD5-40BC-AA65-2A92BE989B85}" srcOrd="0" destOrd="0" presId="urn:microsoft.com/office/officeart/2005/8/layout/matrix1"/>
    <dgm:cxn modelId="{920D46C0-30D3-4B81-BD30-A8C6D5321642}" type="presOf" srcId="{8ED2D9A7-9070-44A4-97FD-0C29F249CBAA}" destId="{41E59347-2A25-4A61-B843-355BB99A171B}" srcOrd="0" destOrd="0" presId="urn:microsoft.com/office/officeart/2005/8/layout/matrix1"/>
    <dgm:cxn modelId="{2D4D03F5-C98E-41E5-B2D0-1312B887A777}" srcId="{8962FBCA-E7AB-46AB-8CDF-7AC4D3E3E26A}" destId="{2D551E23-7F81-4CB7-85F1-BC99CBB5C8C8}" srcOrd="0" destOrd="0" parTransId="{59678310-B7B7-4EE7-AC53-06043A11B52B}" sibTransId="{0A0C4A9A-8E0C-40D5-985B-CAFC679A1390}"/>
    <dgm:cxn modelId="{D4454FD0-5928-41C5-ADF2-384F55D58967}" srcId="{2D551E23-7F81-4CB7-85F1-BC99CBB5C8C8}" destId="{DC60FA7E-B67F-4E82-A1AA-7C3745E1244B}" srcOrd="3" destOrd="0" parTransId="{52FF3CD7-6DC5-442F-97F2-CDF3FB644103}" sibTransId="{E625F437-6003-4119-A174-6908B223EEED}"/>
    <dgm:cxn modelId="{62945D34-A96A-4290-9858-F49C367B7E7C}" type="presOf" srcId="{4A62290D-EE19-4B8F-BD3A-FDE21583F026}" destId="{7BCEC708-BC8D-4522-9BCE-DF01F816186C}" srcOrd="0" destOrd="0" presId="urn:microsoft.com/office/officeart/2005/8/layout/matrix1"/>
    <dgm:cxn modelId="{AFEF9DF7-7324-4F0E-9EC7-FF7CE946603A}" type="presOf" srcId="{8ED2D9A7-9070-44A4-97FD-0C29F249CBAA}" destId="{D2B5F39E-5A29-4AC7-8BBF-F9E0AD0F7CE3}" srcOrd="1" destOrd="0" presId="urn:microsoft.com/office/officeart/2005/8/layout/matrix1"/>
    <dgm:cxn modelId="{01E042B9-70FF-4E1B-AA5A-203C2229B4FB}" type="presOf" srcId="{471D0E94-69A0-4046-BFCD-33E1E52A77AF}" destId="{CB07E6FC-DF69-4E4A-A250-26401518EF78}" srcOrd="1" destOrd="0" presId="urn:microsoft.com/office/officeart/2005/8/layout/matrix1"/>
    <dgm:cxn modelId="{F8FA75BB-2B7F-497E-A84E-0865767263FC}" srcId="{2D551E23-7F81-4CB7-85F1-BC99CBB5C8C8}" destId="{4A62290D-EE19-4B8F-BD3A-FDE21583F026}" srcOrd="0" destOrd="0" parTransId="{8C853A19-EDB0-4926-8685-1512C387CD49}" sibTransId="{170DAFA8-2AEB-483C-B2A1-49EA8D2A086E}"/>
    <dgm:cxn modelId="{796FC0E9-B465-4C58-8FC6-9B32DAA6EEDD}" type="presOf" srcId="{471D0E94-69A0-4046-BFCD-33E1E52A77AF}" destId="{F152CA49-4673-46DF-8EEE-4A4482DBB87C}" srcOrd="0" destOrd="0" presId="urn:microsoft.com/office/officeart/2005/8/layout/matrix1"/>
    <dgm:cxn modelId="{30453471-4782-437F-A297-06ACF29C5E32}" type="presOf" srcId="{4A62290D-EE19-4B8F-BD3A-FDE21583F026}" destId="{C4CFC568-09B8-45A3-9E1B-28523F6216D4}" srcOrd="1" destOrd="0" presId="urn:microsoft.com/office/officeart/2005/8/layout/matrix1"/>
    <dgm:cxn modelId="{4077508F-D670-499E-BDA7-92F688671A4B}" srcId="{2D551E23-7F81-4CB7-85F1-BC99CBB5C8C8}" destId="{471D0E94-69A0-4046-BFCD-33E1E52A77AF}" srcOrd="1" destOrd="0" parTransId="{E0D3636D-002A-40CE-8B5A-F71E0EE3A74B}" sibTransId="{01C75A8C-6395-4ED8-8C83-C5A0B9540F0D}"/>
    <dgm:cxn modelId="{32BF9646-83F9-476E-9E80-37E4DE978196}" type="presOf" srcId="{8962FBCA-E7AB-46AB-8CDF-7AC4D3E3E26A}" destId="{DAFFF156-9FDF-43E3-BB54-D2D0AC822C0E}" srcOrd="0" destOrd="0" presId="urn:microsoft.com/office/officeart/2005/8/layout/matrix1"/>
    <dgm:cxn modelId="{B140DB9A-F717-49B4-A4FF-50ED1C8016E9}" srcId="{2D551E23-7F81-4CB7-85F1-BC99CBB5C8C8}" destId="{8ED2D9A7-9070-44A4-97FD-0C29F249CBAA}" srcOrd="2" destOrd="0" parTransId="{EF28DBC6-488A-436E-B0D0-9AA0FC13B588}" sibTransId="{F339E52B-F958-4C8F-9255-64CF97D0774E}"/>
    <dgm:cxn modelId="{A632D7E6-FA72-43A6-AE88-C6CB9F464956}" type="presOf" srcId="{DC60FA7E-B67F-4E82-A1AA-7C3745E1244B}" destId="{47A11624-FD90-4FFF-801D-362B6A72252D}" srcOrd="1" destOrd="0" presId="urn:microsoft.com/office/officeart/2005/8/layout/matrix1"/>
    <dgm:cxn modelId="{96738406-8161-4EDD-BAD3-3A89B66247C4}" type="presOf" srcId="{DC60FA7E-B67F-4E82-A1AA-7C3745E1244B}" destId="{BE60C66C-A636-42AF-88E4-DADCE54BEA53}" srcOrd="0" destOrd="0" presId="urn:microsoft.com/office/officeart/2005/8/layout/matrix1"/>
    <dgm:cxn modelId="{A9D158A2-1CF0-4D4D-BE5A-4E74511110A2}" type="presParOf" srcId="{DAFFF156-9FDF-43E3-BB54-D2D0AC822C0E}" destId="{3EC157C7-2C48-41DC-9553-F777587232C3}" srcOrd="0" destOrd="0" presId="urn:microsoft.com/office/officeart/2005/8/layout/matrix1"/>
    <dgm:cxn modelId="{E7823C64-10D5-4BB0-8A3F-5E061909557B}" type="presParOf" srcId="{3EC157C7-2C48-41DC-9553-F777587232C3}" destId="{7BCEC708-BC8D-4522-9BCE-DF01F816186C}" srcOrd="0" destOrd="0" presId="urn:microsoft.com/office/officeart/2005/8/layout/matrix1"/>
    <dgm:cxn modelId="{DF97C49D-5D1D-4544-92B9-8B7532CCE276}" type="presParOf" srcId="{3EC157C7-2C48-41DC-9553-F777587232C3}" destId="{C4CFC568-09B8-45A3-9E1B-28523F6216D4}" srcOrd="1" destOrd="0" presId="urn:microsoft.com/office/officeart/2005/8/layout/matrix1"/>
    <dgm:cxn modelId="{8EA528FB-DA19-4753-8E96-8F991CD2CC47}" type="presParOf" srcId="{3EC157C7-2C48-41DC-9553-F777587232C3}" destId="{F152CA49-4673-46DF-8EEE-4A4482DBB87C}" srcOrd="2" destOrd="0" presId="urn:microsoft.com/office/officeart/2005/8/layout/matrix1"/>
    <dgm:cxn modelId="{D4B8855B-51FF-4993-8987-4C7C022294FD}" type="presParOf" srcId="{3EC157C7-2C48-41DC-9553-F777587232C3}" destId="{CB07E6FC-DF69-4E4A-A250-26401518EF78}" srcOrd="3" destOrd="0" presId="urn:microsoft.com/office/officeart/2005/8/layout/matrix1"/>
    <dgm:cxn modelId="{8CA7876F-5425-4D19-8D3D-8812F15AD798}" type="presParOf" srcId="{3EC157C7-2C48-41DC-9553-F777587232C3}" destId="{41E59347-2A25-4A61-B843-355BB99A171B}" srcOrd="4" destOrd="0" presId="urn:microsoft.com/office/officeart/2005/8/layout/matrix1"/>
    <dgm:cxn modelId="{B83A1ED0-D844-4169-9FAF-2D92064632FC}" type="presParOf" srcId="{3EC157C7-2C48-41DC-9553-F777587232C3}" destId="{D2B5F39E-5A29-4AC7-8BBF-F9E0AD0F7CE3}" srcOrd="5" destOrd="0" presId="urn:microsoft.com/office/officeart/2005/8/layout/matrix1"/>
    <dgm:cxn modelId="{5B04C048-4003-4F87-AE52-E0D1FCFCBE29}" type="presParOf" srcId="{3EC157C7-2C48-41DC-9553-F777587232C3}" destId="{BE60C66C-A636-42AF-88E4-DADCE54BEA53}" srcOrd="6" destOrd="0" presId="urn:microsoft.com/office/officeart/2005/8/layout/matrix1"/>
    <dgm:cxn modelId="{5A795080-3958-4EA4-AEE8-4991559AEC74}" type="presParOf" srcId="{3EC157C7-2C48-41DC-9553-F777587232C3}" destId="{47A11624-FD90-4FFF-801D-362B6A72252D}" srcOrd="7" destOrd="0" presId="urn:microsoft.com/office/officeart/2005/8/layout/matrix1"/>
    <dgm:cxn modelId="{A6E3D534-C451-41B1-9D4F-F2DCF91981B1}" type="presParOf" srcId="{DAFFF156-9FDF-43E3-BB54-D2D0AC822C0E}" destId="{0DD2B369-DBD5-40BC-AA65-2A92BE989B8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62FBCA-E7AB-46AB-8CDF-7AC4D3E3E26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551E23-7F81-4CB7-85F1-BC99CBB5C8C8}">
      <dgm:prSet phldrT="[Текст]" custT="1"/>
      <dgm:spPr>
        <a:solidFill>
          <a:schemeClr val="accent5">
            <a:lumMod val="40000"/>
            <a:lumOff val="60000"/>
          </a:schemeClr>
        </a:solidFill>
        <a:ln w="57150">
          <a:solidFill>
            <a:srgbClr val="893BCD"/>
          </a:solidFill>
        </a:ln>
      </dgm:spPr>
      <dgm:t>
        <a:bodyPr/>
        <a:lstStyle/>
        <a:p>
          <a:pPr algn="ctr"/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Социальная акция</a:t>
          </a:r>
          <a:endParaRPr lang="ru-RU" sz="2400" b="1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0A0C4A9A-8E0C-40D5-985B-CAFC679A1390}" type="sibTrans" cxnId="{2D4D03F5-C98E-41E5-B2D0-1312B887A777}">
      <dgm:prSet/>
      <dgm:spPr/>
      <dgm:t>
        <a:bodyPr/>
        <a:lstStyle/>
        <a:p>
          <a:endParaRPr lang="ru-RU"/>
        </a:p>
      </dgm:t>
    </dgm:pt>
    <dgm:pt modelId="{59678310-B7B7-4EE7-AC53-06043A11B52B}" type="parTrans" cxnId="{2D4D03F5-C98E-41E5-B2D0-1312B887A777}">
      <dgm:prSet/>
      <dgm:spPr/>
      <dgm:t>
        <a:bodyPr/>
        <a:lstStyle/>
        <a:p>
          <a:endParaRPr lang="ru-RU"/>
        </a:p>
      </dgm:t>
    </dgm:pt>
    <dgm:pt modelId="{4A62290D-EE19-4B8F-BD3A-FDE21583F026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CC99FF"/>
        </a:solidFill>
        <a:ln w="57150">
          <a:solidFill>
            <a:srgbClr val="893BCD"/>
          </a:solidFill>
        </a:ln>
      </dgm:spPr>
      <dgm:t>
        <a:bodyPr/>
        <a:lstStyle/>
        <a:p>
          <a:pPr marL="0" algn="ctr" defTabSz="914400" rtl="0" eaLnBrk="1" latinLnBrk="0" hangingPunct="1"/>
          <a:endParaRPr lang="ru-RU" sz="2400" b="1" kern="1200" dirty="0" smtClean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  <a:p>
          <a:pPr marL="0" algn="ctr" defTabSz="914400" rtl="0" eaLnBrk="1" latinLnBrk="0" hangingPunct="1"/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5. Тематика социальных акций диктуется образовательными задачами, запросами участников. </a:t>
          </a:r>
        </a:p>
      </dgm:t>
    </dgm:pt>
    <dgm:pt modelId="{8C853A19-EDB0-4926-8685-1512C387CD49}" type="parTrans" cxnId="{F8FA75BB-2B7F-497E-A84E-0865767263FC}">
      <dgm:prSet/>
      <dgm:spPr/>
      <dgm:t>
        <a:bodyPr/>
        <a:lstStyle/>
        <a:p>
          <a:endParaRPr lang="ru-RU"/>
        </a:p>
      </dgm:t>
    </dgm:pt>
    <dgm:pt modelId="{170DAFA8-2AEB-483C-B2A1-49EA8D2A086E}" type="sibTrans" cxnId="{F8FA75BB-2B7F-497E-A84E-0865767263FC}">
      <dgm:prSet/>
      <dgm:spPr/>
      <dgm:t>
        <a:bodyPr/>
        <a:lstStyle/>
        <a:p>
          <a:endParaRPr lang="ru-RU"/>
        </a:p>
      </dgm:t>
    </dgm:pt>
    <dgm:pt modelId="{8ED2D9A7-9070-44A4-97FD-0C29F249CBAA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rgbClr val="FF99CC"/>
        </a:solidFill>
        <a:ln w="57150">
          <a:solidFill>
            <a:srgbClr val="893BCD"/>
          </a:solidFill>
        </a:ln>
      </dgm:spPr>
      <dgm:t>
        <a:bodyPr/>
        <a:lstStyle/>
        <a:p>
          <a:pPr marL="0" algn="ctr" defTabSz="914400" rtl="0" eaLnBrk="1" latinLnBrk="0" hangingPunct="1"/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7. Акция - это групповая форма работы на основе сотрудничества.</a:t>
          </a:r>
        </a:p>
      </dgm:t>
    </dgm:pt>
    <dgm:pt modelId="{EF28DBC6-488A-436E-B0D0-9AA0FC13B588}" type="parTrans" cxnId="{B140DB9A-F717-49B4-A4FF-50ED1C8016E9}">
      <dgm:prSet/>
      <dgm:spPr/>
      <dgm:t>
        <a:bodyPr/>
        <a:lstStyle/>
        <a:p>
          <a:endParaRPr lang="ru-RU"/>
        </a:p>
      </dgm:t>
    </dgm:pt>
    <dgm:pt modelId="{F339E52B-F958-4C8F-9255-64CF97D0774E}" type="sibTrans" cxnId="{B140DB9A-F717-49B4-A4FF-50ED1C8016E9}">
      <dgm:prSet/>
      <dgm:spPr/>
      <dgm:t>
        <a:bodyPr/>
        <a:lstStyle/>
        <a:p>
          <a:endParaRPr lang="ru-RU"/>
        </a:p>
      </dgm:t>
    </dgm:pt>
    <dgm:pt modelId="{DC60FA7E-B67F-4E82-A1AA-7C3745E1244B}">
      <dgm:prSet custT="1"/>
      <dgm:spPr>
        <a:solidFill>
          <a:srgbClr val="FFFF99"/>
        </a:solidFill>
        <a:ln w="57150">
          <a:solidFill>
            <a:srgbClr val="893BCD"/>
          </a:solidFill>
        </a:ln>
      </dgm:spPr>
      <dgm:t>
        <a:bodyPr/>
        <a:lstStyle/>
        <a:p>
          <a:pPr marL="0" algn="ctr" defTabSz="914400" rtl="0" eaLnBrk="1" latinLnBrk="0" hangingPunct="1"/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8. Каждая социальная акция складывается из разнообразных видов детской деятельности. </a:t>
          </a:r>
        </a:p>
      </dgm:t>
    </dgm:pt>
    <dgm:pt modelId="{52FF3CD7-6DC5-442F-97F2-CDF3FB644103}" type="parTrans" cxnId="{D4454FD0-5928-41C5-ADF2-384F55D58967}">
      <dgm:prSet/>
      <dgm:spPr/>
      <dgm:t>
        <a:bodyPr/>
        <a:lstStyle/>
        <a:p>
          <a:endParaRPr lang="ru-RU"/>
        </a:p>
      </dgm:t>
    </dgm:pt>
    <dgm:pt modelId="{E625F437-6003-4119-A174-6908B223EEED}" type="sibTrans" cxnId="{D4454FD0-5928-41C5-ADF2-384F55D58967}">
      <dgm:prSet/>
      <dgm:spPr/>
      <dgm:t>
        <a:bodyPr/>
        <a:lstStyle/>
        <a:p>
          <a:endParaRPr lang="ru-RU"/>
        </a:p>
      </dgm:t>
    </dgm:pt>
    <dgm:pt modelId="{5E1C8D12-4280-4F6B-A91A-85E761B8B6D3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 w="57150">
          <a:solidFill>
            <a:srgbClr val="893BCD"/>
          </a:solidFill>
        </a:ln>
      </dgm:spPr>
      <dgm:t>
        <a:bodyPr/>
        <a:lstStyle/>
        <a:p>
          <a:pPr marL="0" algn="ctr" defTabSz="914400" rtl="0" eaLnBrk="1" latinLnBrk="0" hangingPunct="1"/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6. А</a:t>
          </a: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кция - как источник новых знаний, социального опыта взаимодействия с окружающим миром. </a:t>
          </a: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 </a:t>
          </a:r>
        </a:p>
      </dgm:t>
    </dgm:pt>
    <dgm:pt modelId="{3F558BD3-D023-42DB-9E6D-38D5D11409B2}" type="parTrans" cxnId="{C63982D3-6768-4EF9-9A78-CA5BA3D768ED}">
      <dgm:prSet/>
      <dgm:spPr/>
      <dgm:t>
        <a:bodyPr/>
        <a:lstStyle/>
        <a:p>
          <a:endParaRPr lang="ru-RU"/>
        </a:p>
      </dgm:t>
    </dgm:pt>
    <dgm:pt modelId="{ACECD105-B66C-4DDD-AF05-0E1EAFE9E958}" type="sibTrans" cxnId="{C63982D3-6768-4EF9-9A78-CA5BA3D768ED}">
      <dgm:prSet/>
      <dgm:spPr/>
      <dgm:t>
        <a:bodyPr/>
        <a:lstStyle/>
        <a:p>
          <a:endParaRPr lang="ru-RU"/>
        </a:p>
      </dgm:t>
    </dgm:pt>
    <dgm:pt modelId="{DAFFF156-9FDF-43E3-BB54-D2D0AC822C0E}" type="pres">
      <dgm:prSet presAssocID="{8962FBCA-E7AB-46AB-8CDF-7AC4D3E3E26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C157C7-2C48-41DC-9553-F777587232C3}" type="pres">
      <dgm:prSet presAssocID="{8962FBCA-E7AB-46AB-8CDF-7AC4D3E3E26A}" presName="matrix" presStyleCnt="0"/>
      <dgm:spPr/>
    </dgm:pt>
    <dgm:pt modelId="{7BCEC708-BC8D-4522-9BCE-DF01F816186C}" type="pres">
      <dgm:prSet presAssocID="{8962FBCA-E7AB-46AB-8CDF-7AC4D3E3E26A}" presName="tile1" presStyleLbl="node1" presStyleIdx="0" presStyleCnt="4"/>
      <dgm:spPr/>
      <dgm:t>
        <a:bodyPr/>
        <a:lstStyle/>
        <a:p>
          <a:endParaRPr lang="ru-RU"/>
        </a:p>
      </dgm:t>
    </dgm:pt>
    <dgm:pt modelId="{C4CFC568-09B8-45A3-9E1B-28523F6216D4}" type="pres">
      <dgm:prSet presAssocID="{8962FBCA-E7AB-46AB-8CDF-7AC4D3E3E26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52CA49-4673-46DF-8EEE-4A4482DBB87C}" type="pres">
      <dgm:prSet presAssocID="{8962FBCA-E7AB-46AB-8CDF-7AC4D3E3E26A}" presName="tile2" presStyleLbl="node1" presStyleIdx="1" presStyleCnt="4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CB07E6FC-DF69-4E4A-A250-26401518EF78}" type="pres">
      <dgm:prSet presAssocID="{8962FBCA-E7AB-46AB-8CDF-7AC4D3E3E26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E59347-2A25-4A61-B843-355BB99A171B}" type="pres">
      <dgm:prSet presAssocID="{8962FBCA-E7AB-46AB-8CDF-7AC4D3E3E26A}" presName="tile3" presStyleLbl="node1" presStyleIdx="2" presStyleCnt="4"/>
      <dgm:spPr/>
      <dgm:t>
        <a:bodyPr/>
        <a:lstStyle/>
        <a:p>
          <a:endParaRPr lang="ru-RU"/>
        </a:p>
      </dgm:t>
    </dgm:pt>
    <dgm:pt modelId="{D2B5F39E-5A29-4AC7-8BBF-F9E0AD0F7CE3}" type="pres">
      <dgm:prSet presAssocID="{8962FBCA-E7AB-46AB-8CDF-7AC4D3E3E26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60C66C-A636-42AF-88E4-DADCE54BEA53}" type="pres">
      <dgm:prSet presAssocID="{8962FBCA-E7AB-46AB-8CDF-7AC4D3E3E26A}" presName="tile4" presStyleLbl="node1" presStyleIdx="3" presStyleCnt="4"/>
      <dgm:spPr/>
      <dgm:t>
        <a:bodyPr/>
        <a:lstStyle/>
        <a:p>
          <a:endParaRPr lang="ru-RU"/>
        </a:p>
      </dgm:t>
    </dgm:pt>
    <dgm:pt modelId="{47A11624-FD90-4FFF-801D-362B6A72252D}" type="pres">
      <dgm:prSet presAssocID="{8962FBCA-E7AB-46AB-8CDF-7AC4D3E3E26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D2B369-DBD5-40BC-AA65-2A92BE989B85}" type="pres">
      <dgm:prSet presAssocID="{8962FBCA-E7AB-46AB-8CDF-7AC4D3E3E26A}" presName="centerTile" presStyleLbl="fgShp" presStyleIdx="0" presStyleCnt="1" custScaleX="88791" custScaleY="74289" custLinFactNeighborX="-1570" custLinFactNeighborY="868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F8FA75BB-2B7F-497E-A84E-0865767263FC}" srcId="{2D551E23-7F81-4CB7-85F1-BC99CBB5C8C8}" destId="{4A62290D-EE19-4B8F-BD3A-FDE21583F026}" srcOrd="0" destOrd="0" parTransId="{8C853A19-EDB0-4926-8685-1512C387CD49}" sibTransId="{170DAFA8-2AEB-483C-B2A1-49EA8D2A086E}"/>
    <dgm:cxn modelId="{5103FF20-E379-4ABF-8D2D-711253353816}" type="presOf" srcId="{8ED2D9A7-9070-44A4-97FD-0C29F249CBAA}" destId="{41E59347-2A25-4A61-B843-355BB99A171B}" srcOrd="0" destOrd="0" presId="urn:microsoft.com/office/officeart/2005/8/layout/matrix1"/>
    <dgm:cxn modelId="{D4454FD0-5928-41C5-ADF2-384F55D58967}" srcId="{2D551E23-7F81-4CB7-85F1-BC99CBB5C8C8}" destId="{DC60FA7E-B67F-4E82-A1AA-7C3745E1244B}" srcOrd="3" destOrd="0" parTransId="{52FF3CD7-6DC5-442F-97F2-CDF3FB644103}" sibTransId="{E625F437-6003-4119-A174-6908B223EEED}"/>
    <dgm:cxn modelId="{ED026DDD-8760-42F1-A5F8-33A904C963A4}" type="presOf" srcId="{5E1C8D12-4280-4F6B-A91A-85E761B8B6D3}" destId="{F152CA49-4673-46DF-8EEE-4A4482DBB87C}" srcOrd="0" destOrd="0" presId="urn:microsoft.com/office/officeart/2005/8/layout/matrix1"/>
    <dgm:cxn modelId="{F671265F-79DA-472D-BFA4-11A423BC8267}" type="presOf" srcId="{8962FBCA-E7AB-46AB-8CDF-7AC4D3E3E26A}" destId="{DAFFF156-9FDF-43E3-BB54-D2D0AC822C0E}" srcOrd="0" destOrd="0" presId="urn:microsoft.com/office/officeart/2005/8/layout/matrix1"/>
    <dgm:cxn modelId="{A0EBCD9F-1198-42B5-8658-742FE0BE681E}" type="presOf" srcId="{4A62290D-EE19-4B8F-BD3A-FDE21583F026}" destId="{7BCEC708-BC8D-4522-9BCE-DF01F816186C}" srcOrd="0" destOrd="0" presId="urn:microsoft.com/office/officeart/2005/8/layout/matrix1"/>
    <dgm:cxn modelId="{C63982D3-6768-4EF9-9A78-CA5BA3D768ED}" srcId="{2D551E23-7F81-4CB7-85F1-BC99CBB5C8C8}" destId="{5E1C8D12-4280-4F6B-A91A-85E761B8B6D3}" srcOrd="1" destOrd="0" parTransId="{3F558BD3-D023-42DB-9E6D-38D5D11409B2}" sibTransId="{ACECD105-B66C-4DDD-AF05-0E1EAFE9E958}"/>
    <dgm:cxn modelId="{2D4D03F5-C98E-41E5-B2D0-1312B887A777}" srcId="{8962FBCA-E7AB-46AB-8CDF-7AC4D3E3E26A}" destId="{2D551E23-7F81-4CB7-85F1-BC99CBB5C8C8}" srcOrd="0" destOrd="0" parTransId="{59678310-B7B7-4EE7-AC53-06043A11B52B}" sibTransId="{0A0C4A9A-8E0C-40D5-985B-CAFC679A1390}"/>
    <dgm:cxn modelId="{F0C49926-BE9C-4BBD-A97A-5896CCF758A9}" type="presOf" srcId="{2D551E23-7F81-4CB7-85F1-BC99CBB5C8C8}" destId="{0DD2B369-DBD5-40BC-AA65-2A92BE989B85}" srcOrd="0" destOrd="0" presId="urn:microsoft.com/office/officeart/2005/8/layout/matrix1"/>
    <dgm:cxn modelId="{B140DB9A-F717-49B4-A4FF-50ED1C8016E9}" srcId="{2D551E23-7F81-4CB7-85F1-BC99CBB5C8C8}" destId="{8ED2D9A7-9070-44A4-97FD-0C29F249CBAA}" srcOrd="2" destOrd="0" parTransId="{EF28DBC6-488A-436E-B0D0-9AA0FC13B588}" sibTransId="{F339E52B-F958-4C8F-9255-64CF97D0774E}"/>
    <dgm:cxn modelId="{6F19FE75-413D-4D78-B488-E422111BEEAF}" type="presOf" srcId="{DC60FA7E-B67F-4E82-A1AA-7C3745E1244B}" destId="{47A11624-FD90-4FFF-801D-362B6A72252D}" srcOrd="1" destOrd="0" presId="urn:microsoft.com/office/officeart/2005/8/layout/matrix1"/>
    <dgm:cxn modelId="{CD4DFC90-A6C0-44DB-8C80-D1EC20DE68BE}" type="presOf" srcId="{5E1C8D12-4280-4F6B-A91A-85E761B8B6D3}" destId="{CB07E6FC-DF69-4E4A-A250-26401518EF78}" srcOrd="1" destOrd="0" presId="urn:microsoft.com/office/officeart/2005/8/layout/matrix1"/>
    <dgm:cxn modelId="{88FAEE78-2013-4149-B7D6-96473ABFE1CB}" type="presOf" srcId="{DC60FA7E-B67F-4E82-A1AA-7C3745E1244B}" destId="{BE60C66C-A636-42AF-88E4-DADCE54BEA53}" srcOrd="0" destOrd="0" presId="urn:microsoft.com/office/officeart/2005/8/layout/matrix1"/>
    <dgm:cxn modelId="{16F7B489-8578-46B6-872A-8BD6BDB7A2C6}" type="presOf" srcId="{4A62290D-EE19-4B8F-BD3A-FDE21583F026}" destId="{C4CFC568-09B8-45A3-9E1B-28523F6216D4}" srcOrd="1" destOrd="0" presId="urn:microsoft.com/office/officeart/2005/8/layout/matrix1"/>
    <dgm:cxn modelId="{C4259959-C728-4982-B6CE-7C2D695D9006}" type="presOf" srcId="{8ED2D9A7-9070-44A4-97FD-0C29F249CBAA}" destId="{D2B5F39E-5A29-4AC7-8BBF-F9E0AD0F7CE3}" srcOrd="1" destOrd="0" presId="urn:microsoft.com/office/officeart/2005/8/layout/matrix1"/>
    <dgm:cxn modelId="{7D69D632-CDFA-464B-8117-53470A6F47E1}" type="presParOf" srcId="{DAFFF156-9FDF-43E3-BB54-D2D0AC822C0E}" destId="{3EC157C7-2C48-41DC-9553-F777587232C3}" srcOrd="0" destOrd="0" presId="urn:microsoft.com/office/officeart/2005/8/layout/matrix1"/>
    <dgm:cxn modelId="{C2F5E487-CEA3-4F74-86A4-46F6311C5847}" type="presParOf" srcId="{3EC157C7-2C48-41DC-9553-F777587232C3}" destId="{7BCEC708-BC8D-4522-9BCE-DF01F816186C}" srcOrd="0" destOrd="0" presId="urn:microsoft.com/office/officeart/2005/8/layout/matrix1"/>
    <dgm:cxn modelId="{6F2E71C1-7E62-49CC-A6EE-32BB72554883}" type="presParOf" srcId="{3EC157C7-2C48-41DC-9553-F777587232C3}" destId="{C4CFC568-09B8-45A3-9E1B-28523F6216D4}" srcOrd="1" destOrd="0" presId="urn:microsoft.com/office/officeart/2005/8/layout/matrix1"/>
    <dgm:cxn modelId="{EF3F5935-79BD-45A7-B155-071F042CF96F}" type="presParOf" srcId="{3EC157C7-2C48-41DC-9553-F777587232C3}" destId="{F152CA49-4673-46DF-8EEE-4A4482DBB87C}" srcOrd="2" destOrd="0" presId="urn:microsoft.com/office/officeart/2005/8/layout/matrix1"/>
    <dgm:cxn modelId="{1EEBE679-E45F-444E-A2A2-85FA5C4C41EE}" type="presParOf" srcId="{3EC157C7-2C48-41DC-9553-F777587232C3}" destId="{CB07E6FC-DF69-4E4A-A250-26401518EF78}" srcOrd="3" destOrd="0" presId="urn:microsoft.com/office/officeart/2005/8/layout/matrix1"/>
    <dgm:cxn modelId="{425B3234-87E4-499B-B810-B6243CB1E10F}" type="presParOf" srcId="{3EC157C7-2C48-41DC-9553-F777587232C3}" destId="{41E59347-2A25-4A61-B843-355BB99A171B}" srcOrd="4" destOrd="0" presId="urn:microsoft.com/office/officeart/2005/8/layout/matrix1"/>
    <dgm:cxn modelId="{055C0CF2-7BF6-4D59-B927-CD7E03833A85}" type="presParOf" srcId="{3EC157C7-2C48-41DC-9553-F777587232C3}" destId="{D2B5F39E-5A29-4AC7-8BBF-F9E0AD0F7CE3}" srcOrd="5" destOrd="0" presId="urn:microsoft.com/office/officeart/2005/8/layout/matrix1"/>
    <dgm:cxn modelId="{8AB97A50-022C-41BA-96FA-ACBB7FF43380}" type="presParOf" srcId="{3EC157C7-2C48-41DC-9553-F777587232C3}" destId="{BE60C66C-A636-42AF-88E4-DADCE54BEA53}" srcOrd="6" destOrd="0" presId="urn:microsoft.com/office/officeart/2005/8/layout/matrix1"/>
    <dgm:cxn modelId="{00EBE02D-644C-446A-8D2E-D56EDFE17E6D}" type="presParOf" srcId="{3EC157C7-2C48-41DC-9553-F777587232C3}" destId="{47A11624-FD90-4FFF-801D-362B6A72252D}" srcOrd="7" destOrd="0" presId="urn:microsoft.com/office/officeart/2005/8/layout/matrix1"/>
    <dgm:cxn modelId="{4079E058-3EDE-4D4F-A292-421B541DBED1}" type="presParOf" srcId="{DAFFF156-9FDF-43E3-BB54-D2D0AC822C0E}" destId="{0DD2B369-DBD5-40BC-AA65-2A92BE989B8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BC9A4B-3535-4747-81E7-D5F89DDC4ADC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1D3DDB60-0FFA-4967-BA60-70CCC9D362AC}">
      <dgm:prSet phldrT="[Текст]"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1. Дети должны заранее представлять себе, каким будет их участие в акции. 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E116F8D3-233F-4F17-ABD6-FA09FD85228C}" type="parTrans" cxnId="{A805ED5D-636B-4792-B1AB-5D4D19C0B93C}">
      <dgm:prSet/>
      <dgm:spPr/>
      <dgm:t>
        <a:bodyPr/>
        <a:lstStyle/>
        <a:p>
          <a:endParaRPr lang="ru-RU"/>
        </a:p>
      </dgm:t>
    </dgm:pt>
    <dgm:pt modelId="{8F482696-6947-4BA9-9A6A-101B1DE74E63}" type="sibTrans" cxnId="{A805ED5D-636B-4792-B1AB-5D4D19C0B93C}">
      <dgm:prSet/>
      <dgm:spPr/>
      <dgm:t>
        <a:bodyPr/>
        <a:lstStyle/>
        <a:p>
          <a:endParaRPr lang="ru-RU"/>
        </a:p>
      </dgm:t>
    </dgm:pt>
    <dgm:pt modelId="{71C35290-9335-4797-A7FF-C84963BF5191}">
      <dgm:prSet phldrT="[Текст]"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2. Недопустимо включать в акцию соревновательные элементы. 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41AC2221-4CAA-4230-A042-484239A64DC4}" type="parTrans" cxnId="{19B5B0E8-4C81-4FC1-BC58-46F7098C8093}">
      <dgm:prSet/>
      <dgm:spPr/>
      <dgm:t>
        <a:bodyPr/>
        <a:lstStyle/>
        <a:p>
          <a:endParaRPr lang="ru-RU"/>
        </a:p>
      </dgm:t>
    </dgm:pt>
    <dgm:pt modelId="{C8536DC7-AD9D-4058-8072-D7542A83A8D7}" type="sibTrans" cxnId="{19B5B0E8-4C81-4FC1-BC58-46F7098C8093}">
      <dgm:prSet/>
      <dgm:spPr/>
      <dgm:t>
        <a:bodyPr/>
        <a:lstStyle/>
        <a:p>
          <a:endParaRPr lang="ru-RU"/>
        </a:p>
      </dgm:t>
    </dgm:pt>
    <dgm:pt modelId="{3ABF9F2E-0FD7-4B34-AEE0-DD9A41D2AFD0}">
      <dgm:prSet phldrT="[Текст]"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6. Участники должны проявлять активность на всех этапах проведения акции.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B928E444-3910-4834-9D27-13A62F233310}" type="parTrans" cxnId="{8FC30DF3-7AF0-4907-AEA6-5DF5E125B7BE}">
      <dgm:prSet/>
      <dgm:spPr/>
      <dgm:t>
        <a:bodyPr/>
        <a:lstStyle/>
        <a:p>
          <a:endParaRPr lang="ru-RU"/>
        </a:p>
      </dgm:t>
    </dgm:pt>
    <dgm:pt modelId="{969CD289-F085-476E-A4A3-15D4686AB99D}" type="sibTrans" cxnId="{8FC30DF3-7AF0-4907-AEA6-5DF5E125B7BE}">
      <dgm:prSet/>
      <dgm:spPr/>
      <dgm:t>
        <a:bodyPr/>
        <a:lstStyle/>
        <a:p>
          <a:endParaRPr lang="ru-RU"/>
        </a:p>
      </dgm:t>
    </dgm:pt>
    <dgm:pt modelId="{73BF4A5B-F4CD-41AD-A977-268F7397676A}">
      <dgm:prSet phldrT="[Текст]"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7. Организаторы заранее согласовывают проведение акции.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13CCA1FE-9AB2-42ED-A133-265BC42848CA}" type="parTrans" cxnId="{90CF4361-DBEE-47A7-A9A9-7F386E99D58E}">
      <dgm:prSet/>
      <dgm:spPr/>
      <dgm:t>
        <a:bodyPr/>
        <a:lstStyle/>
        <a:p>
          <a:endParaRPr lang="ru-RU"/>
        </a:p>
      </dgm:t>
    </dgm:pt>
    <dgm:pt modelId="{C60FFDB2-1DF8-4EAB-B7DF-59BF1B51CA62}" type="sibTrans" cxnId="{90CF4361-DBEE-47A7-A9A9-7F386E99D58E}">
      <dgm:prSet/>
      <dgm:spPr/>
      <dgm:t>
        <a:bodyPr/>
        <a:lstStyle/>
        <a:p>
          <a:endParaRPr lang="ru-RU"/>
        </a:p>
      </dgm:t>
    </dgm:pt>
    <dgm:pt modelId="{6A36C7AC-3B18-4A02-927D-E5CAE8EEC9D1}">
      <dgm:prSet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5. Для достижения цели необходимо предусмотреть повторные мероприятия по выбранной тематике.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EED2F83B-D946-43B7-9EFE-28FF4F56C7E2}" type="parTrans" cxnId="{6B5CCAFE-0FAB-4F11-86D7-B707B6889F54}">
      <dgm:prSet/>
      <dgm:spPr/>
      <dgm:t>
        <a:bodyPr/>
        <a:lstStyle/>
        <a:p>
          <a:endParaRPr lang="ru-RU"/>
        </a:p>
      </dgm:t>
    </dgm:pt>
    <dgm:pt modelId="{3B02C134-F311-4233-8FD3-B7A4C397F02E}" type="sibTrans" cxnId="{6B5CCAFE-0FAB-4F11-86D7-B707B6889F54}">
      <dgm:prSet/>
      <dgm:spPr/>
      <dgm:t>
        <a:bodyPr/>
        <a:lstStyle/>
        <a:p>
          <a:endParaRPr lang="ru-RU"/>
        </a:p>
      </dgm:t>
    </dgm:pt>
    <dgm:pt modelId="{81CD10E9-C97B-4D5E-A14A-63207F930162}">
      <dgm:prSet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4. Действия участников акции должны быть доведены до логического завершения.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1178545A-EEDB-496A-A17F-AB92F327152D}" type="sibTrans" cxnId="{F98DCFBC-E68E-4135-B9AD-904FB76A3467}">
      <dgm:prSet/>
      <dgm:spPr/>
      <dgm:t>
        <a:bodyPr/>
        <a:lstStyle/>
        <a:p>
          <a:endParaRPr lang="ru-RU"/>
        </a:p>
      </dgm:t>
    </dgm:pt>
    <dgm:pt modelId="{374EDEF0-759F-4779-9B77-4D25BBA17587}" type="parTrans" cxnId="{F98DCFBC-E68E-4135-B9AD-904FB76A3467}">
      <dgm:prSet/>
      <dgm:spPr/>
      <dgm:t>
        <a:bodyPr/>
        <a:lstStyle/>
        <a:p>
          <a:endParaRPr lang="ru-RU"/>
        </a:p>
      </dgm:t>
    </dgm:pt>
    <dgm:pt modelId="{CCDA47A6-D154-4431-8BDE-62A661D83D35}">
      <dgm:prSet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3. Обязательным требованиям при проведении акций является соблюдение основ безопасности.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C41E49A4-E3EE-41D8-AABF-117750A7531E}" type="parTrans" cxnId="{316E3913-31B9-436E-B53E-78ABA343BD7F}">
      <dgm:prSet/>
      <dgm:spPr/>
      <dgm:t>
        <a:bodyPr/>
        <a:lstStyle/>
        <a:p>
          <a:endParaRPr lang="ru-RU"/>
        </a:p>
      </dgm:t>
    </dgm:pt>
    <dgm:pt modelId="{C8781F45-3027-4338-9B7D-BBF40D4F1FBA}" type="sibTrans" cxnId="{316E3913-31B9-436E-B53E-78ABA343BD7F}">
      <dgm:prSet/>
      <dgm:spPr/>
      <dgm:t>
        <a:bodyPr/>
        <a:lstStyle/>
        <a:p>
          <a:endParaRPr lang="ru-RU"/>
        </a:p>
      </dgm:t>
    </dgm:pt>
    <dgm:pt modelId="{1D4DFC5D-B0C2-449B-8A47-21EF618DEB13}" type="pres">
      <dgm:prSet presAssocID="{52BC9A4B-3535-4747-81E7-D5F89DDC4A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B0FB9B-C58B-4069-A680-2BE7D4B15DD1}" type="pres">
      <dgm:prSet presAssocID="{1D3DDB60-0FFA-4967-BA60-70CCC9D362AC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E47992-BDD6-419A-AD7A-AB734BCA57FB}" type="pres">
      <dgm:prSet presAssocID="{8F482696-6947-4BA9-9A6A-101B1DE74E63}" presName="spacer" presStyleCnt="0"/>
      <dgm:spPr/>
    </dgm:pt>
    <dgm:pt modelId="{BAC2710F-7711-4985-B65F-CAFEB3647FB2}" type="pres">
      <dgm:prSet presAssocID="{71C35290-9335-4797-A7FF-C84963BF5191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2A0930-9E2A-42A4-AF20-A7F500A585D1}" type="pres">
      <dgm:prSet presAssocID="{C8536DC7-AD9D-4058-8072-D7542A83A8D7}" presName="spacer" presStyleCnt="0"/>
      <dgm:spPr/>
    </dgm:pt>
    <dgm:pt modelId="{61336B98-59D5-42D1-8AFE-1079643D62A1}" type="pres">
      <dgm:prSet presAssocID="{CCDA47A6-D154-4431-8BDE-62A661D83D35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2EEF5B-36CD-4C1F-8079-4045AF75CE20}" type="pres">
      <dgm:prSet presAssocID="{C8781F45-3027-4338-9B7D-BBF40D4F1FBA}" presName="spacer" presStyleCnt="0"/>
      <dgm:spPr/>
    </dgm:pt>
    <dgm:pt modelId="{90AD68C0-0D7B-4BA7-A7C4-C7B2211416DF}" type="pres">
      <dgm:prSet presAssocID="{81CD10E9-C97B-4D5E-A14A-63207F930162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F04419-A765-4873-B056-5518A95A1AAB}" type="pres">
      <dgm:prSet presAssocID="{1178545A-EEDB-496A-A17F-AB92F327152D}" presName="spacer" presStyleCnt="0"/>
      <dgm:spPr/>
    </dgm:pt>
    <dgm:pt modelId="{45A8BAD7-209F-47A5-BFD4-D91A28764EA8}" type="pres">
      <dgm:prSet presAssocID="{6A36C7AC-3B18-4A02-927D-E5CAE8EEC9D1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F2E2E5-5276-48AE-A434-34067EDCD1D6}" type="pres">
      <dgm:prSet presAssocID="{3B02C134-F311-4233-8FD3-B7A4C397F02E}" presName="spacer" presStyleCnt="0"/>
      <dgm:spPr/>
    </dgm:pt>
    <dgm:pt modelId="{26B39990-7225-4CDB-93F4-9558A5066724}" type="pres">
      <dgm:prSet presAssocID="{3ABF9F2E-0FD7-4B34-AEE0-DD9A41D2AFD0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01C865-BC93-4DC0-B3DB-AB3703255666}" type="pres">
      <dgm:prSet presAssocID="{969CD289-F085-476E-A4A3-15D4686AB99D}" presName="spacer" presStyleCnt="0"/>
      <dgm:spPr/>
    </dgm:pt>
    <dgm:pt modelId="{57932AF1-DE03-4732-8A5A-94D041B71CBE}" type="pres">
      <dgm:prSet presAssocID="{73BF4A5B-F4CD-41AD-A977-268F7397676A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808AEB-C324-44DE-A03B-D4262DEDBEAE}" type="presOf" srcId="{81CD10E9-C97B-4D5E-A14A-63207F930162}" destId="{90AD68C0-0D7B-4BA7-A7C4-C7B2211416DF}" srcOrd="0" destOrd="0" presId="urn:microsoft.com/office/officeart/2005/8/layout/vList2"/>
    <dgm:cxn modelId="{90CF4361-DBEE-47A7-A9A9-7F386E99D58E}" srcId="{52BC9A4B-3535-4747-81E7-D5F89DDC4ADC}" destId="{73BF4A5B-F4CD-41AD-A977-268F7397676A}" srcOrd="6" destOrd="0" parTransId="{13CCA1FE-9AB2-42ED-A133-265BC42848CA}" sibTransId="{C60FFDB2-1DF8-4EAB-B7DF-59BF1B51CA62}"/>
    <dgm:cxn modelId="{8D0D3B2A-98FD-4502-B122-5A9E25CA2F77}" type="presOf" srcId="{71C35290-9335-4797-A7FF-C84963BF5191}" destId="{BAC2710F-7711-4985-B65F-CAFEB3647FB2}" srcOrd="0" destOrd="0" presId="urn:microsoft.com/office/officeart/2005/8/layout/vList2"/>
    <dgm:cxn modelId="{19B5B0E8-4C81-4FC1-BC58-46F7098C8093}" srcId="{52BC9A4B-3535-4747-81E7-D5F89DDC4ADC}" destId="{71C35290-9335-4797-A7FF-C84963BF5191}" srcOrd="1" destOrd="0" parTransId="{41AC2221-4CAA-4230-A042-484239A64DC4}" sibTransId="{C8536DC7-AD9D-4058-8072-D7542A83A8D7}"/>
    <dgm:cxn modelId="{2C61B98D-5F58-45E5-9248-E6576E8DF392}" type="presOf" srcId="{3ABF9F2E-0FD7-4B34-AEE0-DD9A41D2AFD0}" destId="{26B39990-7225-4CDB-93F4-9558A5066724}" srcOrd="0" destOrd="0" presId="urn:microsoft.com/office/officeart/2005/8/layout/vList2"/>
    <dgm:cxn modelId="{27E057DD-DD56-4642-944A-100FA69850E0}" type="presOf" srcId="{1D3DDB60-0FFA-4967-BA60-70CCC9D362AC}" destId="{EFB0FB9B-C58B-4069-A680-2BE7D4B15DD1}" srcOrd="0" destOrd="0" presId="urn:microsoft.com/office/officeart/2005/8/layout/vList2"/>
    <dgm:cxn modelId="{6B5CCAFE-0FAB-4F11-86D7-B707B6889F54}" srcId="{52BC9A4B-3535-4747-81E7-D5F89DDC4ADC}" destId="{6A36C7AC-3B18-4A02-927D-E5CAE8EEC9D1}" srcOrd="4" destOrd="0" parTransId="{EED2F83B-D946-43B7-9EFE-28FF4F56C7E2}" sibTransId="{3B02C134-F311-4233-8FD3-B7A4C397F02E}"/>
    <dgm:cxn modelId="{A805ED5D-636B-4792-B1AB-5D4D19C0B93C}" srcId="{52BC9A4B-3535-4747-81E7-D5F89DDC4ADC}" destId="{1D3DDB60-0FFA-4967-BA60-70CCC9D362AC}" srcOrd="0" destOrd="0" parTransId="{E116F8D3-233F-4F17-ABD6-FA09FD85228C}" sibTransId="{8F482696-6947-4BA9-9A6A-101B1DE74E63}"/>
    <dgm:cxn modelId="{451E81BF-B25A-40B7-82F6-F0345FC92B05}" type="presOf" srcId="{CCDA47A6-D154-4431-8BDE-62A661D83D35}" destId="{61336B98-59D5-42D1-8AFE-1079643D62A1}" srcOrd="0" destOrd="0" presId="urn:microsoft.com/office/officeart/2005/8/layout/vList2"/>
    <dgm:cxn modelId="{8FC30DF3-7AF0-4907-AEA6-5DF5E125B7BE}" srcId="{52BC9A4B-3535-4747-81E7-D5F89DDC4ADC}" destId="{3ABF9F2E-0FD7-4B34-AEE0-DD9A41D2AFD0}" srcOrd="5" destOrd="0" parTransId="{B928E444-3910-4834-9D27-13A62F233310}" sibTransId="{969CD289-F085-476E-A4A3-15D4686AB99D}"/>
    <dgm:cxn modelId="{38CBE911-4CB4-4961-B3B7-81E080B34732}" type="presOf" srcId="{52BC9A4B-3535-4747-81E7-D5F89DDC4ADC}" destId="{1D4DFC5D-B0C2-449B-8A47-21EF618DEB13}" srcOrd="0" destOrd="0" presId="urn:microsoft.com/office/officeart/2005/8/layout/vList2"/>
    <dgm:cxn modelId="{FBF70B88-10E4-4A7C-BFCF-814E1B6336D8}" type="presOf" srcId="{73BF4A5B-F4CD-41AD-A977-268F7397676A}" destId="{57932AF1-DE03-4732-8A5A-94D041B71CBE}" srcOrd="0" destOrd="0" presId="urn:microsoft.com/office/officeart/2005/8/layout/vList2"/>
    <dgm:cxn modelId="{316E3913-31B9-436E-B53E-78ABA343BD7F}" srcId="{52BC9A4B-3535-4747-81E7-D5F89DDC4ADC}" destId="{CCDA47A6-D154-4431-8BDE-62A661D83D35}" srcOrd="2" destOrd="0" parTransId="{C41E49A4-E3EE-41D8-AABF-117750A7531E}" sibTransId="{C8781F45-3027-4338-9B7D-BBF40D4F1FBA}"/>
    <dgm:cxn modelId="{243F47FD-CBBE-49F3-89A9-B3A097618604}" type="presOf" srcId="{6A36C7AC-3B18-4A02-927D-E5CAE8EEC9D1}" destId="{45A8BAD7-209F-47A5-BFD4-D91A28764EA8}" srcOrd="0" destOrd="0" presId="urn:microsoft.com/office/officeart/2005/8/layout/vList2"/>
    <dgm:cxn modelId="{F98DCFBC-E68E-4135-B9AD-904FB76A3467}" srcId="{52BC9A4B-3535-4747-81E7-D5F89DDC4ADC}" destId="{81CD10E9-C97B-4D5E-A14A-63207F930162}" srcOrd="3" destOrd="0" parTransId="{374EDEF0-759F-4779-9B77-4D25BBA17587}" sibTransId="{1178545A-EEDB-496A-A17F-AB92F327152D}"/>
    <dgm:cxn modelId="{D85AB08B-53B5-4202-9836-338BF1A25B3A}" type="presParOf" srcId="{1D4DFC5D-B0C2-449B-8A47-21EF618DEB13}" destId="{EFB0FB9B-C58B-4069-A680-2BE7D4B15DD1}" srcOrd="0" destOrd="0" presId="urn:microsoft.com/office/officeart/2005/8/layout/vList2"/>
    <dgm:cxn modelId="{5B0ECF84-4F8E-4A50-A457-1631E7FC3AB6}" type="presParOf" srcId="{1D4DFC5D-B0C2-449B-8A47-21EF618DEB13}" destId="{B8E47992-BDD6-419A-AD7A-AB734BCA57FB}" srcOrd="1" destOrd="0" presId="urn:microsoft.com/office/officeart/2005/8/layout/vList2"/>
    <dgm:cxn modelId="{AE6EF0A6-4255-4443-9C2D-AD80EDAE999B}" type="presParOf" srcId="{1D4DFC5D-B0C2-449B-8A47-21EF618DEB13}" destId="{BAC2710F-7711-4985-B65F-CAFEB3647FB2}" srcOrd="2" destOrd="0" presId="urn:microsoft.com/office/officeart/2005/8/layout/vList2"/>
    <dgm:cxn modelId="{28BDF650-5C91-459C-9384-3229DF6B45C9}" type="presParOf" srcId="{1D4DFC5D-B0C2-449B-8A47-21EF618DEB13}" destId="{AC2A0930-9E2A-42A4-AF20-A7F500A585D1}" srcOrd="3" destOrd="0" presId="urn:microsoft.com/office/officeart/2005/8/layout/vList2"/>
    <dgm:cxn modelId="{7C53116F-63D3-4FAB-AC95-A5D231171AD4}" type="presParOf" srcId="{1D4DFC5D-B0C2-449B-8A47-21EF618DEB13}" destId="{61336B98-59D5-42D1-8AFE-1079643D62A1}" srcOrd="4" destOrd="0" presId="urn:microsoft.com/office/officeart/2005/8/layout/vList2"/>
    <dgm:cxn modelId="{184AEE8D-8FD3-4AD8-8F1D-0BC5C510D8E5}" type="presParOf" srcId="{1D4DFC5D-B0C2-449B-8A47-21EF618DEB13}" destId="{E72EEF5B-36CD-4C1F-8079-4045AF75CE20}" srcOrd="5" destOrd="0" presId="urn:microsoft.com/office/officeart/2005/8/layout/vList2"/>
    <dgm:cxn modelId="{05939115-6867-4735-B182-759FC77FBBFB}" type="presParOf" srcId="{1D4DFC5D-B0C2-449B-8A47-21EF618DEB13}" destId="{90AD68C0-0D7B-4BA7-A7C4-C7B2211416DF}" srcOrd="6" destOrd="0" presId="urn:microsoft.com/office/officeart/2005/8/layout/vList2"/>
    <dgm:cxn modelId="{0713FFF0-60A6-48D3-830A-EEA0E3D727CD}" type="presParOf" srcId="{1D4DFC5D-B0C2-449B-8A47-21EF618DEB13}" destId="{65F04419-A765-4873-B056-5518A95A1AAB}" srcOrd="7" destOrd="0" presId="urn:microsoft.com/office/officeart/2005/8/layout/vList2"/>
    <dgm:cxn modelId="{27DC49DA-9961-46A2-B235-030BD8EEEE36}" type="presParOf" srcId="{1D4DFC5D-B0C2-449B-8A47-21EF618DEB13}" destId="{45A8BAD7-209F-47A5-BFD4-D91A28764EA8}" srcOrd="8" destOrd="0" presId="urn:microsoft.com/office/officeart/2005/8/layout/vList2"/>
    <dgm:cxn modelId="{C94FAE3C-0B87-4044-9713-04973449AE5D}" type="presParOf" srcId="{1D4DFC5D-B0C2-449B-8A47-21EF618DEB13}" destId="{CBF2E2E5-5276-48AE-A434-34067EDCD1D6}" srcOrd="9" destOrd="0" presId="urn:microsoft.com/office/officeart/2005/8/layout/vList2"/>
    <dgm:cxn modelId="{A6AEE313-FB0D-4B58-9610-68D6AE36A106}" type="presParOf" srcId="{1D4DFC5D-B0C2-449B-8A47-21EF618DEB13}" destId="{26B39990-7225-4CDB-93F4-9558A5066724}" srcOrd="10" destOrd="0" presId="urn:microsoft.com/office/officeart/2005/8/layout/vList2"/>
    <dgm:cxn modelId="{B5969C2F-BF98-40C8-A246-F95BC4D040AC}" type="presParOf" srcId="{1D4DFC5D-B0C2-449B-8A47-21EF618DEB13}" destId="{F801C865-BC93-4DC0-B3DB-AB3703255666}" srcOrd="11" destOrd="0" presId="urn:microsoft.com/office/officeart/2005/8/layout/vList2"/>
    <dgm:cxn modelId="{81A51DB9-395B-49D2-B976-33B8FFA9E989}" type="presParOf" srcId="{1D4DFC5D-B0C2-449B-8A47-21EF618DEB13}" destId="{57932AF1-DE03-4732-8A5A-94D041B71CB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62FBCA-E7AB-46AB-8CDF-7AC4D3E3E26A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551E23-7F81-4CB7-85F1-BC99CBB5C8C8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 w="57150">
          <a:solidFill>
            <a:srgbClr val="C00000"/>
          </a:solidFill>
        </a:ln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1. Выбрать и обосновать социальную проблему. 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59678310-B7B7-4EE7-AC53-06043A11B52B}" type="parTrans" cxnId="{2D4D03F5-C98E-41E5-B2D0-1312B887A777}">
      <dgm:prSet/>
      <dgm:spPr/>
      <dgm:t>
        <a:bodyPr/>
        <a:lstStyle/>
        <a:p>
          <a:endParaRPr lang="ru-RU"/>
        </a:p>
      </dgm:t>
    </dgm:pt>
    <dgm:pt modelId="{0A0C4A9A-8E0C-40D5-985B-CAFC679A1390}" type="sibTrans" cxnId="{2D4D03F5-C98E-41E5-B2D0-1312B887A777}">
      <dgm:prSet/>
      <dgm:spPr>
        <a:ln w="5715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AFE5588A-3A14-4484-BA74-AD87CF98D5B9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 w="57150">
          <a:solidFill>
            <a:srgbClr val="C00000"/>
          </a:solidFill>
        </a:ln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2. Определить цели и задачи. </a:t>
          </a:r>
          <a:endParaRPr lang="ru-RU" sz="20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BB3652-6D4B-407B-9394-75181CEC966C}" type="parTrans" cxnId="{34365D62-219C-4DBB-9270-7788A73C1B0E}">
      <dgm:prSet/>
      <dgm:spPr/>
      <dgm:t>
        <a:bodyPr/>
        <a:lstStyle/>
        <a:p>
          <a:endParaRPr lang="ru-RU"/>
        </a:p>
      </dgm:t>
    </dgm:pt>
    <dgm:pt modelId="{67BAE5E6-612D-493B-A4AB-5090ADE12F1E}" type="sibTrans" cxnId="{34365D62-219C-4DBB-9270-7788A73C1B0E}">
      <dgm:prSet/>
      <dgm:spPr>
        <a:ln w="5715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2748A929-4AD5-417B-8F10-9E8F9ECF1D56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 w="57150">
          <a:solidFill>
            <a:srgbClr val="C00000"/>
          </a:solidFill>
        </a:ln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3. Организовать творческую группу для подготовки к акции.</a:t>
          </a:r>
          <a:endParaRPr lang="ru-RU" sz="20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9C1768-79A7-454D-918A-97BF05911042}" type="parTrans" cxnId="{3DCE829E-062D-4502-B6A0-8230235B7415}">
      <dgm:prSet/>
      <dgm:spPr/>
      <dgm:t>
        <a:bodyPr/>
        <a:lstStyle/>
        <a:p>
          <a:endParaRPr lang="ru-RU"/>
        </a:p>
      </dgm:t>
    </dgm:pt>
    <dgm:pt modelId="{96A11F6E-12E8-4952-9F34-7CF642679D7D}" type="sibTrans" cxnId="{3DCE829E-062D-4502-B6A0-8230235B7415}">
      <dgm:prSet/>
      <dgm:spPr>
        <a:ln w="5715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EF3F3533-2D27-438A-AC80-924CD0AE2EDD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 w="57150">
          <a:solidFill>
            <a:srgbClr val="C00000"/>
          </a:solidFill>
        </a:ln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5. Определить форму проведения акции.</a:t>
          </a:r>
          <a:endParaRPr lang="ru-RU" sz="20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6ED0EE-7F55-4317-A1CC-0F22000AD397}" type="parTrans" cxnId="{704CFD02-B709-403A-9F9D-3F5FED2867CA}">
      <dgm:prSet/>
      <dgm:spPr/>
      <dgm:t>
        <a:bodyPr/>
        <a:lstStyle/>
        <a:p>
          <a:endParaRPr lang="ru-RU"/>
        </a:p>
      </dgm:t>
    </dgm:pt>
    <dgm:pt modelId="{4A9444B6-CF08-4494-A684-A930F829385D}" type="sibTrans" cxnId="{704CFD02-B709-403A-9F9D-3F5FED2867CA}">
      <dgm:prSet/>
      <dgm:spPr>
        <a:ln w="5715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CFEEA1E8-632B-40F9-87D3-17A38D1046F0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 w="57150">
          <a:solidFill>
            <a:srgbClr val="C00000"/>
          </a:solidFill>
        </a:ln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4. Подобрать материалы, изучить проблему. </a:t>
          </a:r>
          <a:endParaRPr lang="ru-RU" sz="20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700161-9AAE-46B6-A53F-F6F89815EB95}" type="parTrans" cxnId="{84745F0B-AADA-44E4-92E2-780779D19C0F}">
      <dgm:prSet/>
      <dgm:spPr/>
      <dgm:t>
        <a:bodyPr/>
        <a:lstStyle/>
        <a:p>
          <a:endParaRPr lang="ru-RU"/>
        </a:p>
      </dgm:t>
    </dgm:pt>
    <dgm:pt modelId="{1497F6FE-84C9-4C93-8EB6-32520C557DEB}" type="sibTrans" cxnId="{84745F0B-AADA-44E4-92E2-780779D19C0F}">
      <dgm:prSet/>
      <dgm:spPr>
        <a:ln w="5715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DD00114E-A392-4794-824C-5A68B8935FD8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6. Составить сценарий проведения акции.</a:t>
          </a:r>
          <a:endParaRPr lang="ru-RU" sz="20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8D91E8-E011-4095-BC28-A05647CEA4BF}" type="parTrans" cxnId="{92E7D20E-1EBF-4DAE-8209-B521D73E2BD2}">
      <dgm:prSet/>
      <dgm:spPr/>
      <dgm:t>
        <a:bodyPr/>
        <a:lstStyle/>
        <a:p>
          <a:endParaRPr lang="ru-RU"/>
        </a:p>
      </dgm:t>
    </dgm:pt>
    <dgm:pt modelId="{59CC6639-D11D-4E0C-902F-2155FCCA836A}" type="sibTrans" cxnId="{92E7D20E-1EBF-4DAE-8209-B521D73E2BD2}">
      <dgm:prSet/>
      <dgm:spPr>
        <a:ln w="5715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8E4F1D6F-CEE8-4988-81F4-7A5C758727BD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 w="57150">
          <a:solidFill>
            <a:srgbClr val="C00000"/>
          </a:solidFill>
        </a:ln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ru-RU" sz="19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7. Включить социальных партнёров в подготовку и проведение акции. </a:t>
          </a:r>
          <a:endParaRPr lang="ru-RU" sz="19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F98175-6C77-4BF4-A039-289B6338F47B}" type="parTrans" cxnId="{A5A6F50A-1280-4739-86CA-4AE273579E20}">
      <dgm:prSet/>
      <dgm:spPr/>
      <dgm:t>
        <a:bodyPr/>
        <a:lstStyle/>
        <a:p>
          <a:endParaRPr lang="ru-RU"/>
        </a:p>
      </dgm:t>
    </dgm:pt>
    <dgm:pt modelId="{8C20FA72-E7CB-4E97-8254-C3ACAAE1E84B}" type="sibTrans" cxnId="{A5A6F50A-1280-4739-86CA-4AE273579E20}">
      <dgm:prSet/>
      <dgm:spPr>
        <a:ln w="5715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13B1BE89-6DA9-4022-8D9C-0FE3EC718AB8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  <a:ln w="57150">
          <a:solidFill>
            <a:srgbClr val="C00000"/>
          </a:solidFill>
        </a:ln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8. Провести социальную акцию. </a:t>
          </a:r>
          <a:endParaRPr lang="ru-RU" sz="20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E0B089-D144-4E49-B3F0-EDDF994C33E4}" type="parTrans" cxnId="{9ACFA54C-9CFD-4D82-AE39-8F93E35B2C36}">
      <dgm:prSet/>
      <dgm:spPr/>
      <dgm:t>
        <a:bodyPr/>
        <a:lstStyle/>
        <a:p>
          <a:endParaRPr lang="ru-RU"/>
        </a:p>
      </dgm:t>
    </dgm:pt>
    <dgm:pt modelId="{488A6D8C-1338-4344-8580-95E3B1DD576A}" type="sibTrans" cxnId="{9ACFA54C-9CFD-4D82-AE39-8F93E35B2C36}">
      <dgm:prSet/>
      <dgm:spPr>
        <a:ln w="5715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7FCD945D-49DC-4505-9944-3740F86E3845}">
      <dgm:prSet custT="1"/>
      <dgm:spPr>
        <a:solidFill>
          <a:schemeClr val="accent4">
            <a:lumMod val="60000"/>
            <a:lumOff val="40000"/>
          </a:schemeClr>
        </a:solidFill>
        <a:ln w="57150">
          <a:solidFill>
            <a:srgbClr val="C00000"/>
          </a:solidFill>
        </a:ln>
      </dgm:spPr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9. Подвести итоги акции.</a:t>
          </a:r>
          <a:endParaRPr lang="ru-RU" sz="20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A63080-1428-4510-9689-428BBA47A7E8}" type="parTrans" cxnId="{4BE4C5B4-F79F-48A7-8029-D4233BF56D25}">
      <dgm:prSet/>
      <dgm:spPr/>
      <dgm:t>
        <a:bodyPr/>
        <a:lstStyle/>
        <a:p>
          <a:endParaRPr lang="ru-RU"/>
        </a:p>
      </dgm:t>
    </dgm:pt>
    <dgm:pt modelId="{19C6EEB7-5B6C-4E75-B764-ACFA2D798843}" type="sibTrans" cxnId="{4BE4C5B4-F79F-48A7-8029-D4233BF56D25}">
      <dgm:prSet/>
      <dgm:spPr/>
      <dgm:t>
        <a:bodyPr/>
        <a:lstStyle/>
        <a:p>
          <a:endParaRPr lang="ru-RU"/>
        </a:p>
      </dgm:t>
    </dgm:pt>
    <dgm:pt modelId="{C67AE81F-B1F5-45BC-B19C-423777CEA45E}" type="pres">
      <dgm:prSet presAssocID="{8962FBCA-E7AB-46AB-8CDF-7AC4D3E3E26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D34983-8AAE-4ABB-8293-CB710560FF0A}" type="pres">
      <dgm:prSet presAssocID="{2D551E23-7F81-4CB7-85F1-BC99CBB5C8C8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61FA56-58A5-46F6-82D7-3107C567120F}" type="pres">
      <dgm:prSet presAssocID="{0A0C4A9A-8E0C-40D5-985B-CAFC679A1390}" presName="sibTrans" presStyleLbl="sibTrans1D1" presStyleIdx="0" presStyleCnt="8"/>
      <dgm:spPr/>
      <dgm:t>
        <a:bodyPr/>
        <a:lstStyle/>
        <a:p>
          <a:endParaRPr lang="ru-RU"/>
        </a:p>
      </dgm:t>
    </dgm:pt>
    <dgm:pt modelId="{DA5FD087-BB15-4ECF-978F-5CB46FB9692E}" type="pres">
      <dgm:prSet presAssocID="{0A0C4A9A-8E0C-40D5-985B-CAFC679A1390}" presName="connectorText" presStyleLbl="sibTrans1D1" presStyleIdx="0" presStyleCnt="8"/>
      <dgm:spPr/>
      <dgm:t>
        <a:bodyPr/>
        <a:lstStyle/>
        <a:p>
          <a:endParaRPr lang="ru-RU"/>
        </a:p>
      </dgm:t>
    </dgm:pt>
    <dgm:pt modelId="{E34D97A1-B06F-476A-85EE-C4997FC534A9}" type="pres">
      <dgm:prSet presAssocID="{AFE5588A-3A14-4484-BA74-AD87CF98D5B9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19401-191D-4593-B7C6-A437791D31F5}" type="pres">
      <dgm:prSet presAssocID="{67BAE5E6-612D-493B-A4AB-5090ADE12F1E}" presName="sibTrans" presStyleLbl="sibTrans1D1" presStyleIdx="1" presStyleCnt="8"/>
      <dgm:spPr/>
      <dgm:t>
        <a:bodyPr/>
        <a:lstStyle/>
        <a:p>
          <a:endParaRPr lang="ru-RU"/>
        </a:p>
      </dgm:t>
    </dgm:pt>
    <dgm:pt modelId="{9736CDCB-5372-4522-9608-FFEEB454CC6B}" type="pres">
      <dgm:prSet presAssocID="{67BAE5E6-612D-493B-A4AB-5090ADE12F1E}" presName="connectorText" presStyleLbl="sibTrans1D1" presStyleIdx="1" presStyleCnt="8"/>
      <dgm:spPr/>
      <dgm:t>
        <a:bodyPr/>
        <a:lstStyle/>
        <a:p>
          <a:endParaRPr lang="ru-RU"/>
        </a:p>
      </dgm:t>
    </dgm:pt>
    <dgm:pt modelId="{1A50062B-266B-457F-ADDB-0D24DB4F22CC}" type="pres">
      <dgm:prSet presAssocID="{2748A929-4AD5-417B-8F10-9E8F9ECF1D56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1622FA-CFD4-468E-9BB9-A87BF7F442C2}" type="pres">
      <dgm:prSet presAssocID="{96A11F6E-12E8-4952-9F34-7CF642679D7D}" presName="sibTrans" presStyleLbl="sibTrans1D1" presStyleIdx="2" presStyleCnt="8"/>
      <dgm:spPr/>
      <dgm:t>
        <a:bodyPr/>
        <a:lstStyle/>
        <a:p>
          <a:endParaRPr lang="ru-RU"/>
        </a:p>
      </dgm:t>
    </dgm:pt>
    <dgm:pt modelId="{B2A96E4E-78DC-4FC5-9ECE-E851FDD7EE2A}" type="pres">
      <dgm:prSet presAssocID="{96A11F6E-12E8-4952-9F34-7CF642679D7D}" presName="connectorText" presStyleLbl="sibTrans1D1" presStyleIdx="2" presStyleCnt="8"/>
      <dgm:spPr/>
      <dgm:t>
        <a:bodyPr/>
        <a:lstStyle/>
        <a:p>
          <a:endParaRPr lang="ru-RU"/>
        </a:p>
      </dgm:t>
    </dgm:pt>
    <dgm:pt modelId="{5E2450A0-A2FF-40FA-878B-8679CC7EE8CC}" type="pres">
      <dgm:prSet presAssocID="{CFEEA1E8-632B-40F9-87D3-17A38D1046F0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29F618-D168-42DA-BDDA-5383A182F8B0}" type="pres">
      <dgm:prSet presAssocID="{1497F6FE-84C9-4C93-8EB6-32520C557DEB}" presName="sibTrans" presStyleLbl="sibTrans1D1" presStyleIdx="3" presStyleCnt="8"/>
      <dgm:spPr/>
      <dgm:t>
        <a:bodyPr/>
        <a:lstStyle/>
        <a:p>
          <a:endParaRPr lang="ru-RU"/>
        </a:p>
      </dgm:t>
    </dgm:pt>
    <dgm:pt modelId="{C0EF508B-A9B2-438B-80C6-EBD28C7E55FE}" type="pres">
      <dgm:prSet presAssocID="{1497F6FE-84C9-4C93-8EB6-32520C557DEB}" presName="connectorText" presStyleLbl="sibTrans1D1" presStyleIdx="3" presStyleCnt="8"/>
      <dgm:spPr/>
      <dgm:t>
        <a:bodyPr/>
        <a:lstStyle/>
        <a:p>
          <a:endParaRPr lang="ru-RU"/>
        </a:p>
      </dgm:t>
    </dgm:pt>
    <dgm:pt modelId="{578C45CB-3BB4-4D38-B823-C04245B41F3C}" type="pres">
      <dgm:prSet presAssocID="{EF3F3533-2D27-438A-AC80-924CD0AE2EDD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B2AC37-371C-4F6D-B196-AAE685837396}" type="pres">
      <dgm:prSet presAssocID="{4A9444B6-CF08-4494-A684-A930F829385D}" presName="sibTrans" presStyleLbl="sibTrans1D1" presStyleIdx="4" presStyleCnt="8"/>
      <dgm:spPr/>
      <dgm:t>
        <a:bodyPr/>
        <a:lstStyle/>
        <a:p>
          <a:endParaRPr lang="ru-RU"/>
        </a:p>
      </dgm:t>
    </dgm:pt>
    <dgm:pt modelId="{30BEEEFF-89BF-4FF8-AACC-026EBA20874F}" type="pres">
      <dgm:prSet presAssocID="{4A9444B6-CF08-4494-A684-A930F829385D}" presName="connectorText" presStyleLbl="sibTrans1D1" presStyleIdx="4" presStyleCnt="8"/>
      <dgm:spPr/>
      <dgm:t>
        <a:bodyPr/>
        <a:lstStyle/>
        <a:p>
          <a:endParaRPr lang="ru-RU"/>
        </a:p>
      </dgm:t>
    </dgm:pt>
    <dgm:pt modelId="{9457B0B8-1BD3-430F-8687-BDA4A9CAEFB9}" type="pres">
      <dgm:prSet presAssocID="{DD00114E-A392-4794-824C-5A68B8935FD8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642F8-61D9-42DB-BF23-3789730CD973}" type="pres">
      <dgm:prSet presAssocID="{59CC6639-D11D-4E0C-902F-2155FCCA836A}" presName="sibTrans" presStyleLbl="sibTrans1D1" presStyleIdx="5" presStyleCnt="8"/>
      <dgm:spPr/>
      <dgm:t>
        <a:bodyPr/>
        <a:lstStyle/>
        <a:p>
          <a:endParaRPr lang="ru-RU"/>
        </a:p>
      </dgm:t>
    </dgm:pt>
    <dgm:pt modelId="{2C68CF12-AEEF-4B09-995A-E112FFFE7FD5}" type="pres">
      <dgm:prSet presAssocID="{59CC6639-D11D-4E0C-902F-2155FCCA836A}" presName="connectorText" presStyleLbl="sibTrans1D1" presStyleIdx="5" presStyleCnt="8"/>
      <dgm:spPr/>
      <dgm:t>
        <a:bodyPr/>
        <a:lstStyle/>
        <a:p>
          <a:endParaRPr lang="ru-RU"/>
        </a:p>
      </dgm:t>
    </dgm:pt>
    <dgm:pt modelId="{598868C6-856B-4A98-80A4-D8704DAAD0A9}" type="pres">
      <dgm:prSet presAssocID="{8E4F1D6F-CEE8-4988-81F4-7A5C758727BD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FA3D13-2532-4745-81AF-B16ED22636C0}" type="pres">
      <dgm:prSet presAssocID="{8C20FA72-E7CB-4E97-8254-C3ACAAE1E84B}" presName="sibTrans" presStyleLbl="sibTrans1D1" presStyleIdx="6" presStyleCnt="8"/>
      <dgm:spPr/>
      <dgm:t>
        <a:bodyPr/>
        <a:lstStyle/>
        <a:p>
          <a:endParaRPr lang="ru-RU"/>
        </a:p>
      </dgm:t>
    </dgm:pt>
    <dgm:pt modelId="{9B579D59-449A-43AB-9C06-BEA2FA8C26F5}" type="pres">
      <dgm:prSet presAssocID="{8C20FA72-E7CB-4E97-8254-C3ACAAE1E84B}" presName="connectorText" presStyleLbl="sibTrans1D1" presStyleIdx="6" presStyleCnt="8"/>
      <dgm:spPr/>
      <dgm:t>
        <a:bodyPr/>
        <a:lstStyle/>
        <a:p>
          <a:endParaRPr lang="ru-RU"/>
        </a:p>
      </dgm:t>
    </dgm:pt>
    <dgm:pt modelId="{568F3031-7715-444D-99B7-D574DE120091}" type="pres">
      <dgm:prSet presAssocID="{13B1BE89-6DA9-4022-8D9C-0FE3EC718AB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7EE222-5EC0-47B0-87BF-539F9ABFFCF4}" type="pres">
      <dgm:prSet presAssocID="{488A6D8C-1338-4344-8580-95E3B1DD576A}" presName="sibTrans" presStyleLbl="sibTrans1D1" presStyleIdx="7" presStyleCnt="8"/>
      <dgm:spPr/>
      <dgm:t>
        <a:bodyPr/>
        <a:lstStyle/>
        <a:p>
          <a:endParaRPr lang="ru-RU"/>
        </a:p>
      </dgm:t>
    </dgm:pt>
    <dgm:pt modelId="{1DFC6AF7-7638-4944-BDB5-6D9AB1179918}" type="pres">
      <dgm:prSet presAssocID="{488A6D8C-1338-4344-8580-95E3B1DD576A}" presName="connectorText" presStyleLbl="sibTrans1D1" presStyleIdx="7" presStyleCnt="8"/>
      <dgm:spPr/>
      <dgm:t>
        <a:bodyPr/>
        <a:lstStyle/>
        <a:p>
          <a:endParaRPr lang="ru-RU"/>
        </a:p>
      </dgm:t>
    </dgm:pt>
    <dgm:pt modelId="{2C9AA930-9456-43C0-9421-A882CA200139}" type="pres">
      <dgm:prSet presAssocID="{7FCD945D-49DC-4505-9944-3740F86E3845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596593-9731-4597-87E9-7CBA5DE48FE6}" type="presOf" srcId="{AFE5588A-3A14-4484-BA74-AD87CF98D5B9}" destId="{E34D97A1-B06F-476A-85EE-C4997FC534A9}" srcOrd="0" destOrd="0" presId="urn:microsoft.com/office/officeart/2005/8/layout/bProcess3"/>
    <dgm:cxn modelId="{C088E772-814F-4DAA-8603-61F8E0FA23F1}" type="presOf" srcId="{EF3F3533-2D27-438A-AC80-924CD0AE2EDD}" destId="{578C45CB-3BB4-4D38-B823-C04245B41F3C}" srcOrd="0" destOrd="0" presId="urn:microsoft.com/office/officeart/2005/8/layout/bProcess3"/>
    <dgm:cxn modelId="{95AD0E2B-E98B-421D-9429-F1F9101B6271}" type="presOf" srcId="{1497F6FE-84C9-4C93-8EB6-32520C557DEB}" destId="{3B29F618-D168-42DA-BDDA-5383A182F8B0}" srcOrd="0" destOrd="0" presId="urn:microsoft.com/office/officeart/2005/8/layout/bProcess3"/>
    <dgm:cxn modelId="{0F84857D-1CDD-40F6-BD33-A858FAEEFFC7}" type="presOf" srcId="{96A11F6E-12E8-4952-9F34-7CF642679D7D}" destId="{B2A96E4E-78DC-4FC5-9ECE-E851FDD7EE2A}" srcOrd="1" destOrd="0" presId="urn:microsoft.com/office/officeart/2005/8/layout/bProcess3"/>
    <dgm:cxn modelId="{F2DC6A47-EF73-4F70-9AEF-425C6BAEEAFE}" type="presOf" srcId="{59CC6639-D11D-4E0C-902F-2155FCCA836A}" destId="{2C68CF12-AEEF-4B09-995A-E112FFFE7FD5}" srcOrd="1" destOrd="0" presId="urn:microsoft.com/office/officeart/2005/8/layout/bProcess3"/>
    <dgm:cxn modelId="{2DA7D48C-ED8D-44A1-9449-AD4F40C349EB}" type="presOf" srcId="{2D551E23-7F81-4CB7-85F1-BC99CBB5C8C8}" destId="{06D34983-8AAE-4ABB-8293-CB710560FF0A}" srcOrd="0" destOrd="0" presId="urn:microsoft.com/office/officeart/2005/8/layout/bProcess3"/>
    <dgm:cxn modelId="{B2F77262-A6DB-43C3-88E4-7A9BC2831BDD}" type="presOf" srcId="{CFEEA1E8-632B-40F9-87D3-17A38D1046F0}" destId="{5E2450A0-A2FF-40FA-878B-8679CC7EE8CC}" srcOrd="0" destOrd="0" presId="urn:microsoft.com/office/officeart/2005/8/layout/bProcess3"/>
    <dgm:cxn modelId="{2D4D03F5-C98E-41E5-B2D0-1312B887A777}" srcId="{8962FBCA-E7AB-46AB-8CDF-7AC4D3E3E26A}" destId="{2D551E23-7F81-4CB7-85F1-BC99CBB5C8C8}" srcOrd="0" destOrd="0" parTransId="{59678310-B7B7-4EE7-AC53-06043A11B52B}" sibTransId="{0A0C4A9A-8E0C-40D5-985B-CAFC679A1390}"/>
    <dgm:cxn modelId="{7CBE8C9A-107F-43CD-A79A-64B3B656855C}" type="presOf" srcId="{488A6D8C-1338-4344-8580-95E3B1DD576A}" destId="{1DFC6AF7-7638-4944-BDB5-6D9AB1179918}" srcOrd="1" destOrd="0" presId="urn:microsoft.com/office/officeart/2005/8/layout/bProcess3"/>
    <dgm:cxn modelId="{A5A6F50A-1280-4739-86CA-4AE273579E20}" srcId="{8962FBCA-E7AB-46AB-8CDF-7AC4D3E3E26A}" destId="{8E4F1D6F-CEE8-4988-81F4-7A5C758727BD}" srcOrd="6" destOrd="0" parTransId="{8AF98175-6C77-4BF4-A039-289B6338F47B}" sibTransId="{8C20FA72-E7CB-4E97-8254-C3ACAAE1E84B}"/>
    <dgm:cxn modelId="{00359803-6A23-45FF-8230-C5A129589931}" type="presOf" srcId="{8C20FA72-E7CB-4E97-8254-C3ACAAE1E84B}" destId="{00FA3D13-2532-4745-81AF-B16ED22636C0}" srcOrd="0" destOrd="0" presId="urn:microsoft.com/office/officeart/2005/8/layout/bProcess3"/>
    <dgm:cxn modelId="{922240CF-DA14-499C-A942-9CBAAA96D644}" type="presOf" srcId="{2748A929-4AD5-417B-8F10-9E8F9ECF1D56}" destId="{1A50062B-266B-457F-ADDB-0D24DB4F22CC}" srcOrd="0" destOrd="0" presId="urn:microsoft.com/office/officeart/2005/8/layout/bProcess3"/>
    <dgm:cxn modelId="{8EAFC8CC-500D-40F4-BCFF-446311B19BD4}" type="presOf" srcId="{7FCD945D-49DC-4505-9944-3740F86E3845}" destId="{2C9AA930-9456-43C0-9421-A882CA200139}" srcOrd="0" destOrd="0" presId="urn:microsoft.com/office/officeart/2005/8/layout/bProcess3"/>
    <dgm:cxn modelId="{92E7D20E-1EBF-4DAE-8209-B521D73E2BD2}" srcId="{8962FBCA-E7AB-46AB-8CDF-7AC4D3E3E26A}" destId="{DD00114E-A392-4794-824C-5A68B8935FD8}" srcOrd="5" destOrd="0" parTransId="{A28D91E8-E011-4095-BC28-A05647CEA4BF}" sibTransId="{59CC6639-D11D-4E0C-902F-2155FCCA836A}"/>
    <dgm:cxn modelId="{84745F0B-AADA-44E4-92E2-780779D19C0F}" srcId="{8962FBCA-E7AB-46AB-8CDF-7AC4D3E3E26A}" destId="{CFEEA1E8-632B-40F9-87D3-17A38D1046F0}" srcOrd="3" destOrd="0" parTransId="{56700161-9AAE-46B6-A53F-F6F89815EB95}" sibTransId="{1497F6FE-84C9-4C93-8EB6-32520C557DEB}"/>
    <dgm:cxn modelId="{34365D62-219C-4DBB-9270-7788A73C1B0E}" srcId="{8962FBCA-E7AB-46AB-8CDF-7AC4D3E3E26A}" destId="{AFE5588A-3A14-4484-BA74-AD87CF98D5B9}" srcOrd="1" destOrd="0" parTransId="{4ABB3652-6D4B-407B-9394-75181CEC966C}" sibTransId="{67BAE5E6-612D-493B-A4AB-5090ADE12F1E}"/>
    <dgm:cxn modelId="{D8828D51-F9B2-4697-BEEA-67E134E2B082}" type="presOf" srcId="{1497F6FE-84C9-4C93-8EB6-32520C557DEB}" destId="{C0EF508B-A9B2-438B-80C6-EBD28C7E55FE}" srcOrd="1" destOrd="0" presId="urn:microsoft.com/office/officeart/2005/8/layout/bProcess3"/>
    <dgm:cxn modelId="{0EA89A30-972C-446A-AE62-EA288D61EF40}" type="presOf" srcId="{8E4F1D6F-CEE8-4988-81F4-7A5C758727BD}" destId="{598868C6-856B-4A98-80A4-D8704DAAD0A9}" srcOrd="0" destOrd="0" presId="urn:microsoft.com/office/officeart/2005/8/layout/bProcess3"/>
    <dgm:cxn modelId="{3DCE829E-062D-4502-B6A0-8230235B7415}" srcId="{8962FBCA-E7AB-46AB-8CDF-7AC4D3E3E26A}" destId="{2748A929-4AD5-417B-8F10-9E8F9ECF1D56}" srcOrd="2" destOrd="0" parTransId="{B09C1768-79A7-454D-918A-97BF05911042}" sibTransId="{96A11F6E-12E8-4952-9F34-7CF642679D7D}"/>
    <dgm:cxn modelId="{93622C74-BD09-4493-9417-893665903728}" type="presOf" srcId="{8C20FA72-E7CB-4E97-8254-C3ACAAE1E84B}" destId="{9B579D59-449A-43AB-9C06-BEA2FA8C26F5}" srcOrd="1" destOrd="0" presId="urn:microsoft.com/office/officeart/2005/8/layout/bProcess3"/>
    <dgm:cxn modelId="{88F60739-81B7-4B97-BADD-CA6090380718}" type="presOf" srcId="{8962FBCA-E7AB-46AB-8CDF-7AC4D3E3E26A}" destId="{C67AE81F-B1F5-45BC-B19C-423777CEA45E}" srcOrd="0" destOrd="0" presId="urn:microsoft.com/office/officeart/2005/8/layout/bProcess3"/>
    <dgm:cxn modelId="{9ACFA54C-9CFD-4D82-AE39-8F93E35B2C36}" srcId="{8962FBCA-E7AB-46AB-8CDF-7AC4D3E3E26A}" destId="{13B1BE89-6DA9-4022-8D9C-0FE3EC718AB8}" srcOrd="7" destOrd="0" parTransId="{37E0B089-D144-4E49-B3F0-EDDF994C33E4}" sibTransId="{488A6D8C-1338-4344-8580-95E3B1DD576A}"/>
    <dgm:cxn modelId="{FF6087F3-1C37-487B-8F92-A84028342D5B}" type="presOf" srcId="{13B1BE89-6DA9-4022-8D9C-0FE3EC718AB8}" destId="{568F3031-7715-444D-99B7-D574DE120091}" srcOrd="0" destOrd="0" presId="urn:microsoft.com/office/officeart/2005/8/layout/bProcess3"/>
    <dgm:cxn modelId="{9C7365E5-F547-45CB-9C5F-ABF9938713D3}" type="presOf" srcId="{DD00114E-A392-4794-824C-5A68B8935FD8}" destId="{9457B0B8-1BD3-430F-8687-BDA4A9CAEFB9}" srcOrd="0" destOrd="0" presId="urn:microsoft.com/office/officeart/2005/8/layout/bProcess3"/>
    <dgm:cxn modelId="{8FD850A4-E9EB-48DD-ADBB-455660448E43}" type="presOf" srcId="{488A6D8C-1338-4344-8580-95E3B1DD576A}" destId="{6D7EE222-5EC0-47B0-87BF-539F9ABFFCF4}" srcOrd="0" destOrd="0" presId="urn:microsoft.com/office/officeart/2005/8/layout/bProcess3"/>
    <dgm:cxn modelId="{F2070723-C005-4CC0-BB3E-2526A2B2767C}" type="presOf" srcId="{0A0C4A9A-8E0C-40D5-985B-CAFC679A1390}" destId="{DA5FD087-BB15-4ECF-978F-5CB46FB9692E}" srcOrd="1" destOrd="0" presId="urn:microsoft.com/office/officeart/2005/8/layout/bProcess3"/>
    <dgm:cxn modelId="{4BE4C5B4-F79F-48A7-8029-D4233BF56D25}" srcId="{8962FBCA-E7AB-46AB-8CDF-7AC4D3E3E26A}" destId="{7FCD945D-49DC-4505-9944-3740F86E3845}" srcOrd="8" destOrd="0" parTransId="{B4A63080-1428-4510-9689-428BBA47A7E8}" sibTransId="{19C6EEB7-5B6C-4E75-B764-ACFA2D798843}"/>
    <dgm:cxn modelId="{945EF5FA-8986-4321-87FF-3F116FE16D45}" type="presOf" srcId="{4A9444B6-CF08-4494-A684-A930F829385D}" destId="{8BB2AC37-371C-4F6D-B196-AAE685837396}" srcOrd="0" destOrd="0" presId="urn:microsoft.com/office/officeart/2005/8/layout/bProcess3"/>
    <dgm:cxn modelId="{A25883AF-990E-418C-9EF9-C89B4B3F61B6}" type="presOf" srcId="{4A9444B6-CF08-4494-A684-A930F829385D}" destId="{30BEEEFF-89BF-4FF8-AACC-026EBA20874F}" srcOrd="1" destOrd="0" presId="urn:microsoft.com/office/officeart/2005/8/layout/bProcess3"/>
    <dgm:cxn modelId="{18394783-13B4-4F01-BBEC-52E2963AE9B6}" type="presOf" srcId="{59CC6639-D11D-4E0C-902F-2155FCCA836A}" destId="{5FB642F8-61D9-42DB-BF23-3789730CD973}" srcOrd="0" destOrd="0" presId="urn:microsoft.com/office/officeart/2005/8/layout/bProcess3"/>
    <dgm:cxn modelId="{F45B4BA2-2C92-4F46-8B27-FB7D343F5C03}" type="presOf" srcId="{96A11F6E-12E8-4952-9F34-7CF642679D7D}" destId="{691622FA-CFD4-468E-9BB9-A87BF7F442C2}" srcOrd="0" destOrd="0" presId="urn:microsoft.com/office/officeart/2005/8/layout/bProcess3"/>
    <dgm:cxn modelId="{03B61591-C719-4245-8E36-505B44673CBA}" type="presOf" srcId="{0A0C4A9A-8E0C-40D5-985B-CAFC679A1390}" destId="{6261FA56-58A5-46F6-82D7-3107C567120F}" srcOrd="0" destOrd="0" presId="urn:microsoft.com/office/officeart/2005/8/layout/bProcess3"/>
    <dgm:cxn modelId="{FB7B2DF2-505F-444F-9EDB-5651530CB99B}" type="presOf" srcId="{67BAE5E6-612D-493B-A4AB-5090ADE12F1E}" destId="{C5819401-191D-4593-B7C6-A437791D31F5}" srcOrd="0" destOrd="0" presId="urn:microsoft.com/office/officeart/2005/8/layout/bProcess3"/>
    <dgm:cxn modelId="{704CFD02-B709-403A-9F9D-3F5FED2867CA}" srcId="{8962FBCA-E7AB-46AB-8CDF-7AC4D3E3E26A}" destId="{EF3F3533-2D27-438A-AC80-924CD0AE2EDD}" srcOrd="4" destOrd="0" parTransId="{F46ED0EE-7F55-4317-A1CC-0F22000AD397}" sibTransId="{4A9444B6-CF08-4494-A684-A930F829385D}"/>
    <dgm:cxn modelId="{05D9DE14-6BCD-49C0-AF7D-2B48003CFAF4}" type="presOf" srcId="{67BAE5E6-612D-493B-A4AB-5090ADE12F1E}" destId="{9736CDCB-5372-4522-9608-FFEEB454CC6B}" srcOrd="1" destOrd="0" presId="urn:microsoft.com/office/officeart/2005/8/layout/bProcess3"/>
    <dgm:cxn modelId="{58ADB3D6-FB76-40DA-90B2-23855AC78039}" type="presParOf" srcId="{C67AE81F-B1F5-45BC-B19C-423777CEA45E}" destId="{06D34983-8AAE-4ABB-8293-CB710560FF0A}" srcOrd="0" destOrd="0" presId="urn:microsoft.com/office/officeart/2005/8/layout/bProcess3"/>
    <dgm:cxn modelId="{96DA1886-56B5-43CB-A420-C84885A10B64}" type="presParOf" srcId="{C67AE81F-B1F5-45BC-B19C-423777CEA45E}" destId="{6261FA56-58A5-46F6-82D7-3107C567120F}" srcOrd="1" destOrd="0" presId="urn:microsoft.com/office/officeart/2005/8/layout/bProcess3"/>
    <dgm:cxn modelId="{6774BD4C-3369-4D2B-9383-D9FBF3A0E461}" type="presParOf" srcId="{6261FA56-58A5-46F6-82D7-3107C567120F}" destId="{DA5FD087-BB15-4ECF-978F-5CB46FB9692E}" srcOrd="0" destOrd="0" presId="urn:microsoft.com/office/officeart/2005/8/layout/bProcess3"/>
    <dgm:cxn modelId="{250BF95E-2815-4BEE-9178-290B72587031}" type="presParOf" srcId="{C67AE81F-B1F5-45BC-B19C-423777CEA45E}" destId="{E34D97A1-B06F-476A-85EE-C4997FC534A9}" srcOrd="2" destOrd="0" presId="urn:microsoft.com/office/officeart/2005/8/layout/bProcess3"/>
    <dgm:cxn modelId="{82ED10E7-EC1D-4235-A96C-1486C5A4B42E}" type="presParOf" srcId="{C67AE81F-B1F5-45BC-B19C-423777CEA45E}" destId="{C5819401-191D-4593-B7C6-A437791D31F5}" srcOrd="3" destOrd="0" presId="urn:microsoft.com/office/officeart/2005/8/layout/bProcess3"/>
    <dgm:cxn modelId="{094E4291-E12A-4DAA-83BC-8B836487CEB1}" type="presParOf" srcId="{C5819401-191D-4593-B7C6-A437791D31F5}" destId="{9736CDCB-5372-4522-9608-FFEEB454CC6B}" srcOrd="0" destOrd="0" presId="urn:microsoft.com/office/officeart/2005/8/layout/bProcess3"/>
    <dgm:cxn modelId="{2408FEC7-AFDA-422E-857E-5C4C30B86707}" type="presParOf" srcId="{C67AE81F-B1F5-45BC-B19C-423777CEA45E}" destId="{1A50062B-266B-457F-ADDB-0D24DB4F22CC}" srcOrd="4" destOrd="0" presId="urn:microsoft.com/office/officeart/2005/8/layout/bProcess3"/>
    <dgm:cxn modelId="{BA5FEA9F-A452-44C4-B09D-EF8CD25C86F1}" type="presParOf" srcId="{C67AE81F-B1F5-45BC-B19C-423777CEA45E}" destId="{691622FA-CFD4-468E-9BB9-A87BF7F442C2}" srcOrd="5" destOrd="0" presId="urn:microsoft.com/office/officeart/2005/8/layout/bProcess3"/>
    <dgm:cxn modelId="{55787A9F-07E1-4129-AC19-86BE66790DF9}" type="presParOf" srcId="{691622FA-CFD4-468E-9BB9-A87BF7F442C2}" destId="{B2A96E4E-78DC-4FC5-9ECE-E851FDD7EE2A}" srcOrd="0" destOrd="0" presId="urn:microsoft.com/office/officeart/2005/8/layout/bProcess3"/>
    <dgm:cxn modelId="{BE7FEE33-D81C-4E8E-8B61-56B83FEC0A48}" type="presParOf" srcId="{C67AE81F-B1F5-45BC-B19C-423777CEA45E}" destId="{5E2450A0-A2FF-40FA-878B-8679CC7EE8CC}" srcOrd="6" destOrd="0" presId="urn:microsoft.com/office/officeart/2005/8/layout/bProcess3"/>
    <dgm:cxn modelId="{E9062511-1991-485E-8BCF-053C68A08DF8}" type="presParOf" srcId="{C67AE81F-B1F5-45BC-B19C-423777CEA45E}" destId="{3B29F618-D168-42DA-BDDA-5383A182F8B0}" srcOrd="7" destOrd="0" presId="urn:microsoft.com/office/officeart/2005/8/layout/bProcess3"/>
    <dgm:cxn modelId="{035B146F-9583-4D79-AFA9-01CB84FE7279}" type="presParOf" srcId="{3B29F618-D168-42DA-BDDA-5383A182F8B0}" destId="{C0EF508B-A9B2-438B-80C6-EBD28C7E55FE}" srcOrd="0" destOrd="0" presId="urn:microsoft.com/office/officeart/2005/8/layout/bProcess3"/>
    <dgm:cxn modelId="{6DA81A01-0841-4B9B-8615-645A780DE134}" type="presParOf" srcId="{C67AE81F-B1F5-45BC-B19C-423777CEA45E}" destId="{578C45CB-3BB4-4D38-B823-C04245B41F3C}" srcOrd="8" destOrd="0" presId="urn:microsoft.com/office/officeart/2005/8/layout/bProcess3"/>
    <dgm:cxn modelId="{2982E15A-BD15-4188-A2BD-02C26BF0C5EC}" type="presParOf" srcId="{C67AE81F-B1F5-45BC-B19C-423777CEA45E}" destId="{8BB2AC37-371C-4F6D-B196-AAE685837396}" srcOrd="9" destOrd="0" presId="urn:microsoft.com/office/officeart/2005/8/layout/bProcess3"/>
    <dgm:cxn modelId="{4F936D3D-2407-42EE-AED0-C977B44AC74A}" type="presParOf" srcId="{8BB2AC37-371C-4F6D-B196-AAE685837396}" destId="{30BEEEFF-89BF-4FF8-AACC-026EBA20874F}" srcOrd="0" destOrd="0" presId="urn:microsoft.com/office/officeart/2005/8/layout/bProcess3"/>
    <dgm:cxn modelId="{34C17519-006D-457F-8B69-6A515AEF64DC}" type="presParOf" srcId="{C67AE81F-B1F5-45BC-B19C-423777CEA45E}" destId="{9457B0B8-1BD3-430F-8687-BDA4A9CAEFB9}" srcOrd="10" destOrd="0" presId="urn:microsoft.com/office/officeart/2005/8/layout/bProcess3"/>
    <dgm:cxn modelId="{C15B535A-1CE5-4122-8A52-EE8A184680A6}" type="presParOf" srcId="{C67AE81F-B1F5-45BC-B19C-423777CEA45E}" destId="{5FB642F8-61D9-42DB-BF23-3789730CD973}" srcOrd="11" destOrd="0" presId="urn:microsoft.com/office/officeart/2005/8/layout/bProcess3"/>
    <dgm:cxn modelId="{76B9727D-03FB-4075-B010-00FDFEB01791}" type="presParOf" srcId="{5FB642F8-61D9-42DB-BF23-3789730CD973}" destId="{2C68CF12-AEEF-4B09-995A-E112FFFE7FD5}" srcOrd="0" destOrd="0" presId="urn:microsoft.com/office/officeart/2005/8/layout/bProcess3"/>
    <dgm:cxn modelId="{A2D6534B-6D26-4F6B-9B93-2C2B657ED7CD}" type="presParOf" srcId="{C67AE81F-B1F5-45BC-B19C-423777CEA45E}" destId="{598868C6-856B-4A98-80A4-D8704DAAD0A9}" srcOrd="12" destOrd="0" presId="urn:microsoft.com/office/officeart/2005/8/layout/bProcess3"/>
    <dgm:cxn modelId="{CDEF0EFE-6478-4544-A33A-0333294B1759}" type="presParOf" srcId="{C67AE81F-B1F5-45BC-B19C-423777CEA45E}" destId="{00FA3D13-2532-4745-81AF-B16ED22636C0}" srcOrd="13" destOrd="0" presId="urn:microsoft.com/office/officeart/2005/8/layout/bProcess3"/>
    <dgm:cxn modelId="{FF46BE27-06B5-456C-94C2-ACBFC02E39C1}" type="presParOf" srcId="{00FA3D13-2532-4745-81AF-B16ED22636C0}" destId="{9B579D59-449A-43AB-9C06-BEA2FA8C26F5}" srcOrd="0" destOrd="0" presId="urn:microsoft.com/office/officeart/2005/8/layout/bProcess3"/>
    <dgm:cxn modelId="{9A43C886-A1E0-48C5-A0E1-BC280D753994}" type="presParOf" srcId="{C67AE81F-B1F5-45BC-B19C-423777CEA45E}" destId="{568F3031-7715-444D-99B7-D574DE120091}" srcOrd="14" destOrd="0" presId="urn:microsoft.com/office/officeart/2005/8/layout/bProcess3"/>
    <dgm:cxn modelId="{4CED9A9A-474C-4124-A9F8-6E551CBC3111}" type="presParOf" srcId="{C67AE81F-B1F5-45BC-B19C-423777CEA45E}" destId="{6D7EE222-5EC0-47B0-87BF-539F9ABFFCF4}" srcOrd="15" destOrd="0" presId="urn:microsoft.com/office/officeart/2005/8/layout/bProcess3"/>
    <dgm:cxn modelId="{115CE290-9305-4108-B0DF-FA0CC9AE3F95}" type="presParOf" srcId="{6D7EE222-5EC0-47B0-87BF-539F9ABFFCF4}" destId="{1DFC6AF7-7638-4944-BDB5-6D9AB1179918}" srcOrd="0" destOrd="0" presId="urn:microsoft.com/office/officeart/2005/8/layout/bProcess3"/>
    <dgm:cxn modelId="{04E40DB9-DCFA-4B6F-962D-4831D1EF507F}" type="presParOf" srcId="{C67AE81F-B1F5-45BC-B19C-423777CEA45E}" destId="{2C9AA930-9456-43C0-9421-A882CA200139}" srcOrd="16" destOrd="0" presId="urn:microsoft.com/office/officeart/2005/8/layout/bProcess3"/>
  </dgm:cxnLst>
  <dgm:bg/>
  <dgm:whole>
    <a:ln w="9525" cap="flat" cmpd="sng" algn="ctr">
      <a:solidFill>
        <a:srgbClr val="C00000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962FBCA-E7AB-46AB-8CDF-7AC4D3E3E26A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551E23-7F81-4CB7-85F1-BC99CBB5C8C8}">
      <dgm:prSet phldrT="[Текст]"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pPr algn="ctr">
            <a:spcAft>
              <a:spcPts val="0"/>
            </a:spcAft>
          </a:pPr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Прямой эфир</a:t>
          </a:r>
          <a:endParaRPr lang="ru-RU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678310-B7B7-4EE7-AC53-06043A11B52B}" type="parTrans" cxnId="{2D4D03F5-C98E-41E5-B2D0-1312B887A777}">
      <dgm:prSet/>
      <dgm:spPr/>
      <dgm:t>
        <a:bodyPr/>
        <a:lstStyle/>
        <a:p>
          <a:endParaRPr lang="ru-RU"/>
        </a:p>
      </dgm:t>
    </dgm:pt>
    <dgm:pt modelId="{0A0C4A9A-8E0C-40D5-985B-CAFC679A1390}" type="sibTrans" cxnId="{2D4D03F5-C98E-41E5-B2D0-1312B887A777}">
      <dgm:prSet/>
      <dgm:spPr>
        <a:solidFill>
          <a:srgbClr val="B553C9"/>
        </a:solidFill>
        <a:ln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AFE5588A-3A14-4484-BA74-AD87CF98D5B9}">
      <dgm:prSet phldrT="[Текст]"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pPr algn="ctr">
            <a:spcAft>
              <a:spcPts val="0"/>
            </a:spcAft>
          </a:pPr>
          <a:r>
            <a:rPr lang="ru-RU" sz="2400" b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Челлендж </a:t>
          </a:r>
          <a:endParaRPr lang="ru-RU" sz="2400" b="1" dirty="0" smtClean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BB3652-6D4B-407B-9394-75181CEC966C}" type="parTrans" cxnId="{34365D62-219C-4DBB-9270-7788A73C1B0E}">
      <dgm:prSet/>
      <dgm:spPr/>
      <dgm:t>
        <a:bodyPr/>
        <a:lstStyle/>
        <a:p>
          <a:endParaRPr lang="ru-RU"/>
        </a:p>
      </dgm:t>
    </dgm:pt>
    <dgm:pt modelId="{67BAE5E6-612D-493B-A4AB-5090ADE12F1E}" type="sibTrans" cxnId="{34365D62-219C-4DBB-9270-7788A73C1B0E}">
      <dgm:prSet/>
      <dgm:spPr>
        <a:solidFill>
          <a:srgbClr val="B553C9"/>
        </a:solidFill>
        <a:ln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2748A929-4AD5-417B-8F10-9E8F9ECF1D56}">
      <dgm:prSet phldrT="[Текст]"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pPr algn="ctr">
            <a:spcAft>
              <a:spcPts val="0"/>
            </a:spcAft>
          </a:pPr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Движения </a:t>
          </a:r>
          <a:r>
            <a:rPr lang="ru-RU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буктьюбе</a:t>
          </a:r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ров </a:t>
          </a:r>
          <a:endParaRPr lang="ru-RU" sz="2400" b="1" dirty="0" smtClean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9C1768-79A7-454D-918A-97BF05911042}" type="parTrans" cxnId="{3DCE829E-062D-4502-B6A0-8230235B7415}">
      <dgm:prSet/>
      <dgm:spPr/>
      <dgm:t>
        <a:bodyPr/>
        <a:lstStyle/>
        <a:p>
          <a:endParaRPr lang="ru-RU"/>
        </a:p>
      </dgm:t>
    </dgm:pt>
    <dgm:pt modelId="{96A11F6E-12E8-4952-9F34-7CF642679D7D}" type="sibTrans" cxnId="{3DCE829E-062D-4502-B6A0-8230235B7415}">
      <dgm:prSet/>
      <dgm:spPr>
        <a:solidFill>
          <a:srgbClr val="B553C9"/>
        </a:solidFill>
        <a:ln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CFEEA1E8-632B-40F9-87D3-17A38D1046F0}">
      <dgm:prSet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pPr algn="ctr">
            <a:spcAft>
              <a:spcPts val="0"/>
            </a:spcAft>
          </a:pPr>
          <a:r>
            <a:rPr lang="ru-RU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Флешбук</a:t>
          </a:r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700161-9AAE-46B6-A53F-F6F89815EB95}" type="parTrans" cxnId="{84745F0B-AADA-44E4-92E2-780779D19C0F}">
      <dgm:prSet/>
      <dgm:spPr/>
      <dgm:t>
        <a:bodyPr/>
        <a:lstStyle/>
        <a:p>
          <a:endParaRPr lang="ru-RU"/>
        </a:p>
      </dgm:t>
    </dgm:pt>
    <dgm:pt modelId="{1497F6FE-84C9-4C93-8EB6-32520C557DEB}" type="sibTrans" cxnId="{84745F0B-AADA-44E4-92E2-780779D19C0F}">
      <dgm:prSet/>
      <dgm:spPr>
        <a:solidFill>
          <a:srgbClr val="B553C9"/>
        </a:solidFill>
        <a:ln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1A0B278C-0EB0-4886-9F94-34D6F24E7D2F}">
      <dgm:prSet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pPr algn="ctr">
            <a:spcAft>
              <a:spcPts val="0"/>
            </a:spcAft>
          </a:pPr>
          <a:r>
            <a:rPr lang="ru-RU" sz="23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Перформанс</a:t>
          </a:r>
          <a:r>
            <a:rPr lang="ru-RU" sz="23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3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F0EEC5-4A0F-46CF-8271-FB84285E11D9}" type="parTrans" cxnId="{B540442A-C2FF-4B51-9C02-B47367B40788}">
      <dgm:prSet/>
      <dgm:spPr/>
      <dgm:t>
        <a:bodyPr/>
        <a:lstStyle/>
        <a:p>
          <a:endParaRPr lang="ru-RU"/>
        </a:p>
      </dgm:t>
    </dgm:pt>
    <dgm:pt modelId="{8347CF1E-8D24-4167-8F5F-9FE2B00D56DF}" type="sibTrans" cxnId="{B540442A-C2FF-4B51-9C02-B47367B40788}">
      <dgm:prSet/>
      <dgm:spPr>
        <a:solidFill>
          <a:srgbClr val="B553C9"/>
        </a:solidFill>
        <a:ln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1F4C77CF-C246-430F-A5C6-B6A3394B2958}">
      <dgm:prSet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pPr algn="ctr">
            <a:spcAft>
              <a:spcPts val="0"/>
            </a:spcAft>
          </a:pPr>
          <a:r>
            <a:rPr lang="ru-RU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Флешбук</a:t>
          </a:r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586D44-BF39-47F4-AEB9-EA3C8908AF11}" type="parTrans" cxnId="{9790A540-3A1C-4B77-A71F-8DD75F7A37DE}">
      <dgm:prSet/>
      <dgm:spPr/>
      <dgm:t>
        <a:bodyPr/>
        <a:lstStyle/>
        <a:p>
          <a:endParaRPr lang="ru-RU"/>
        </a:p>
      </dgm:t>
    </dgm:pt>
    <dgm:pt modelId="{3935A232-F56B-45C9-8707-E8802F9AFB21}" type="sibTrans" cxnId="{9790A540-3A1C-4B77-A71F-8DD75F7A37DE}">
      <dgm:prSet/>
      <dgm:spPr>
        <a:solidFill>
          <a:srgbClr val="B553C9"/>
        </a:solidFill>
        <a:ln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0A18E95B-42EC-4EBE-8682-ACA0F20D6CB6}">
      <dgm:prSet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pPr algn="ctr">
            <a:spcAft>
              <a:spcPts val="0"/>
            </a:spcAft>
          </a:pPr>
          <a:r>
            <a:rPr lang="ru-RU" sz="24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Буккроссинг</a:t>
          </a:r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9603F7-A84F-4433-BE22-6E4E8C37FC03}" type="parTrans" cxnId="{A162B522-30FD-4EBA-8C4B-41AA4F376CD3}">
      <dgm:prSet/>
      <dgm:spPr/>
      <dgm:t>
        <a:bodyPr/>
        <a:lstStyle/>
        <a:p>
          <a:endParaRPr lang="ru-RU"/>
        </a:p>
      </dgm:t>
    </dgm:pt>
    <dgm:pt modelId="{FB47436B-98BE-4CFC-9A85-62BF16E2E5A3}" type="sibTrans" cxnId="{A162B522-30FD-4EBA-8C4B-41AA4F376CD3}">
      <dgm:prSet/>
      <dgm:spPr>
        <a:solidFill>
          <a:srgbClr val="B553C9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80FB9C4D-14CF-40DF-BECD-1F3E3DE38FBF}">
      <dgm:prSet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Благотворительный аукцион</a:t>
          </a:r>
          <a:endParaRPr lang="ru-RU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351C7E-8337-4CB9-9742-058F2335F450}" type="parTrans" cxnId="{4CFAA6EB-D151-4B4F-9F59-616D12E26A22}">
      <dgm:prSet/>
      <dgm:spPr/>
      <dgm:t>
        <a:bodyPr/>
        <a:lstStyle/>
        <a:p>
          <a:endParaRPr lang="ru-RU"/>
        </a:p>
      </dgm:t>
    </dgm:pt>
    <dgm:pt modelId="{71A26BA3-761F-4062-AA4C-395D9214EE42}" type="sibTrans" cxnId="{4CFAA6EB-D151-4B4F-9F59-616D12E26A22}">
      <dgm:prSet/>
      <dgm:spPr/>
      <dgm:t>
        <a:bodyPr/>
        <a:lstStyle/>
        <a:p>
          <a:endParaRPr lang="ru-RU"/>
        </a:p>
      </dgm:t>
    </dgm:pt>
    <dgm:pt modelId="{2D0899DB-ADDF-4389-962A-FA5D8D14B10B}" type="pres">
      <dgm:prSet presAssocID="{8962FBCA-E7AB-46AB-8CDF-7AC4D3E3E26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56AEA9-A7A5-41A4-B1FF-56483615E3E6}" type="pres">
      <dgm:prSet presAssocID="{2D551E23-7F81-4CB7-85F1-BC99CBB5C8C8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50D3F4-FBB6-404F-923E-7877D93BFEBB}" type="pres">
      <dgm:prSet presAssocID="{0A0C4A9A-8E0C-40D5-985B-CAFC679A1390}" presName="sibTrans" presStyleLbl="sibTrans2D1" presStyleIdx="0" presStyleCnt="7"/>
      <dgm:spPr/>
      <dgm:t>
        <a:bodyPr/>
        <a:lstStyle/>
        <a:p>
          <a:endParaRPr lang="ru-RU"/>
        </a:p>
      </dgm:t>
    </dgm:pt>
    <dgm:pt modelId="{266AA9DF-8B54-4483-A2D7-89CB75ABE6D6}" type="pres">
      <dgm:prSet presAssocID="{0A0C4A9A-8E0C-40D5-985B-CAFC679A1390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5A4A0C96-BD48-4C62-8551-F38A92711872}" type="pres">
      <dgm:prSet presAssocID="{AFE5588A-3A14-4484-BA74-AD87CF98D5B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526E93-519D-4434-92B1-A0D525E4551D}" type="pres">
      <dgm:prSet presAssocID="{67BAE5E6-612D-493B-A4AB-5090ADE12F1E}" presName="sibTrans" presStyleLbl="sibTrans2D1" presStyleIdx="1" presStyleCnt="7"/>
      <dgm:spPr/>
      <dgm:t>
        <a:bodyPr/>
        <a:lstStyle/>
        <a:p>
          <a:endParaRPr lang="ru-RU"/>
        </a:p>
      </dgm:t>
    </dgm:pt>
    <dgm:pt modelId="{00F20D34-61AC-4B06-9944-62E4AF78D0F2}" type="pres">
      <dgm:prSet presAssocID="{67BAE5E6-612D-493B-A4AB-5090ADE12F1E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186E0702-CBC1-4455-974F-D4D9150B2208}" type="pres">
      <dgm:prSet presAssocID="{2748A929-4AD5-417B-8F10-9E8F9ECF1D5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E6ED68-4EE2-4500-84C7-16983B91C9BC}" type="pres">
      <dgm:prSet presAssocID="{96A11F6E-12E8-4952-9F34-7CF642679D7D}" presName="sibTrans" presStyleLbl="sibTrans2D1" presStyleIdx="2" presStyleCnt="7"/>
      <dgm:spPr/>
      <dgm:t>
        <a:bodyPr/>
        <a:lstStyle/>
        <a:p>
          <a:endParaRPr lang="ru-RU"/>
        </a:p>
      </dgm:t>
    </dgm:pt>
    <dgm:pt modelId="{A5709E26-966D-4118-BC14-B7B7019E6767}" type="pres">
      <dgm:prSet presAssocID="{96A11F6E-12E8-4952-9F34-7CF642679D7D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F55DB796-7D26-488D-A661-AFB53A7C3432}" type="pres">
      <dgm:prSet presAssocID="{CFEEA1E8-632B-40F9-87D3-17A38D1046F0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D2FBF-9143-4B4E-BFB0-074465CBC14B}" type="pres">
      <dgm:prSet presAssocID="{1497F6FE-84C9-4C93-8EB6-32520C557DEB}" presName="sibTrans" presStyleLbl="sibTrans2D1" presStyleIdx="3" presStyleCnt="7"/>
      <dgm:spPr/>
      <dgm:t>
        <a:bodyPr/>
        <a:lstStyle/>
        <a:p>
          <a:endParaRPr lang="ru-RU"/>
        </a:p>
      </dgm:t>
    </dgm:pt>
    <dgm:pt modelId="{3EE5E352-7EFF-4C92-AD15-95A2E83D8F63}" type="pres">
      <dgm:prSet presAssocID="{1497F6FE-84C9-4C93-8EB6-32520C557DEB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DB1ED3B7-7B29-4764-97D7-3A8E9F84064A}" type="pres">
      <dgm:prSet presAssocID="{1A0B278C-0EB0-4886-9F94-34D6F24E7D2F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FDE579-5463-49CF-A694-43ED6765A1FF}" type="pres">
      <dgm:prSet presAssocID="{8347CF1E-8D24-4167-8F5F-9FE2B00D56DF}" presName="sibTrans" presStyleLbl="sibTrans2D1" presStyleIdx="4" presStyleCnt="7"/>
      <dgm:spPr/>
      <dgm:t>
        <a:bodyPr/>
        <a:lstStyle/>
        <a:p>
          <a:endParaRPr lang="ru-RU"/>
        </a:p>
      </dgm:t>
    </dgm:pt>
    <dgm:pt modelId="{33E7403C-03EE-4BBB-B726-39DAFE050CE0}" type="pres">
      <dgm:prSet presAssocID="{8347CF1E-8D24-4167-8F5F-9FE2B00D56DF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184CC321-A4A7-40D3-823F-5C4556BFD68A}" type="pres">
      <dgm:prSet presAssocID="{1F4C77CF-C246-430F-A5C6-B6A3394B295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ED3C1D-2F22-491D-82B3-25CD64E094AD}" type="pres">
      <dgm:prSet presAssocID="{3935A232-F56B-45C9-8707-E8802F9AFB21}" presName="sibTrans" presStyleLbl="sibTrans2D1" presStyleIdx="5" presStyleCnt="7"/>
      <dgm:spPr/>
      <dgm:t>
        <a:bodyPr/>
        <a:lstStyle/>
        <a:p>
          <a:endParaRPr lang="ru-RU"/>
        </a:p>
      </dgm:t>
    </dgm:pt>
    <dgm:pt modelId="{D7619397-F299-4403-9457-AF615B268F1E}" type="pres">
      <dgm:prSet presAssocID="{3935A232-F56B-45C9-8707-E8802F9AFB21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2A53A6D2-1336-4325-9F30-0067F35D666A}" type="pres">
      <dgm:prSet presAssocID="{0A18E95B-42EC-4EBE-8682-ACA0F20D6CB6}" presName="node" presStyleLbl="node1" presStyleIdx="6" presStyleCnt="8" custScaleX="1111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EC83C3-885D-4F5F-8330-451586748904}" type="pres">
      <dgm:prSet presAssocID="{FB47436B-98BE-4CFC-9A85-62BF16E2E5A3}" presName="sibTrans" presStyleLbl="sibTrans2D1" presStyleIdx="6" presStyleCnt="7"/>
      <dgm:spPr/>
      <dgm:t>
        <a:bodyPr/>
        <a:lstStyle/>
        <a:p>
          <a:endParaRPr lang="ru-RU"/>
        </a:p>
      </dgm:t>
    </dgm:pt>
    <dgm:pt modelId="{3C8F74F8-29E1-4873-A0E0-0C2E3C362B1A}" type="pres">
      <dgm:prSet presAssocID="{FB47436B-98BE-4CFC-9A85-62BF16E2E5A3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135D2A74-F470-4907-A544-771805AB8C91}" type="pres">
      <dgm:prSet presAssocID="{80FB9C4D-14CF-40DF-BECD-1F3E3DE38FB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40442A-C2FF-4B51-9C02-B47367B40788}" srcId="{8962FBCA-E7AB-46AB-8CDF-7AC4D3E3E26A}" destId="{1A0B278C-0EB0-4886-9F94-34D6F24E7D2F}" srcOrd="4" destOrd="0" parTransId="{DBF0EEC5-4A0F-46CF-8271-FB84285E11D9}" sibTransId="{8347CF1E-8D24-4167-8F5F-9FE2B00D56DF}"/>
    <dgm:cxn modelId="{C585AAAA-686F-4C83-A6A7-F6476155DCC2}" type="presOf" srcId="{1A0B278C-0EB0-4886-9F94-34D6F24E7D2F}" destId="{DB1ED3B7-7B29-4764-97D7-3A8E9F84064A}" srcOrd="0" destOrd="0" presId="urn:microsoft.com/office/officeart/2005/8/layout/process5"/>
    <dgm:cxn modelId="{A6E2CF0C-A4A7-4C8C-869C-39953AC56ED1}" type="presOf" srcId="{3935A232-F56B-45C9-8707-E8802F9AFB21}" destId="{D7619397-F299-4403-9457-AF615B268F1E}" srcOrd="1" destOrd="0" presId="urn:microsoft.com/office/officeart/2005/8/layout/process5"/>
    <dgm:cxn modelId="{ABFC53D9-BCF5-43D5-AAA1-92D456B88B84}" type="presOf" srcId="{0A0C4A9A-8E0C-40D5-985B-CAFC679A1390}" destId="{266AA9DF-8B54-4483-A2D7-89CB75ABE6D6}" srcOrd="1" destOrd="0" presId="urn:microsoft.com/office/officeart/2005/8/layout/process5"/>
    <dgm:cxn modelId="{61A851B7-251A-42CB-BA7D-013655356D7A}" type="presOf" srcId="{1497F6FE-84C9-4C93-8EB6-32520C557DEB}" destId="{3EE5E352-7EFF-4C92-AD15-95A2E83D8F63}" srcOrd="1" destOrd="0" presId="urn:microsoft.com/office/officeart/2005/8/layout/process5"/>
    <dgm:cxn modelId="{163CA9CE-A5C3-41B6-A0CE-E72D7202500E}" type="presOf" srcId="{80FB9C4D-14CF-40DF-BECD-1F3E3DE38FBF}" destId="{135D2A74-F470-4907-A544-771805AB8C91}" srcOrd="0" destOrd="0" presId="urn:microsoft.com/office/officeart/2005/8/layout/process5"/>
    <dgm:cxn modelId="{3B180F99-8099-4753-8620-C053D2454EEA}" type="presOf" srcId="{96A11F6E-12E8-4952-9F34-7CF642679D7D}" destId="{A5709E26-966D-4118-BC14-B7B7019E6767}" srcOrd="1" destOrd="0" presId="urn:microsoft.com/office/officeart/2005/8/layout/process5"/>
    <dgm:cxn modelId="{6E896B35-BBFD-46B4-B850-F9390DEBE594}" type="presOf" srcId="{96A11F6E-12E8-4952-9F34-7CF642679D7D}" destId="{09E6ED68-4EE2-4500-84C7-16983B91C9BC}" srcOrd="0" destOrd="0" presId="urn:microsoft.com/office/officeart/2005/8/layout/process5"/>
    <dgm:cxn modelId="{84745F0B-AADA-44E4-92E2-780779D19C0F}" srcId="{8962FBCA-E7AB-46AB-8CDF-7AC4D3E3E26A}" destId="{CFEEA1E8-632B-40F9-87D3-17A38D1046F0}" srcOrd="3" destOrd="0" parTransId="{56700161-9AAE-46B6-A53F-F6F89815EB95}" sibTransId="{1497F6FE-84C9-4C93-8EB6-32520C557DEB}"/>
    <dgm:cxn modelId="{F17AE0C6-719A-41D2-9E42-553C49EA3DCA}" type="presOf" srcId="{8962FBCA-E7AB-46AB-8CDF-7AC4D3E3E26A}" destId="{2D0899DB-ADDF-4389-962A-FA5D8D14B10B}" srcOrd="0" destOrd="0" presId="urn:microsoft.com/office/officeart/2005/8/layout/process5"/>
    <dgm:cxn modelId="{E2BBD740-CA0A-4591-951E-E4B0DB56306A}" type="presOf" srcId="{CFEEA1E8-632B-40F9-87D3-17A38D1046F0}" destId="{F55DB796-7D26-488D-A661-AFB53A7C3432}" srcOrd="0" destOrd="0" presId="urn:microsoft.com/office/officeart/2005/8/layout/process5"/>
    <dgm:cxn modelId="{9E72F66A-47F5-49D6-99BB-C021FE705E5E}" type="presOf" srcId="{2748A929-4AD5-417B-8F10-9E8F9ECF1D56}" destId="{186E0702-CBC1-4455-974F-D4D9150B2208}" srcOrd="0" destOrd="0" presId="urn:microsoft.com/office/officeart/2005/8/layout/process5"/>
    <dgm:cxn modelId="{34C1E0D4-CB91-439C-ABCC-1F0A0824AA88}" type="presOf" srcId="{AFE5588A-3A14-4484-BA74-AD87CF98D5B9}" destId="{5A4A0C96-BD48-4C62-8551-F38A92711872}" srcOrd="0" destOrd="0" presId="urn:microsoft.com/office/officeart/2005/8/layout/process5"/>
    <dgm:cxn modelId="{E70B180E-57AB-4D7E-9C49-02A3066C4339}" type="presOf" srcId="{8347CF1E-8D24-4167-8F5F-9FE2B00D56DF}" destId="{F9FDE579-5463-49CF-A694-43ED6765A1FF}" srcOrd="0" destOrd="0" presId="urn:microsoft.com/office/officeart/2005/8/layout/process5"/>
    <dgm:cxn modelId="{4CFAA6EB-D151-4B4F-9F59-616D12E26A22}" srcId="{8962FBCA-E7AB-46AB-8CDF-7AC4D3E3E26A}" destId="{80FB9C4D-14CF-40DF-BECD-1F3E3DE38FBF}" srcOrd="7" destOrd="0" parTransId="{F5351C7E-8337-4CB9-9742-058F2335F450}" sibTransId="{71A26BA3-761F-4062-AA4C-395D9214EE42}"/>
    <dgm:cxn modelId="{4A839FF5-1EEF-43E8-AEAA-98E49A0A9B95}" type="presOf" srcId="{0A0C4A9A-8E0C-40D5-985B-CAFC679A1390}" destId="{6A50D3F4-FBB6-404F-923E-7877D93BFEBB}" srcOrd="0" destOrd="0" presId="urn:microsoft.com/office/officeart/2005/8/layout/process5"/>
    <dgm:cxn modelId="{F1748E0A-E922-44B8-B628-5E5917F17CF4}" type="presOf" srcId="{FB47436B-98BE-4CFC-9A85-62BF16E2E5A3}" destId="{C6EC83C3-885D-4F5F-8330-451586748904}" srcOrd="0" destOrd="0" presId="urn:microsoft.com/office/officeart/2005/8/layout/process5"/>
    <dgm:cxn modelId="{3DCE829E-062D-4502-B6A0-8230235B7415}" srcId="{8962FBCA-E7AB-46AB-8CDF-7AC4D3E3E26A}" destId="{2748A929-4AD5-417B-8F10-9E8F9ECF1D56}" srcOrd="2" destOrd="0" parTransId="{B09C1768-79A7-454D-918A-97BF05911042}" sibTransId="{96A11F6E-12E8-4952-9F34-7CF642679D7D}"/>
    <dgm:cxn modelId="{867BC9BD-A5D5-4ED8-B821-93944E5C80DD}" type="presOf" srcId="{8347CF1E-8D24-4167-8F5F-9FE2B00D56DF}" destId="{33E7403C-03EE-4BBB-B726-39DAFE050CE0}" srcOrd="1" destOrd="0" presId="urn:microsoft.com/office/officeart/2005/8/layout/process5"/>
    <dgm:cxn modelId="{2D4D03F5-C98E-41E5-B2D0-1312B887A777}" srcId="{8962FBCA-E7AB-46AB-8CDF-7AC4D3E3E26A}" destId="{2D551E23-7F81-4CB7-85F1-BC99CBB5C8C8}" srcOrd="0" destOrd="0" parTransId="{59678310-B7B7-4EE7-AC53-06043A11B52B}" sibTransId="{0A0C4A9A-8E0C-40D5-985B-CAFC679A1390}"/>
    <dgm:cxn modelId="{C7C31042-633F-427E-8EEC-FA140F2592D3}" type="presOf" srcId="{3935A232-F56B-45C9-8707-E8802F9AFB21}" destId="{30ED3C1D-2F22-491D-82B3-25CD64E094AD}" srcOrd="0" destOrd="0" presId="urn:microsoft.com/office/officeart/2005/8/layout/process5"/>
    <dgm:cxn modelId="{52F74222-9E9D-45C6-98A3-84F70110F955}" type="presOf" srcId="{67BAE5E6-612D-493B-A4AB-5090ADE12F1E}" destId="{77526E93-519D-4434-92B1-A0D525E4551D}" srcOrd="0" destOrd="0" presId="urn:microsoft.com/office/officeart/2005/8/layout/process5"/>
    <dgm:cxn modelId="{44BAB0A6-CBD8-4C22-99F9-D7007584EDFF}" type="presOf" srcId="{1497F6FE-84C9-4C93-8EB6-32520C557DEB}" destId="{D8BD2FBF-9143-4B4E-BFB0-074465CBC14B}" srcOrd="0" destOrd="0" presId="urn:microsoft.com/office/officeart/2005/8/layout/process5"/>
    <dgm:cxn modelId="{9790A540-3A1C-4B77-A71F-8DD75F7A37DE}" srcId="{8962FBCA-E7AB-46AB-8CDF-7AC4D3E3E26A}" destId="{1F4C77CF-C246-430F-A5C6-B6A3394B2958}" srcOrd="5" destOrd="0" parTransId="{1F586D44-BF39-47F4-AEB9-EA3C8908AF11}" sibTransId="{3935A232-F56B-45C9-8707-E8802F9AFB21}"/>
    <dgm:cxn modelId="{BB5992AD-3CC9-4B76-89E7-4CFC78FCEA4F}" type="presOf" srcId="{0A18E95B-42EC-4EBE-8682-ACA0F20D6CB6}" destId="{2A53A6D2-1336-4325-9F30-0067F35D666A}" srcOrd="0" destOrd="0" presId="urn:microsoft.com/office/officeart/2005/8/layout/process5"/>
    <dgm:cxn modelId="{DD1B803B-C81A-49D8-879B-0AE6BD2369D4}" type="presOf" srcId="{67BAE5E6-612D-493B-A4AB-5090ADE12F1E}" destId="{00F20D34-61AC-4B06-9944-62E4AF78D0F2}" srcOrd="1" destOrd="0" presId="urn:microsoft.com/office/officeart/2005/8/layout/process5"/>
    <dgm:cxn modelId="{34365D62-219C-4DBB-9270-7788A73C1B0E}" srcId="{8962FBCA-E7AB-46AB-8CDF-7AC4D3E3E26A}" destId="{AFE5588A-3A14-4484-BA74-AD87CF98D5B9}" srcOrd="1" destOrd="0" parTransId="{4ABB3652-6D4B-407B-9394-75181CEC966C}" sibTransId="{67BAE5E6-612D-493B-A4AB-5090ADE12F1E}"/>
    <dgm:cxn modelId="{665BEDD7-A031-49A3-AF46-2E82B81F19D0}" type="presOf" srcId="{1F4C77CF-C246-430F-A5C6-B6A3394B2958}" destId="{184CC321-A4A7-40D3-823F-5C4556BFD68A}" srcOrd="0" destOrd="0" presId="urn:microsoft.com/office/officeart/2005/8/layout/process5"/>
    <dgm:cxn modelId="{A162B522-30FD-4EBA-8C4B-41AA4F376CD3}" srcId="{8962FBCA-E7AB-46AB-8CDF-7AC4D3E3E26A}" destId="{0A18E95B-42EC-4EBE-8682-ACA0F20D6CB6}" srcOrd="6" destOrd="0" parTransId="{A19603F7-A84F-4433-BE22-6E4E8C37FC03}" sibTransId="{FB47436B-98BE-4CFC-9A85-62BF16E2E5A3}"/>
    <dgm:cxn modelId="{74B677FE-6E70-42E4-9BD5-441AE69536E1}" type="presOf" srcId="{FB47436B-98BE-4CFC-9A85-62BF16E2E5A3}" destId="{3C8F74F8-29E1-4873-A0E0-0C2E3C362B1A}" srcOrd="1" destOrd="0" presId="urn:microsoft.com/office/officeart/2005/8/layout/process5"/>
    <dgm:cxn modelId="{6120B117-A61C-4066-ABEC-14282A613810}" type="presOf" srcId="{2D551E23-7F81-4CB7-85F1-BC99CBB5C8C8}" destId="{CD56AEA9-A7A5-41A4-B1FF-56483615E3E6}" srcOrd="0" destOrd="0" presId="urn:microsoft.com/office/officeart/2005/8/layout/process5"/>
    <dgm:cxn modelId="{6857F0EA-CD18-4364-9A9E-AED2B71DC065}" type="presParOf" srcId="{2D0899DB-ADDF-4389-962A-FA5D8D14B10B}" destId="{CD56AEA9-A7A5-41A4-B1FF-56483615E3E6}" srcOrd="0" destOrd="0" presId="urn:microsoft.com/office/officeart/2005/8/layout/process5"/>
    <dgm:cxn modelId="{9FA53A1E-596D-430F-A266-3C004F316E77}" type="presParOf" srcId="{2D0899DB-ADDF-4389-962A-FA5D8D14B10B}" destId="{6A50D3F4-FBB6-404F-923E-7877D93BFEBB}" srcOrd="1" destOrd="0" presId="urn:microsoft.com/office/officeart/2005/8/layout/process5"/>
    <dgm:cxn modelId="{A650C495-74EE-4491-B542-654E0053A42D}" type="presParOf" srcId="{6A50D3F4-FBB6-404F-923E-7877D93BFEBB}" destId="{266AA9DF-8B54-4483-A2D7-89CB75ABE6D6}" srcOrd="0" destOrd="0" presId="urn:microsoft.com/office/officeart/2005/8/layout/process5"/>
    <dgm:cxn modelId="{902A299C-00B0-4230-A056-574A5B10CC83}" type="presParOf" srcId="{2D0899DB-ADDF-4389-962A-FA5D8D14B10B}" destId="{5A4A0C96-BD48-4C62-8551-F38A92711872}" srcOrd="2" destOrd="0" presId="urn:microsoft.com/office/officeart/2005/8/layout/process5"/>
    <dgm:cxn modelId="{E68A5D68-9E3E-46B2-B991-A38966909476}" type="presParOf" srcId="{2D0899DB-ADDF-4389-962A-FA5D8D14B10B}" destId="{77526E93-519D-4434-92B1-A0D525E4551D}" srcOrd="3" destOrd="0" presId="urn:microsoft.com/office/officeart/2005/8/layout/process5"/>
    <dgm:cxn modelId="{ACF44923-CE4F-48CC-852B-5E5E91B0DCE7}" type="presParOf" srcId="{77526E93-519D-4434-92B1-A0D525E4551D}" destId="{00F20D34-61AC-4B06-9944-62E4AF78D0F2}" srcOrd="0" destOrd="0" presId="urn:microsoft.com/office/officeart/2005/8/layout/process5"/>
    <dgm:cxn modelId="{A8ABFFF3-E084-479F-B434-C5EAE6F5D94C}" type="presParOf" srcId="{2D0899DB-ADDF-4389-962A-FA5D8D14B10B}" destId="{186E0702-CBC1-4455-974F-D4D9150B2208}" srcOrd="4" destOrd="0" presId="urn:microsoft.com/office/officeart/2005/8/layout/process5"/>
    <dgm:cxn modelId="{01F4271E-988B-4E18-90D7-FB24B25C9E32}" type="presParOf" srcId="{2D0899DB-ADDF-4389-962A-FA5D8D14B10B}" destId="{09E6ED68-4EE2-4500-84C7-16983B91C9BC}" srcOrd="5" destOrd="0" presId="urn:microsoft.com/office/officeart/2005/8/layout/process5"/>
    <dgm:cxn modelId="{834B37A6-FD90-47C8-83E2-17EAD1A2403F}" type="presParOf" srcId="{09E6ED68-4EE2-4500-84C7-16983B91C9BC}" destId="{A5709E26-966D-4118-BC14-B7B7019E6767}" srcOrd="0" destOrd="0" presId="urn:microsoft.com/office/officeart/2005/8/layout/process5"/>
    <dgm:cxn modelId="{090B5797-FE2B-47CC-9150-A72742E89B0E}" type="presParOf" srcId="{2D0899DB-ADDF-4389-962A-FA5D8D14B10B}" destId="{F55DB796-7D26-488D-A661-AFB53A7C3432}" srcOrd="6" destOrd="0" presId="urn:microsoft.com/office/officeart/2005/8/layout/process5"/>
    <dgm:cxn modelId="{B9BC8310-6307-488B-BC9E-89CCAE7DC9BF}" type="presParOf" srcId="{2D0899DB-ADDF-4389-962A-FA5D8D14B10B}" destId="{D8BD2FBF-9143-4B4E-BFB0-074465CBC14B}" srcOrd="7" destOrd="0" presId="urn:microsoft.com/office/officeart/2005/8/layout/process5"/>
    <dgm:cxn modelId="{6BF67BBF-2C5F-48FE-8613-5AC3F1822911}" type="presParOf" srcId="{D8BD2FBF-9143-4B4E-BFB0-074465CBC14B}" destId="{3EE5E352-7EFF-4C92-AD15-95A2E83D8F63}" srcOrd="0" destOrd="0" presId="urn:microsoft.com/office/officeart/2005/8/layout/process5"/>
    <dgm:cxn modelId="{F6BA9D40-B3A4-45C7-8041-142CA755A978}" type="presParOf" srcId="{2D0899DB-ADDF-4389-962A-FA5D8D14B10B}" destId="{DB1ED3B7-7B29-4764-97D7-3A8E9F84064A}" srcOrd="8" destOrd="0" presId="urn:microsoft.com/office/officeart/2005/8/layout/process5"/>
    <dgm:cxn modelId="{5E059802-B3CD-496D-B1D2-B8B57E18AC8A}" type="presParOf" srcId="{2D0899DB-ADDF-4389-962A-FA5D8D14B10B}" destId="{F9FDE579-5463-49CF-A694-43ED6765A1FF}" srcOrd="9" destOrd="0" presId="urn:microsoft.com/office/officeart/2005/8/layout/process5"/>
    <dgm:cxn modelId="{306D02E9-8E53-40CC-8288-58D82D57F966}" type="presParOf" srcId="{F9FDE579-5463-49CF-A694-43ED6765A1FF}" destId="{33E7403C-03EE-4BBB-B726-39DAFE050CE0}" srcOrd="0" destOrd="0" presId="urn:microsoft.com/office/officeart/2005/8/layout/process5"/>
    <dgm:cxn modelId="{3C89F37C-E4F7-49D4-84B1-5FD865C7FFE0}" type="presParOf" srcId="{2D0899DB-ADDF-4389-962A-FA5D8D14B10B}" destId="{184CC321-A4A7-40D3-823F-5C4556BFD68A}" srcOrd="10" destOrd="0" presId="urn:microsoft.com/office/officeart/2005/8/layout/process5"/>
    <dgm:cxn modelId="{225AF22F-94B1-4DDF-88BF-0ED01953AE0A}" type="presParOf" srcId="{2D0899DB-ADDF-4389-962A-FA5D8D14B10B}" destId="{30ED3C1D-2F22-491D-82B3-25CD64E094AD}" srcOrd="11" destOrd="0" presId="urn:microsoft.com/office/officeart/2005/8/layout/process5"/>
    <dgm:cxn modelId="{B731A115-27B2-473A-A5B2-82012268E840}" type="presParOf" srcId="{30ED3C1D-2F22-491D-82B3-25CD64E094AD}" destId="{D7619397-F299-4403-9457-AF615B268F1E}" srcOrd="0" destOrd="0" presId="urn:microsoft.com/office/officeart/2005/8/layout/process5"/>
    <dgm:cxn modelId="{E9FB551C-816C-4D47-9C4C-92A561BC4067}" type="presParOf" srcId="{2D0899DB-ADDF-4389-962A-FA5D8D14B10B}" destId="{2A53A6D2-1336-4325-9F30-0067F35D666A}" srcOrd="12" destOrd="0" presId="urn:microsoft.com/office/officeart/2005/8/layout/process5"/>
    <dgm:cxn modelId="{D5323B00-D4A2-48CC-A646-51DA273ED4CE}" type="presParOf" srcId="{2D0899DB-ADDF-4389-962A-FA5D8D14B10B}" destId="{C6EC83C3-885D-4F5F-8330-451586748904}" srcOrd="13" destOrd="0" presId="urn:microsoft.com/office/officeart/2005/8/layout/process5"/>
    <dgm:cxn modelId="{BB18AB10-7136-4097-8E32-AAA6A59C3BF1}" type="presParOf" srcId="{C6EC83C3-885D-4F5F-8330-451586748904}" destId="{3C8F74F8-29E1-4873-A0E0-0C2E3C362B1A}" srcOrd="0" destOrd="0" presId="urn:microsoft.com/office/officeart/2005/8/layout/process5"/>
    <dgm:cxn modelId="{DE8C1CE9-2713-49AB-AC06-3ABBDB1BF4D6}" type="presParOf" srcId="{2D0899DB-ADDF-4389-962A-FA5D8D14B10B}" destId="{135D2A74-F470-4907-A544-771805AB8C91}" srcOrd="14" destOrd="0" presId="urn:microsoft.com/office/officeart/2005/8/layout/process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B1D8A05-4C32-49FC-AA9F-242AED4FF7BB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930FDBE-9794-45D1-8738-B9B655B6AEEC}">
      <dgm:prSet phldrT="[Текст]" custT="1"/>
      <dgm:spPr>
        <a:solidFill>
          <a:srgbClr val="CA82D8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название акции </a:t>
          </a:r>
          <a:endParaRPr lang="ru-RU" sz="2400" b="1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23EDDE51-8A53-4255-A2FC-74D5BAF4652E}" type="parTrans" cxnId="{015D41CF-E3D9-4598-899B-CF08F2EA5243}">
      <dgm:prSet/>
      <dgm:spPr/>
      <dgm:t>
        <a:bodyPr/>
        <a:lstStyle/>
        <a:p>
          <a:endParaRPr lang="ru-RU"/>
        </a:p>
      </dgm:t>
    </dgm:pt>
    <dgm:pt modelId="{7969239D-B56C-415B-ADB3-889A93D63F19}" type="sibTrans" cxnId="{015D41CF-E3D9-4598-899B-CF08F2EA5243}">
      <dgm:prSet/>
      <dgm:spPr/>
      <dgm:t>
        <a:bodyPr/>
        <a:lstStyle/>
        <a:p>
          <a:endParaRPr lang="ru-RU"/>
        </a:p>
      </dgm:t>
    </dgm:pt>
    <dgm:pt modelId="{A5A6AA28-CB13-4576-B52B-C5538C1D680E}">
      <dgm:prSet phldrT="[Текст]" custT="1"/>
      <dgm:spPr>
        <a:ln w="57150">
          <a:solidFill>
            <a:srgbClr val="00B050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обоснование проблемы </a:t>
          </a:r>
          <a:endParaRPr lang="ru-RU" sz="2400" b="1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79861557-17D5-40F4-918F-961AF7ACA6B8}" type="parTrans" cxnId="{8BEBD0FF-EC62-464E-98B6-400A3E166295}">
      <dgm:prSet/>
      <dgm:spPr/>
      <dgm:t>
        <a:bodyPr/>
        <a:lstStyle/>
        <a:p>
          <a:endParaRPr lang="ru-RU"/>
        </a:p>
      </dgm:t>
    </dgm:pt>
    <dgm:pt modelId="{A05ED1D7-AC57-4796-A5DC-F7658C6AE3E4}" type="sibTrans" cxnId="{8BEBD0FF-EC62-464E-98B6-400A3E166295}">
      <dgm:prSet/>
      <dgm:spPr/>
      <dgm:t>
        <a:bodyPr/>
        <a:lstStyle/>
        <a:p>
          <a:endParaRPr lang="ru-RU"/>
        </a:p>
      </dgm:t>
    </dgm:pt>
    <dgm:pt modelId="{D7AE15A9-8383-4F13-AD80-75A9B4902A86}">
      <dgm:prSet phldrT="[Текст]" custT="1"/>
      <dgm:spPr>
        <a:ln w="57150">
          <a:solidFill>
            <a:srgbClr val="11A792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целевая установка </a:t>
          </a:r>
          <a:endParaRPr lang="ru-RU" sz="2400" b="1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1A7E7B08-501C-47CF-8839-8A3646C0A64C}" type="parTrans" cxnId="{1B995334-766D-44AA-BA25-96C4213FFCA9}">
      <dgm:prSet/>
      <dgm:spPr/>
      <dgm:t>
        <a:bodyPr/>
        <a:lstStyle/>
        <a:p>
          <a:endParaRPr lang="ru-RU"/>
        </a:p>
      </dgm:t>
    </dgm:pt>
    <dgm:pt modelId="{808E0AAD-47AF-4B5B-8D69-07C1A626AADE}" type="sibTrans" cxnId="{1B995334-766D-44AA-BA25-96C4213FFCA9}">
      <dgm:prSet/>
      <dgm:spPr/>
      <dgm:t>
        <a:bodyPr/>
        <a:lstStyle/>
        <a:p>
          <a:endParaRPr lang="ru-RU"/>
        </a:p>
      </dgm:t>
    </dgm:pt>
    <dgm:pt modelId="{50F99A53-AFEB-4173-9F5E-8D97858AF060}">
      <dgm:prSet custT="1"/>
      <dgm:spPr>
        <a:ln w="57150">
          <a:solidFill>
            <a:srgbClr val="92D050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социальные партнёры </a:t>
          </a:r>
          <a:endParaRPr lang="ru-RU" sz="2400" b="1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8F62F7BE-19A2-4DA5-8D1A-D3249E183D52}" type="parTrans" cxnId="{D4BAC661-52B5-4517-B63B-FB6ECAAE05E2}">
      <dgm:prSet/>
      <dgm:spPr/>
      <dgm:t>
        <a:bodyPr/>
        <a:lstStyle/>
        <a:p>
          <a:endParaRPr lang="ru-RU"/>
        </a:p>
      </dgm:t>
    </dgm:pt>
    <dgm:pt modelId="{C36E0F66-840B-41BA-ACE5-CBFDEB0DD7FD}" type="sibTrans" cxnId="{D4BAC661-52B5-4517-B63B-FB6ECAAE05E2}">
      <dgm:prSet/>
      <dgm:spPr/>
      <dgm:t>
        <a:bodyPr/>
        <a:lstStyle/>
        <a:p>
          <a:endParaRPr lang="ru-RU"/>
        </a:p>
      </dgm:t>
    </dgm:pt>
    <dgm:pt modelId="{A6E2A9A2-9C1C-4ADE-9D43-FD81066C71E4}">
      <dgm:prSet custT="1"/>
      <dgm:spPr>
        <a:ln w="57150">
          <a:solidFill>
            <a:srgbClr val="92D050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материалы и оборудование </a:t>
          </a:r>
          <a:endParaRPr lang="ru-RU" sz="2400" b="1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3579BE69-788C-4C55-8F46-ED2D65ACAC80}" type="parTrans" cxnId="{A6D9A6BE-31A5-4D35-9CA7-C5EB3892E092}">
      <dgm:prSet/>
      <dgm:spPr/>
      <dgm:t>
        <a:bodyPr/>
        <a:lstStyle/>
        <a:p>
          <a:endParaRPr lang="ru-RU"/>
        </a:p>
      </dgm:t>
    </dgm:pt>
    <dgm:pt modelId="{C364899A-8380-4C38-AE8C-ECE2D4E23CE1}" type="sibTrans" cxnId="{A6D9A6BE-31A5-4D35-9CA7-C5EB3892E092}">
      <dgm:prSet/>
      <dgm:spPr/>
      <dgm:t>
        <a:bodyPr/>
        <a:lstStyle/>
        <a:p>
          <a:endParaRPr lang="ru-RU"/>
        </a:p>
      </dgm:t>
    </dgm:pt>
    <dgm:pt modelId="{F469E920-9E45-42EF-8850-911580BC16F8}">
      <dgm:prSet custT="1"/>
      <dgm:spPr>
        <a:ln w="57150">
          <a:solidFill>
            <a:srgbClr val="FFFF00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алгоритм проведения акции </a:t>
          </a:r>
          <a:endParaRPr lang="ru-RU" sz="2400" b="1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A7110CA9-654B-464A-B356-74C488E590EB}" type="parTrans" cxnId="{32C9B7F9-A9F6-4417-868A-466AD74C12F6}">
      <dgm:prSet/>
      <dgm:spPr/>
      <dgm:t>
        <a:bodyPr/>
        <a:lstStyle/>
        <a:p>
          <a:endParaRPr lang="ru-RU"/>
        </a:p>
      </dgm:t>
    </dgm:pt>
    <dgm:pt modelId="{E1BE8725-DC91-4896-BB8F-27D81A936670}" type="sibTrans" cxnId="{32C9B7F9-A9F6-4417-868A-466AD74C12F6}">
      <dgm:prSet/>
      <dgm:spPr/>
      <dgm:t>
        <a:bodyPr/>
        <a:lstStyle/>
        <a:p>
          <a:endParaRPr lang="ru-RU"/>
        </a:p>
      </dgm:t>
    </dgm:pt>
    <dgm:pt modelId="{59DB7E25-F135-431D-B3A1-C2EE09EAF8BE}">
      <dgm:prSet custT="1"/>
      <dgm:spPr>
        <a:ln w="57150">
          <a:solidFill>
            <a:srgbClr val="FFC000"/>
          </a:solidFill>
        </a:ln>
      </dgm:spPr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описание кульминационного момента </a:t>
          </a:r>
          <a:endParaRPr lang="ru-RU" sz="2400" b="1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88E0F343-CF9F-49DA-BA3E-78ECE72A6FDF}" type="parTrans" cxnId="{6328E60D-515D-436F-A794-C2B261E4D743}">
      <dgm:prSet/>
      <dgm:spPr/>
      <dgm:t>
        <a:bodyPr/>
        <a:lstStyle/>
        <a:p>
          <a:endParaRPr lang="ru-RU"/>
        </a:p>
      </dgm:t>
    </dgm:pt>
    <dgm:pt modelId="{6E005A23-3722-4988-988D-BB041CE43DB4}" type="sibTrans" cxnId="{6328E60D-515D-436F-A794-C2B261E4D743}">
      <dgm:prSet/>
      <dgm:spPr/>
      <dgm:t>
        <a:bodyPr/>
        <a:lstStyle/>
        <a:p>
          <a:endParaRPr lang="ru-RU"/>
        </a:p>
      </dgm:t>
    </dgm:pt>
    <dgm:pt modelId="{8B8F341B-104B-414E-8384-C4E09B776A35}">
      <dgm:prSet custT="1"/>
      <dgm:spPr/>
      <dgm:t>
        <a:bodyPr/>
        <a:lstStyle/>
        <a:p>
          <a:r>
            <a:rPr lang="ru-RU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практический материал по организации акции</a:t>
          </a:r>
          <a:endParaRPr lang="ru-RU" sz="24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C0F399-5456-4983-A1FB-FD1F1DF0084B}" type="parTrans" cxnId="{ED4DAF0C-6FC3-4178-BF1F-C0D791323B86}">
      <dgm:prSet/>
      <dgm:spPr/>
      <dgm:t>
        <a:bodyPr/>
        <a:lstStyle/>
        <a:p>
          <a:endParaRPr lang="ru-RU"/>
        </a:p>
      </dgm:t>
    </dgm:pt>
    <dgm:pt modelId="{3EA3DE2F-6EA9-48F8-8E84-78C28080BDE8}" type="sibTrans" cxnId="{ED4DAF0C-6FC3-4178-BF1F-C0D791323B86}">
      <dgm:prSet/>
      <dgm:spPr/>
      <dgm:t>
        <a:bodyPr/>
        <a:lstStyle/>
        <a:p>
          <a:endParaRPr lang="ru-RU"/>
        </a:p>
      </dgm:t>
    </dgm:pt>
    <dgm:pt modelId="{2CF9EAD0-88D8-4213-9CFF-4D1396999B2C}" type="pres">
      <dgm:prSet presAssocID="{CB1D8A05-4C32-49FC-AA9F-242AED4FF7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F03008-235D-44C4-ADE0-86B7EB15AEBB}" type="pres">
      <dgm:prSet presAssocID="{8B8F341B-104B-414E-8384-C4E09B776A35}" presName="boxAndChildren" presStyleCnt="0"/>
      <dgm:spPr/>
    </dgm:pt>
    <dgm:pt modelId="{1309DFBE-EB89-485F-B523-40D98307953C}" type="pres">
      <dgm:prSet presAssocID="{8B8F341B-104B-414E-8384-C4E09B776A35}" presName="parentTextBox" presStyleLbl="node1" presStyleIdx="0" presStyleCnt="8"/>
      <dgm:spPr/>
      <dgm:t>
        <a:bodyPr/>
        <a:lstStyle/>
        <a:p>
          <a:endParaRPr lang="ru-RU"/>
        </a:p>
      </dgm:t>
    </dgm:pt>
    <dgm:pt modelId="{E184FF14-AA09-48C8-8F69-E9AD3A49841C}" type="pres">
      <dgm:prSet presAssocID="{6E005A23-3722-4988-988D-BB041CE43DB4}" presName="sp" presStyleCnt="0"/>
      <dgm:spPr/>
    </dgm:pt>
    <dgm:pt modelId="{906DF673-540E-4F36-B7EB-442D89BEC331}" type="pres">
      <dgm:prSet presAssocID="{59DB7E25-F135-431D-B3A1-C2EE09EAF8BE}" presName="arrowAndChildren" presStyleCnt="0"/>
      <dgm:spPr/>
    </dgm:pt>
    <dgm:pt modelId="{1D6C932C-A9C2-4325-9583-126BCF392F3C}" type="pres">
      <dgm:prSet presAssocID="{59DB7E25-F135-431D-B3A1-C2EE09EAF8BE}" presName="parentTextArrow" presStyleLbl="node1" presStyleIdx="1" presStyleCnt="8"/>
      <dgm:spPr/>
      <dgm:t>
        <a:bodyPr/>
        <a:lstStyle/>
        <a:p>
          <a:endParaRPr lang="ru-RU"/>
        </a:p>
      </dgm:t>
    </dgm:pt>
    <dgm:pt modelId="{0C6A7F8F-1CAA-432F-996A-853E7145D29E}" type="pres">
      <dgm:prSet presAssocID="{E1BE8725-DC91-4896-BB8F-27D81A936670}" presName="sp" presStyleCnt="0"/>
      <dgm:spPr/>
    </dgm:pt>
    <dgm:pt modelId="{BF88A975-8EC6-4435-BFF0-5464026658B9}" type="pres">
      <dgm:prSet presAssocID="{F469E920-9E45-42EF-8850-911580BC16F8}" presName="arrowAndChildren" presStyleCnt="0"/>
      <dgm:spPr/>
    </dgm:pt>
    <dgm:pt modelId="{A68D7160-C4F0-4255-9502-C8C67265602E}" type="pres">
      <dgm:prSet presAssocID="{F469E920-9E45-42EF-8850-911580BC16F8}" presName="parentTextArrow" presStyleLbl="node1" presStyleIdx="2" presStyleCnt="8"/>
      <dgm:spPr/>
      <dgm:t>
        <a:bodyPr/>
        <a:lstStyle/>
        <a:p>
          <a:endParaRPr lang="ru-RU"/>
        </a:p>
      </dgm:t>
    </dgm:pt>
    <dgm:pt modelId="{2C88072A-5138-484A-9926-775808979996}" type="pres">
      <dgm:prSet presAssocID="{C364899A-8380-4C38-AE8C-ECE2D4E23CE1}" presName="sp" presStyleCnt="0"/>
      <dgm:spPr/>
    </dgm:pt>
    <dgm:pt modelId="{C3E3CA89-3814-492A-90A6-37B5EFB61404}" type="pres">
      <dgm:prSet presAssocID="{A6E2A9A2-9C1C-4ADE-9D43-FD81066C71E4}" presName="arrowAndChildren" presStyleCnt="0"/>
      <dgm:spPr/>
    </dgm:pt>
    <dgm:pt modelId="{6063A370-16CA-44E4-B3FA-B8121D4B403B}" type="pres">
      <dgm:prSet presAssocID="{A6E2A9A2-9C1C-4ADE-9D43-FD81066C71E4}" presName="parentTextArrow" presStyleLbl="node1" presStyleIdx="3" presStyleCnt="8"/>
      <dgm:spPr/>
      <dgm:t>
        <a:bodyPr/>
        <a:lstStyle/>
        <a:p>
          <a:endParaRPr lang="ru-RU"/>
        </a:p>
      </dgm:t>
    </dgm:pt>
    <dgm:pt modelId="{F6EFE92D-CF6A-446B-9B97-33CBC8F01458}" type="pres">
      <dgm:prSet presAssocID="{C36E0F66-840B-41BA-ACE5-CBFDEB0DD7FD}" presName="sp" presStyleCnt="0"/>
      <dgm:spPr/>
    </dgm:pt>
    <dgm:pt modelId="{E0372C0A-495E-4B4C-9FB4-2886A0F64C07}" type="pres">
      <dgm:prSet presAssocID="{50F99A53-AFEB-4173-9F5E-8D97858AF060}" presName="arrowAndChildren" presStyleCnt="0"/>
      <dgm:spPr/>
    </dgm:pt>
    <dgm:pt modelId="{183E3AB3-1362-406B-AF9F-345CF7CA137B}" type="pres">
      <dgm:prSet presAssocID="{50F99A53-AFEB-4173-9F5E-8D97858AF060}" presName="parentTextArrow" presStyleLbl="node1" presStyleIdx="4" presStyleCnt="8"/>
      <dgm:spPr/>
      <dgm:t>
        <a:bodyPr/>
        <a:lstStyle/>
        <a:p>
          <a:endParaRPr lang="ru-RU"/>
        </a:p>
      </dgm:t>
    </dgm:pt>
    <dgm:pt modelId="{8E1618C4-89FA-4A60-AC61-B254B87F165B}" type="pres">
      <dgm:prSet presAssocID="{808E0AAD-47AF-4B5B-8D69-07C1A626AADE}" presName="sp" presStyleCnt="0"/>
      <dgm:spPr/>
    </dgm:pt>
    <dgm:pt modelId="{4BE53C88-8BB4-41A1-8D4E-86F1B0FE5A49}" type="pres">
      <dgm:prSet presAssocID="{D7AE15A9-8383-4F13-AD80-75A9B4902A86}" presName="arrowAndChildren" presStyleCnt="0"/>
      <dgm:spPr/>
    </dgm:pt>
    <dgm:pt modelId="{A3B24B58-CBF6-4975-8C85-996595121F00}" type="pres">
      <dgm:prSet presAssocID="{D7AE15A9-8383-4F13-AD80-75A9B4902A86}" presName="parentTextArrow" presStyleLbl="node1" presStyleIdx="5" presStyleCnt="8"/>
      <dgm:spPr/>
      <dgm:t>
        <a:bodyPr/>
        <a:lstStyle/>
        <a:p>
          <a:endParaRPr lang="ru-RU"/>
        </a:p>
      </dgm:t>
    </dgm:pt>
    <dgm:pt modelId="{4EAA2D74-BA37-4119-9B22-F4028CEB456E}" type="pres">
      <dgm:prSet presAssocID="{A05ED1D7-AC57-4796-A5DC-F7658C6AE3E4}" presName="sp" presStyleCnt="0"/>
      <dgm:spPr/>
    </dgm:pt>
    <dgm:pt modelId="{9A99AAE7-8DD7-426C-AA71-274CE57A515A}" type="pres">
      <dgm:prSet presAssocID="{A5A6AA28-CB13-4576-B52B-C5538C1D680E}" presName="arrowAndChildren" presStyleCnt="0"/>
      <dgm:spPr/>
    </dgm:pt>
    <dgm:pt modelId="{C76DD832-FCA0-428E-B484-C442B89BD996}" type="pres">
      <dgm:prSet presAssocID="{A5A6AA28-CB13-4576-B52B-C5538C1D680E}" presName="parentTextArrow" presStyleLbl="node1" presStyleIdx="6" presStyleCnt="8"/>
      <dgm:spPr/>
      <dgm:t>
        <a:bodyPr/>
        <a:lstStyle/>
        <a:p>
          <a:endParaRPr lang="ru-RU"/>
        </a:p>
      </dgm:t>
    </dgm:pt>
    <dgm:pt modelId="{8F4CBE28-F285-4D27-823C-4F10E29FBEBF}" type="pres">
      <dgm:prSet presAssocID="{7969239D-B56C-415B-ADB3-889A93D63F19}" presName="sp" presStyleCnt="0"/>
      <dgm:spPr/>
    </dgm:pt>
    <dgm:pt modelId="{2066126E-4E33-4FC0-AFA1-29B150410C18}" type="pres">
      <dgm:prSet presAssocID="{F930FDBE-9794-45D1-8738-B9B655B6AEEC}" presName="arrowAndChildren" presStyleCnt="0"/>
      <dgm:spPr/>
    </dgm:pt>
    <dgm:pt modelId="{1495EE92-84FD-43CF-B7EA-BDE27B3A8BF5}" type="pres">
      <dgm:prSet presAssocID="{F930FDBE-9794-45D1-8738-B9B655B6AEEC}" presName="parentTextArrow" presStyleLbl="node1" presStyleIdx="7" presStyleCnt="8"/>
      <dgm:spPr/>
      <dgm:t>
        <a:bodyPr/>
        <a:lstStyle/>
        <a:p>
          <a:endParaRPr lang="ru-RU"/>
        </a:p>
      </dgm:t>
    </dgm:pt>
  </dgm:ptLst>
  <dgm:cxnLst>
    <dgm:cxn modelId="{D4BAC661-52B5-4517-B63B-FB6ECAAE05E2}" srcId="{CB1D8A05-4C32-49FC-AA9F-242AED4FF7BB}" destId="{50F99A53-AFEB-4173-9F5E-8D97858AF060}" srcOrd="3" destOrd="0" parTransId="{8F62F7BE-19A2-4DA5-8D1A-D3249E183D52}" sibTransId="{C36E0F66-840B-41BA-ACE5-CBFDEB0DD7FD}"/>
    <dgm:cxn modelId="{A55BD1C3-C115-4FB1-8764-93B35CBEA380}" type="presOf" srcId="{F469E920-9E45-42EF-8850-911580BC16F8}" destId="{A68D7160-C4F0-4255-9502-C8C67265602E}" srcOrd="0" destOrd="0" presId="urn:microsoft.com/office/officeart/2005/8/layout/process4"/>
    <dgm:cxn modelId="{015D41CF-E3D9-4598-899B-CF08F2EA5243}" srcId="{CB1D8A05-4C32-49FC-AA9F-242AED4FF7BB}" destId="{F930FDBE-9794-45D1-8738-B9B655B6AEEC}" srcOrd="0" destOrd="0" parTransId="{23EDDE51-8A53-4255-A2FC-74D5BAF4652E}" sibTransId="{7969239D-B56C-415B-ADB3-889A93D63F19}"/>
    <dgm:cxn modelId="{A6D9A6BE-31A5-4D35-9CA7-C5EB3892E092}" srcId="{CB1D8A05-4C32-49FC-AA9F-242AED4FF7BB}" destId="{A6E2A9A2-9C1C-4ADE-9D43-FD81066C71E4}" srcOrd="4" destOrd="0" parTransId="{3579BE69-788C-4C55-8F46-ED2D65ACAC80}" sibTransId="{C364899A-8380-4C38-AE8C-ECE2D4E23CE1}"/>
    <dgm:cxn modelId="{BC251FCD-04B5-4916-B9A9-D95D72C6DC89}" type="presOf" srcId="{50F99A53-AFEB-4173-9F5E-8D97858AF060}" destId="{183E3AB3-1362-406B-AF9F-345CF7CA137B}" srcOrd="0" destOrd="0" presId="urn:microsoft.com/office/officeart/2005/8/layout/process4"/>
    <dgm:cxn modelId="{0B4C5E41-1901-40D9-9DA2-6DBFFEA1EC64}" type="presOf" srcId="{A5A6AA28-CB13-4576-B52B-C5538C1D680E}" destId="{C76DD832-FCA0-428E-B484-C442B89BD996}" srcOrd="0" destOrd="0" presId="urn:microsoft.com/office/officeart/2005/8/layout/process4"/>
    <dgm:cxn modelId="{1B995334-766D-44AA-BA25-96C4213FFCA9}" srcId="{CB1D8A05-4C32-49FC-AA9F-242AED4FF7BB}" destId="{D7AE15A9-8383-4F13-AD80-75A9B4902A86}" srcOrd="2" destOrd="0" parTransId="{1A7E7B08-501C-47CF-8839-8A3646C0A64C}" sibTransId="{808E0AAD-47AF-4B5B-8D69-07C1A626AADE}"/>
    <dgm:cxn modelId="{ED4DAF0C-6FC3-4178-BF1F-C0D791323B86}" srcId="{CB1D8A05-4C32-49FC-AA9F-242AED4FF7BB}" destId="{8B8F341B-104B-414E-8384-C4E09B776A35}" srcOrd="7" destOrd="0" parTransId="{02C0F399-5456-4983-A1FB-FD1F1DF0084B}" sibTransId="{3EA3DE2F-6EA9-48F8-8E84-78C28080BDE8}"/>
    <dgm:cxn modelId="{7365A4AA-FBB2-46E4-8CD2-F6D021570A53}" type="presOf" srcId="{F930FDBE-9794-45D1-8738-B9B655B6AEEC}" destId="{1495EE92-84FD-43CF-B7EA-BDE27B3A8BF5}" srcOrd="0" destOrd="0" presId="urn:microsoft.com/office/officeart/2005/8/layout/process4"/>
    <dgm:cxn modelId="{8BEBD0FF-EC62-464E-98B6-400A3E166295}" srcId="{CB1D8A05-4C32-49FC-AA9F-242AED4FF7BB}" destId="{A5A6AA28-CB13-4576-B52B-C5538C1D680E}" srcOrd="1" destOrd="0" parTransId="{79861557-17D5-40F4-918F-961AF7ACA6B8}" sibTransId="{A05ED1D7-AC57-4796-A5DC-F7658C6AE3E4}"/>
    <dgm:cxn modelId="{554EA571-5E93-473C-B9C6-BCA416B8390D}" type="presOf" srcId="{8B8F341B-104B-414E-8384-C4E09B776A35}" destId="{1309DFBE-EB89-485F-B523-40D98307953C}" srcOrd="0" destOrd="0" presId="urn:microsoft.com/office/officeart/2005/8/layout/process4"/>
    <dgm:cxn modelId="{32C9B7F9-A9F6-4417-868A-466AD74C12F6}" srcId="{CB1D8A05-4C32-49FC-AA9F-242AED4FF7BB}" destId="{F469E920-9E45-42EF-8850-911580BC16F8}" srcOrd="5" destOrd="0" parTransId="{A7110CA9-654B-464A-B356-74C488E590EB}" sibTransId="{E1BE8725-DC91-4896-BB8F-27D81A936670}"/>
    <dgm:cxn modelId="{314ACE45-1421-4113-8330-CDFC6DD0BFA9}" type="presOf" srcId="{D7AE15A9-8383-4F13-AD80-75A9B4902A86}" destId="{A3B24B58-CBF6-4975-8C85-996595121F00}" srcOrd="0" destOrd="0" presId="urn:microsoft.com/office/officeart/2005/8/layout/process4"/>
    <dgm:cxn modelId="{6328E60D-515D-436F-A794-C2B261E4D743}" srcId="{CB1D8A05-4C32-49FC-AA9F-242AED4FF7BB}" destId="{59DB7E25-F135-431D-B3A1-C2EE09EAF8BE}" srcOrd="6" destOrd="0" parTransId="{88E0F343-CF9F-49DA-BA3E-78ECE72A6FDF}" sibTransId="{6E005A23-3722-4988-988D-BB041CE43DB4}"/>
    <dgm:cxn modelId="{A119F5A7-004C-4905-9AD8-A18F77537257}" type="presOf" srcId="{CB1D8A05-4C32-49FC-AA9F-242AED4FF7BB}" destId="{2CF9EAD0-88D8-4213-9CFF-4D1396999B2C}" srcOrd="0" destOrd="0" presId="urn:microsoft.com/office/officeart/2005/8/layout/process4"/>
    <dgm:cxn modelId="{098C9729-81A5-4890-AAED-C4D7E29D5ED6}" type="presOf" srcId="{59DB7E25-F135-431D-B3A1-C2EE09EAF8BE}" destId="{1D6C932C-A9C2-4325-9583-126BCF392F3C}" srcOrd="0" destOrd="0" presId="urn:microsoft.com/office/officeart/2005/8/layout/process4"/>
    <dgm:cxn modelId="{CFD9D526-B44E-4107-9F0E-79B13C2ECAA6}" type="presOf" srcId="{A6E2A9A2-9C1C-4ADE-9D43-FD81066C71E4}" destId="{6063A370-16CA-44E4-B3FA-B8121D4B403B}" srcOrd="0" destOrd="0" presId="urn:microsoft.com/office/officeart/2005/8/layout/process4"/>
    <dgm:cxn modelId="{CE329E0C-B362-4BC2-B931-D3DCD457B258}" type="presParOf" srcId="{2CF9EAD0-88D8-4213-9CFF-4D1396999B2C}" destId="{91F03008-235D-44C4-ADE0-86B7EB15AEBB}" srcOrd="0" destOrd="0" presId="urn:microsoft.com/office/officeart/2005/8/layout/process4"/>
    <dgm:cxn modelId="{1F55E03E-3C02-4EFC-B409-7E036565383A}" type="presParOf" srcId="{91F03008-235D-44C4-ADE0-86B7EB15AEBB}" destId="{1309DFBE-EB89-485F-B523-40D98307953C}" srcOrd="0" destOrd="0" presId="urn:microsoft.com/office/officeart/2005/8/layout/process4"/>
    <dgm:cxn modelId="{827585C1-0A1A-49DE-B58F-39A95BA37543}" type="presParOf" srcId="{2CF9EAD0-88D8-4213-9CFF-4D1396999B2C}" destId="{E184FF14-AA09-48C8-8F69-E9AD3A49841C}" srcOrd="1" destOrd="0" presId="urn:microsoft.com/office/officeart/2005/8/layout/process4"/>
    <dgm:cxn modelId="{B7CD73F4-2E27-4F5E-8E6E-071CA3ED55E2}" type="presParOf" srcId="{2CF9EAD0-88D8-4213-9CFF-4D1396999B2C}" destId="{906DF673-540E-4F36-B7EB-442D89BEC331}" srcOrd="2" destOrd="0" presId="urn:microsoft.com/office/officeart/2005/8/layout/process4"/>
    <dgm:cxn modelId="{1E442F0F-8C8D-4D96-AE35-EE2FD5F40926}" type="presParOf" srcId="{906DF673-540E-4F36-B7EB-442D89BEC331}" destId="{1D6C932C-A9C2-4325-9583-126BCF392F3C}" srcOrd="0" destOrd="0" presId="urn:microsoft.com/office/officeart/2005/8/layout/process4"/>
    <dgm:cxn modelId="{65014414-A4E1-4017-B1B7-69AEFC384F9E}" type="presParOf" srcId="{2CF9EAD0-88D8-4213-9CFF-4D1396999B2C}" destId="{0C6A7F8F-1CAA-432F-996A-853E7145D29E}" srcOrd="3" destOrd="0" presId="urn:microsoft.com/office/officeart/2005/8/layout/process4"/>
    <dgm:cxn modelId="{F1537C7C-D0C0-437D-BE3D-B87B5C84DB04}" type="presParOf" srcId="{2CF9EAD0-88D8-4213-9CFF-4D1396999B2C}" destId="{BF88A975-8EC6-4435-BFF0-5464026658B9}" srcOrd="4" destOrd="0" presId="urn:microsoft.com/office/officeart/2005/8/layout/process4"/>
    <dgm:cxn modelId="{375D9D72-6893-40FD-A495-4EF41B9E6BC2}" type="presParOf" srcId="{BF88A975-8EC6-4435-BFF0-5464026658B9}" destId="{A68D7160-C4F0-4255-9502-C8C67265602E}" srcOrd="0" destOrd="0" presId="urn:microsoft.com/office/officeart/2005/8/layout/process4"/>
    <dgm:cxn modelId="{6B65C67F-84E9-43F1-B4F5-43BC08B3E5E5}" type="presParOf" srcId="{2CF9EAD0-88D8-4213-9CFF-4D1396999B2C}" destId="{2C88072A-5138-484A-9926-775808979996}" srcOrd="5" destOrd="0" presId="urn:microsoft.com/office/officeart/2005/8/layout/process4"/>
    <dgm:cxn modelId="{714B1C42-35FF-4FE3-BCB7-1A15A2E81480}" type="presParOf" srcId="{2CF9EAD0-88D8-4213-9CFF-4D1396999B2C}" destId="{C3E3CA89-3814-492A-90A6-37B5EFB61404}" srcOrd="6" destOrd="0" presId="urn:microsoft.com/office/officeart/2005/8/layout/process4"/>
    <dgm:cxn modelId="{3EB5A447-CE90-447E-84FE-B5BDBDA2CD28}" type="presParOf" srcId="{C3E3CA89-3814-492A-90A6-37B5EFB61404}" destId="{6063A370-16CA-44E4-B3FA-B8121D4B403B}" srcOrd="0" destOrd="0" presId="urn:microsoft.com/office/officeart/2005/8/layout/process4"/>
    <dgm:cxn modelId="{88DD7487-A709-4441-95C6-1B2F26B14C60}" type="presParOf" srcId="{2CF9EAD0-88D8-4213-9CFF-4D1396999B2C}" destId="{F6EFE92D-CF6A-446B-9B97-33CBC8F01458}" srcOrd="7" destOrd="0" presId="urn:microsoft.com/office/officeart/2005/8/layout/process4"/>
    <dgm:cxn modelId="{1508DAFB-D7C2-4111-8128-67C873E39FEC}" type="presParOf" srcId="{2CF9EAD0-88D8-4213-9CFF-4D1396999B2C}" destId="{E0372C0A-495E-4B4C-9FB4-2886A0F64C07}" srcOrd="8" destOrd="0" presId="urn:microsoft.com/office/officeart/2005/8/layout/process4"/>
    <dgm:cxn modelId="{26FC7126-09CD-415F-AF2D-465942C640AE}" type="presParOf" srcId="{E0372C0A-495E-4B4C-9FB4-2886A0F64C07}" destId="{183E3AB3-1362-406B-AF9F-345CF7CA137B}" srcOrd="0" destOrd="0" presId="urn:microsoft.com/office/officeart/2005/8/layout/process4"/>
    <dgm:cxn modelId="{5F487D59-3FC6-4058-8074-0B9D2A05A808}" type="presParOf" srcId="{2CF9EAD0-88D8-4213-9CFF-4D1396999B2C}" destId="{8E1618C4-89FA-4A60-AC61-B254B87F165B}" srcOrd="9" destOrd="0" presId="urn:microsoft.com/office/officeart/2005/8/layout/process4"/>
    <dgm:cxn modelId="{A01236B2-CD9A-455A-9B20-AEEEE024F1D6}" type="presParOf" srcId="{2CF9EAD0-88D8-4213-9CFF-4D1396999B2C}" destId="{4BE53C88-8BB4-41A1-8D4E-86F1B0FE5A49}" srcOrd="10" destOrd="0" presId="urn:microsoft.com/office/officeart/2005/8/layout/process4"/>
    <dgm:cxn modelId="{2B24AA68-410E-4C20-8B14-0313C94FFA2A}" type="presParOf" srcId="{4BE53C88-8BB4-41A1-8D4E-86F1B0FE5A49}" destId="{A3B24B58-CBF6-4975-8C85-996595121F00}" srcOrd="0" destOrd="0" presId="urn:microsoft.com/office/officeart/2005/8/layout/process4"/>
    <dgm:cxn modelId="{89574844-0416-4F10-9F54-61FDCC41A88E}" type="presParOf" srcId="{2CF9EAD0-88D8-4213-9CFF-4D1396999B2C}" destId="{4EAA2D74-BA37-4119-9B22-F4028CEB456E}" srcOrd="11" destOrd="0" presId="urn:microsoft.com/office/officeart/2005/8/layout/process4"/>
    <dgm:cxn modelId="{52B623E5-4DA5-4A3E-87B9-58D25F9811F4}" type="presParOf" srcId="{2CF9EAD0-88D8-4213-9CFF-4D1396999B2C}" destId="{9A99AAE7-8DD7-426C-AA71-274CE57A515A}" srcOrd="12" destOrd="0" presId="urn:microsoft.com/office/officeart/2005/8/layout/process4"/>
    <dgm:cxn modelId="{4E4A51DF-6D53-48A8-862F-F31E8CC2779E}" type="presParOf" srcId="{9A99AAE7-8DD7-426C-AA71-274CE57A515A}" destId="{C76DD832-FCA0-428E-B484-C442B89BD996}" srcOrd="0" destOrd="0" presId="urn:microsoft.com/office/officeart/2005/8/layout/process4"/>
    <dgm:cxn modelId="{821A2C8B-6450-4339-8DBD-B30899F0482B}" type="presParOf" srcId="{2CF9EAD0-88D8-4213-9CFF-4D1396999B2C}" destId="{8F4CBE28-F285-4D27-823C-4F10E29FBEBF}" srcOrd="13" destOrd="0" presId="urn:microsoft.com/office/officeart/2005/8/layout/process4"/>
    <dgm:cxn modelId="{F0B12D7D-DA1E-40C3-8A18-9CDA1B9BC44B}" type="presParOf" srcId="{2CF9EAD0-88D8-4213-9CFF-4D1396999B2C}" destId="{2066126E-4E33-4FC0-AFA1-29B150410C18}" srcOrd="14" destOrd="0" presId="urn:microsoft.com/office/officeart/2005/8/layout/process4"/>
    <dgm:cxn modelId="{AC665966-478E-4E87-AAF3-C112E32F47D3}" type="presParOf" srcId="{2066126E-4E33-4FC0-AFA1-29B150410C18}" destId="{1495EE92-84FD-43CF-B7EA-BDE27B3A8BF5}" srcOrd="0" destOrd="0" presId="urn:microsoft.com/office/officeart/2005/8/layout/process4"/>
  </dgm:cxnLst>
  <dgm:bg/>
  <dgm:whole>
    <a:ln w="5715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C2F9F3-6EBB-4BA0-A6C7-A4DC127D7ACF}">
      <dsp:nvSpPr>
        <dsp:cNvPr id="0" name=""/>
        <dsp:cNvSpPr/>
      </dsp:nvSpPr>
      <dsp:spPr>
        <a:xfrm>
          <a:off x="-5055328" y="-780327"/>
          <a:ext cx="6066049" cy="6066049"/>
        </a:xfrm>
        <a:prstGeom prst="blockArc">
          <a:avLst>
            <a:gd name="adj1" fmla="val 18900000"/>
            <a:gd name="adj2" fmla="val 2700000"/>
            <a:gd name="adj3" fmla="val 356"/>
          </a:avLst>
        </a:prstGeom>
        <a:noFill/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B7D73-0054-4EA1-8368-EBD63A9B5340}">
      <dsp:nvSpPr>
        <dsp:cNvPr id="0" name=""/>
        <dsp:cNvSpPr/>
      </dsp:nvSpPr>
      <dsp:spPr>
        <a:xfrm>
          <a:off x="851970" y="387642"/>
          <a:ext cx="6482747" cy="1835367"/>
        </a:xfrm>
        <a:prstGeom prst="rect">
          <a:avLst/>
        </a:prstGeom>
        <a:solidFill>
          <a:srgbClr val="FFFF00">
            <a:alpha val="30000"/>
          </a:srgbClr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163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Образовательный процесс в ДОУ состоит из множества элементов - разнообразных форм взаимодействия педагога с детьми в режиме дня. </a:t>
          </a:r>
          <a:endParaRPr lang="ru-RU" sz="24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851970" y="387642"/>
        <a:ext cx="6482747" cy="1835367"/>
      </dsp:txXfrm>
    </dsp:sp>
    <dsp:sp modelId="{260992E2-029B-4392-9ED9-6A8F6B201D08}">
      <dsp:nvSpPr>
        <dsp:cNvPr id="0" name=""/>
        <dsp:cNvSpPr/>
      </dsp:nvSpPr>
      <dsp:spPr>
        <a:xfrm>
          <a:off x="23765" y="482752"/>
          <a:ext cx="1608876" cy="1608876"/>
        </a:xfrm>
        <a:prstGeom prst="ellipse">
          <a:avLst/>
        </a:prstGeom>
        <a:solidFill>
          <a:srgbClr val="FFFF00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E9423E-9795-45CA-BCFA-14EAE0204710}">
      <dsp:nvSpPr>
        <dsp:cNvPr id="0" name=""/>
        <dsp:cNvSpPr/>
      </dsp:nvSpPr>
      <dsp:spPr>
        <a:xfrm>
          <a:off x="828204" y="2396723"/>
          <a:ext cx="6482747" cy="1642958"/>
        </a:xfrm>
        <a:prstGeom prst="rect">
          <a:avLst/>
        </a:prstGeom>
        <a:solidFill>
          <a:srgbClr val="FFFF00">
            <a:alpha val="30000"/>
          </a:srgbClr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163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Социальные акции являются одной из перспективных и интересных форм организации образовательного процесса с детьми дошкольного возраста.</a:t>
          </a:r>
          <a:endParaRPr lang="ru-RU" sz="24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828204" y="2396723"/>
        <a:ext cx="6482747" cy="1642958"/>
      </dsp:txXfrm>
    </dsp:sp>
    <dsp:sp modelId="{6E7E938E-40E6-40F2-BB1A-88EC4D0F9301}">
      <dsp:nvSpPr>
        <dsp:cNvPr id="0" name=""/>
        <dsp:cNvSpPr/>
      </dsp:nvSpPr>
      <dsp:spPr>
        <a:xfrm>
          <a:off x="23765" y="2413764"/>
          <a:ext cx="1608876" cy="1608876"/>
        </a:xfrm>
        <a:prstGeom prst="ellipse">
          <a:avLst/>
        </a:prstGeom>
        <a:solidFill>
          <a:srgbClr val="FFFF00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3E4330-C24E-402B-8A82-AB9DF0D58480}">
      <dsp:nvSpPr>
        <dsp:cNvPr id="0" name=""/>
        <dsp:cNvSpPr/>
      </dsp:nvSpPr>
      <dsp:spPr>
        <a:xfrm rot="10800000">
          <a:off x="977453" y="0"/>
          <a:ext cx="7652949" cy="1343867"/>
        </a:xfrm>
        <a:prstGeom prst="homePlate">
          <a:avLst/>
        </a:prstGeom>
        <a:solidFill>
          <a:srgbClr val="FFFF99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940" tIns="83820" rIns="156464" bIns="8382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социальные акции помогают детям развивать </a:t>
          </a:r>
          <a:r>
            <a:rPr lang="ru-RU" sz="2200" b="1" u="none" kern="1200" dirty="0" err="1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эмпатию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и понимание окружающего мира</a:t>
          </a:r>
          <a:endParaRPr lang="ru-RU" sz="2200" b="1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313420" y="0"/>
        <a:ext cx="7316982" cy="1343867"/>
      </dsp:txXfrm>
    </dsp:sp>
    <dsp:sp modelId="{61C8D00D-796B-4526-BE4D-44B67E73A6AB}">
      <dsp:nvSpPr>
        <dsp:cNvPr id="0" name=""/>
        <dsp:cNvSpPr/>
      </dsp:nvSpPr>
      <dsp:spPr>
        <a:xfrm>
          <a:off x="0" y="17020"/>
          <a:ext cx="1310604" cy="1310604"/>
        </a:xfrm>
        <a:prstGeom prst="ellipse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62439C-2FF3-4D55-BF34-A6EEE5CC69DB}">
      <dsp:nvSpPr>
        <dsp:cNvPr id="0" name=""/>
        <dsp:cNvSpPr/>
      </dsp:nvSpPr>
      <dsp:spPr>
        <a:xfrm rot="10800000">
          <a:off x="999633" y="1779269"/>
          <a:ext cx="7652949" cy="1357877"/>
        </a:xfrm>
        <a:prstGeom prst="homePlate">
          <a:avLst/>
        </a:prstGeom>
        <a:solidFill>
          <a:srgbClr val="FFFF99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940" tIns="83820" rIns="156464" bIns="8382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социальные акции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способствуют развитию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навыков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коммуникации (дети учатся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работать в команде, </a:t>
          </a: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взаимодействовать друг с другом, выражать свои мысли и чувства)</a:t>
          </a:r>
          <a:endParaRPr lang="ru-RU" sz="2200" b="1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339102" y="1779269"/>
        <a:ext cx="7313480" cy="1357877"/>
      </dsp:txXfrm>
    </dsp:sp>
    <dsp:sp modelId="{98E57F2E-1850-40E6-A362-953C395A0CAE}">
      <dsp:nvSpPr>
        <dsp:cNvPr id="0" name=""/>
        <dsp:cNvSpPr/>
      </dsp:nvSpPr>
      <dsp:spPr>
        <a:xfrm>
          <a:off x="0" y="1729747"/>
          <a:ext cx="1310604" cy="1310604"/>
        </a:xfrm>
        <a:prstGeom prst="ellipse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5DB02F-CDA4-4AD3-91BB-A917208957F0}">
      <dsp:nvSpPr>
        <dsp:cNvPr id="0" name=""/>
        <dsp:cNvSpPr/>
      </dsp:nvSpPr>
      <dsp:spPr>
        <a:xfrm rot="10800000">
          <a:off x="999606" y="3484973"/>
          <a:ext cx="7652949" cy="1378428"/>
        </a:xfrm>
        <a:prstGeom prst="homePlate">
          <a:avLst/>
        </a:prstGeom>
        <a:solidFill>
          <a:srgbClr val="FFFF99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940" tIns="83820" rIns="156464" bIns="8382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социальные акции - отличный способ интеграции детей с разными потребностями</a:t>
          </a:r>
          <a:endParaRPr lang="ru-RU" sz="2200" b="1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344213" y="3484973"/>
        <a:ext cx="7308342" cy="1378428"/>
      </dsp:txXfrm>
    </dsp:sp>
    <dsp:sp modelId="{06351CEA-8E76-49F8-98C4-308F638BB691}">
      <dsp:nvSpPr>
        <dsp:cNvPr id="0" name=""/>
        <dsp:cNvSpPr/>
      </dsp:nvSpPr>
      <dsp:spPr>
        <a:xfrm>
          <a:off x="0" y="3429061"/>
          <a:ext cx="1310604" cy="1310604"/>
        </a:xfrm>
        <a:prstGeom prst="ellipse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CEC708-BC8D-4522-9BCE-DF01F816186C}">
      <dsp:nvSpPr>
        <dsp:cNvPr id="0" name=""/>
        <dsp:cNvSpPr/>
      </dsp:nvSpPr>
      <dsp:spPr>
        <a:xfrm rot="16200000">
          <a:off x="762576" y="-762576"/>
          <a:ext cx="2760770" cy="4285924"/>
        </a:xfrm>
        <a:prstGeom prst="round1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 smtClean="0">
            <a:solidFill>
              <a:srgbClr val="002060"/>
            </a:solidFill>
            <a:latin typeface="+mn-lt"/>
            <a:ea typeface="+mn-ea"/>
            <a:cs typeface="+mn-cs"/>
          </a:endParaRPr>
        </a:p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+mn-lt"/>
              <a:ea typeface="+mn-ea"/>
              <a:cs typeface="+mn-cs"/>
            </a:rPr>
            <a:t>1. </a:t>
          </a: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Учет интересов и потребностей детей, чтобы дети чувствовали свою значимость и понимали, что их действия могут изменить мир вокруг.</a:t>
          </a:r>
          <a:endParaRPr lang="ru-RU" sz="2400" b="1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5400000">
        <a:off x="0" y="0"/>
        <a:ext cx="4285924" cy="2070577"/>
      </dsp:txXfrm>
    </dsp:sp>
    <dsp:sp modelId="{F152CA49-4673-46DF-8EEE-4A4482DBB87C}">
      <dsp:nvSpPr>
        <dsp:cNvPr id="0" name=""/>
        <dsp:cNvSpPr/>
      </dsp:nvSpPr>
      <dsp:spPr>
        <a:xfrm>
          <a:off x="4285924" y="0"/>
          <a:ext cx="4285924" cy="2760770"/>
        </a:xfrm>
        <a:prstGeom prst="round1Rect">
          <a:avLst/>
        </a:prstGeom>
        <a:solidFill>
          <a:srgbClr val="E2BCEA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 smtClean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2. </a:t>
          </a: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Акции в ДОУ - эмоционально насыщенное мероприятие.</a:t>
          </a:r>
        </a:p>
      </dsp:txBody>
      <dsp:txXfrm>
        <a:off x="4285924" y="0"/>
        <a:ext cx="4285924" cy="2070577"/>
      </dsp:txXfrm>
    </dsp:sp>
    <dsp:sp modelId="{41E59347-2A25-4A61-B843-355BB99A171B}">
      <dsp:nvSpPr>
        <dsp:cNvPr id="0" name=""/>
        <dsp:cNvSpPr/>
      </dsp:nvSpPr>
      <dsp:spPr>
        <a:xfrm rot="10800000">
          <a:off x="0" y="2760770"/>
          <a:ext cx="4285924" cy="2760770"/>
        </a:xfrm>
        <a:prstGeom prst="round1Rect">
          <a:avLst/>
        </a:prstGeom>
        <a:solidFill>
          <a:srgbClr val="FFFF99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3. Акция не может проходить спонтанно. </a:t>
          </a:r>
        </a:p>
      </dsp:txBody>
      <dsp:txXfrm rot="10800000">
        <a:off x="0" y="3450963"/>
        <a:ext cx="4285924" cy="2070577"/>
      </dsp:txXfrm>
    </dsp:sp>
    <dsp:sp modelId="{BE60C66C-A636-42AF-88E4-DADCE54BEA53}">
      <dsp:nvSpPr>
        <dsp:cNvPr id="0" name=""/>
        <dsp:cNvSpPr/>
      </dsp:nvSpPr>
      <dsp:spPr>
        <a:xfrm rot="5400000">
          <a:off x="5048500" y="1998193"/>
          <a:ext cx="2760770" cy="4285924"/>
        </a:xfrm>
        <a:prstGeom prst="round1Rect">
          <a:avLst/>
        </a:prstGeom>
        <a:solidFill>
          <a:schemeClr val="accent2">
            <a:lumMod val="40000"/>
            <a:lumOff val="60000"/>
          </a:schemeClr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4. Социальные акции должны быть понятны для детей, разнообразны по содержанию.</a:t>
          </a:r>
        </a:p>
      </dsp:txBody>
      <dsp:txXfrm rot="-5400000">
        <a:off x="4285924" y="3450963"/>
        <a:ext cx="4285924" cy="2070577"/>
      </dsp:txXfrm>
    </dsp:sp>
    <dsp:sp modelId="{0DD2B369-DBD5-40BC-AA65-2A92BE989B85}">
      <dsp:nvSpPr>
        <dsp:cNvPr id="0" name=""/>
        <dsp:cNvSpPr/>
      </dsp:nvSpPr>
      <dsp:spPr>
        <a:xfrm>
          <a:off x="3103896" y="2367878"/>
          <a:ext cx="2283308" cy="1025474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Социальная акция</a:t>
          </a:r>
          <a:endParaRPr lang="ru-RU" sz="2400" b="1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3153956" y="2417938"/>
        <a:ext cx="2183188" cy="9253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CEC708-BC8D-4522-9BCE-DF01F816186C}">
      <dsp:nvSpPr>
        <dsp:cNvPr id="0" name=""/>
        <dsp:cNvSpPr/>
      </dsp:nvSpPr>
      <dsp:spPr>
        <a:xfrm rot="16200000">
          <a:off x="762576" y="-762576"/>
          <a:ext cx="2760770" cy="4285924"/>
        </a:xfrm>
        <a:prstGeom prst="round1Rect">
          <a:avLst/>
        </a:prstGeom>
        <a:solidFill>
          <a:srgbClr val="CC99FF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 smtClean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5. Тематика социальных акций диктуется образовательными задачами, запросами участников. </a:t>
          </a:r>
        </a:p>
      </dsp:txBody>
      <dsp:txXfrm rot="5400000">
        <a:off x="0" y="0"/>
        <a:ext cx="4285924" cy="2070577"/>
      </dsp:txXfrm>
    </dsp:sp>
    <dsp:sp modelId="{F152CA49-4673-46DF-8EEE-4A4482DBB87C}">
      <dsp:nvSpPr>
        <dsp:cNvPr id="0" name=""/>
        <dsp:cNvSpPr/>
      </dsp:nvSpPr>
      <dsp:spPr>
        <a:xfrm>
          <a:off x="4285924" y="0"/>
          <a:ext cx="4285924" cy="2760770"/>
        </a:xfrm>
        <a:prstGeom prst="round1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6. А</a:t>
          </a: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кция - как источник новых знаний, социального опыта взаимодействия с окружающим миром. </a:t>
          </a: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 </a:t>
          </a:r>
        </a:p>
      </dsp:txBody>
      <dsp:txXfrm>
        <a:off x="4285924" y="0"/>
        <a:ext cx="4285924" cy="2070577"/>
      </dsp:txXfrm>
    </dsp:sp>
    <dsp:sp modelId="{41E59347-2A25-4A61-B843-355BB99A171B}">
      <dsp:nvSpPr>
        <dsp:cNvPr id="0" name=""/>
        <dsp:cNvSpPr/>
      </dsp:nvSpPr>
      <dsp:spPr>
        <a:xfrm rot="10800000">
          <a:off x="0" y="2760770"/>
          <a:ext cx="4285924" cy="2760770"/>
        </a:xfrm>
        <a:prstGeom prst="round1Rect">
          <a:avLst/>
        </a:prstGeom>
        <a:solidFill>
          <a:srgbClr val="FF99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7. Акция - это групповая форма работы на основе сотрудничества.</a:t>
          </a:r>
        </a:p>
      </dsp:txBody>
      <dsp:txXfrm rot="10800000">
        <a:off x="0" y="3450963"/>
        <a:ext cx="4285924" cy="2070577"/>
      </dsp:txXfrm>
    </dsp:sp>
    <dsp:sp modelId="{BE60C66C-A636-42AF-88E4-DADCE54BEA53}">
      <dsp:nvSpPr>
        <dsp:cNvPr id="0" name=""/>
        <dsp:cNvSpPr/>
      </dsp:nvSpPr>
      <dsp:spPr>
        <a:xfrm rot="5400000">
          <a:off x="5048500" y="1998193"/>
          <a:ext cx="2760770" cy="4285924"/>
        </a:xfrm>
        <a:prstGeom prst="round1Rect">
          <a:avLst/>
        </a:prstGeom>
        <a:solidFill>
          <a:srgbClr val="FFFF99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8. Каждая социальная акция складывается из разнообразных видов детской деятельности. </a:t>
          </a:r>
        </a:p>
      </dsp:txBody>
      <dsp:txXfrm rot="-5400000">
        <a:off x="4285924" y="3450963"/>
        <a:ext cx="4285924" cy="2070577"/>
      </dsp:txXfrm>
    </dsp:sp>
    <dsp:sp modelId="{0DD2B369-DBD5-40BC-AA65-2A92BE989B85}">
      <dsp:nvSpPr>
        <dsp:cNvPr id="0" name=""/>
        <dsp:cNvSpPr/>
      </dsp:nvSpPr>
      <dsp:spPr>
        <a:xfrm>
          <a:off x="3103896" y="2367878"/>
          <a:ext cx="2283308" cy="1025474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Социальная акция</a:t>
          </a:r>
          <a:endParaRPr lang="ru-RU" sz="2400" b="1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3153956" y="2417938"/>
        <a:ext cx="2183188" cy="9253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0FB9B-C58B-4069-A680-2BE7D4B15DD1}">
      <dsp:nvSpPr>
        <dsp:cNvPr id="0" name=""/>
        <dsp:cNvSpPr/>
      </dsp:nvSpPr>
      <dsp:spPr>
        <a:xfrm>
          <a:off x="0" y="13865"/>
          <a:ext cx="8652583" cy="752895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1. Дети должны заранее представлять себе, каким будет их участие в акции. 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36753" y="50618"/>
        <a:ext cx="8579077" cy="679389"/>
      </dsp:txXfrm>
    </dsp:sp>
    <dsp:sp modelId="{BAC2710F-7711-4985-B65F-CAFEB3647FB2}">
      <dsp:nvSpPr>
        <dsp:cNvPr id="0" name=""/>
        <dsp:cNvSpPr/>
      </dsp:nvSpPr>
      <dsp:spPr>
        <a:xfrm>
          <a:off x="0" y="861800"/>
          <a:ext cx="8652583" cy="752895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2. Недопустимо включать в акцию соревновательные элементы. 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36753" y="898553"/>
        <a:ext cx="8579077" cy="679389"/>
      </dsp:txXfrm>
    </dsp:sp>
    <dsp:sp modelId="{61336B98-59D5-42D1-8AFE-1079643D62A1}">
      <dsp:nvSpPr>
        <dsp:cNvPr id="0" name=""/>
        <dsp:cNvSpPr/>
      </dsp:nvSpPr>
      <dsp:spPr>
        <a:xfrm>
          <a:off x="0" y="1709735"/>
          <a:ext cx="8652583" cy="752895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3. Обязательным требованиям при проведении акций является соблюдение основ безопасности.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36753" y="1746488"/>
        <a:ext cx="8579077" cy="679389"/>
      </dsp:txXfrm>
    </dsp:sp>
    <dsp:sp modelId="{90AD68C0-0D7B-4BA7-A7C4-C7B2211416DF}">
      <dsp:nvSpPr>
        <dsp:cNvPr id="0" name=""/>
        <dsp:cNvSpPr/>
      </dsp:nvSpPr>
      <dsp:spPr>
        <a:xfrm>
          <a:off x="0" y="2557670"/>
          <a:ext cx="8652583" cy="752895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4. Действия участников акции должны быть доведены до логического завершения.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36753" y="2594423"/>
        <a:ext cx="8579077" cy="679389"/>
      </dsp:txXfrm>
    </dsp:sp>
    <dsp:sp modelId="{45A8BAD7-209F-47A5-BFD4-D91A28764EA8}">
      <dsp:nvSpPr>
        <dsp:cNvPr id="0" name=""/>
        <dsp:cNvSpPr/>
      </dsp:nvSpPr>
      <dsp:spPr>
        <a:xfrm>
          <a:off x="0" y="3405606"/>
          <a:ext cx="8652583" cy="752895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5. Для достижения цели необходимо предусмотреть повторные мероприятия по выбранной тематике.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36753" y="3442359"/>
        <a:ext cx="8579077" cy="679389"/>
      </dsp:txXfrm>
    </dsp:sp>
    <dsp:sp modelId="{26B39990-7225-4CDB-93F4-9558A5066724}">
      <dsp:nvSpPr>
        <dsp:cNvPr id="0" name=""/>
        <dsp:cNvSpPr/>
      </dsp:nvSpPr>
      <dsp:spPr>
        <a:xfrm>
          <a:off x="0" y="4253541"/>
          <a:ext cx="8652583" cy="752895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6. Участники должны проявлять активность на всех этапах проведения акции.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36753" y="4290294"/>
        <a:ext cx="8579077" cy="679389"/>
      </dsp:txXfrm>
    </dsp:sp>
    <dsp:sp modelId="{57932AF1-DE03-4732-8A5A-94D041B71CBE}">
      <dsp:nvSpPr>
        <dsp:cNvPr id="0" name=""/>
        <dsp:cNvSpPr/>
      </dsp:nvSpPr>
      <dsp:spPr>
        <a:xfrm>
          <a:off x="0" y="5101476"/>
          <a:ext cx="8652583" cy="752895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7. Организаторы заранее согласовывают проведение акции.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36753" y="5138229"/>
        <a:ext cx="8579077" cy="6793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1FA56-58A5-46F6-82D7-3107C567120F}">
      <dsp:nvSpPr>
        <dsp:cNvPr id="0" name=""/>
        <dsp:cNvSpPr/>
      </dsp:nvSpPr>
      <dsp:spPr>
        <a:xfrm>
          <a:off x="2485793" y="714555"/>
          <a:ext cx="5390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068" y="45720"/>
              </a:lnTo>
            </a:path>
          </a:pathLst>
        </a:custGeom>
        <a:noFill/>
        <a:ln w="57150" cap="flat" cmpd="sng" algn="ctr">
          <a:solidFill>
            <a:srgbClr val="C0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41085" y="757424"/>
        <a:ext cx="28483" cy="5702"/>
      </dsp:txXfrm>
    </dsp:sp>
    <dsp:sp modelId="{06D34983-8AAE-4ABB-8293-CB710560FF0A}">
      <dsp:nvSpPr>
        <dsp:cNvPr id="0" name=""/>
        <dsp:cNvSpPr/>
      </dsp:nvSpPr>
      <dsp:spPr>
        <a:xfrm>
          <a:off x="10774" y="17229"/>
          <a:ext cx="2476818" cy="148609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1. Выбрать и обосновать социальную проблему. </a:t>
          </a:r>
          <a:endParaRPr lang="ru-RU" sz="20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10774" y="17229"/>
        <a:ext cx="2476818" cy="1486091"/>
      </dsp:txXfrm>
    </dsp:sp>
    <dsp:sp modelId="{C5819401-191D-4593-B7C6-A437791D31F5}">
      <dsp:nvSpPr>
        <dsp:cNvPr id="0" name=""/>
        <dsp:cNvSpPr/>
      </dsp:nvSpPr>
      <dsp:spPr>
        <a:xfrm>
          <a:off x="5532279" y="714555"/>
          <a:ext cx="5390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068" y="45720"/>
              </a:lnTo>
            </a:path>
          </a:pathLst>
        </a:custGeom>
        <a:noFill/>
        <a:ln w="57150" cap="flat" cmpd="sng" algn="ctr">
          <a:solidFill>
            <a:srgbClr val="C0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87572" y="757424"/>
        <a:ext cx="28483" cy="5702"/>
      </dsp:txXfrm>
    </dsp:sp>
    <dsp:sp modelId="{E34D97A1-B06F-476A-85EE-C4997FC534A9}">
      <dsp:nvSpPr>
        <dsp:cNvPr id="0" name=""/>
        <dsp:cNvSpPr/>
      </dsp:nvSpPr>
      <dsp:spPr>
        <a:xfrm>
          <a:off x="3057261" y="17229"/>
          <a:ext cx="2476818" cy="148609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2. Определить цели и задачи. </a:t>
          </a:r>
          <a:endParaRPr lang="ru-RU" sz="20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57261" y="17229"/>
        <a:ext cx="2476818" cy="1486091"/>
      </dsp:txXfrm>
    </dsp:sp>
    <dsp:sp modelId="{691622FA-CFD4-468E-9BB9-A87BF7F442C2}">
      <dsp:nvSpPr>
        <dsp:cNvPr id="0" name=""/>
        <dsp:cNvSpPr/>
      </dsp:nvSpPr>
      <dsp:spPr>
        <a:xfrm>
          <a:off x="1249183" y="1501520"/>
          <a:ext cx="6092973" cy="539068"/>
        </a:xfrm>
        <a:custGeom>
          <a:avLst/>
          <a:gdLst/>
          <a:ahLst/>
          <a:cxnLst/>
          <a:rect l="0" t="0" r="0" b="0"/>
          <a:pathLst>
            <a:path>
              <a:moveTo>
                <a:pt x="6092973" y="0"/>
              </a:moveTo>
              <a:lnTo>
                <a:pt x="6092973" y="286634"/>
              </a:lnTo>
              <a:lnTo>
                <a:pt x="0" y="286634"/>
              </a:lnTo>
              <a:lnTo>
                <a:pt x="0" y="539068"/>
              </a:lnTo>
            </a:path>
          </a:pathLst>
        </a:custGeom>
        <a:noFill/>
        <a:ln w="57150" cap="flat" cmpd="sng" algn="ctr">
          <a:solidFill>
            <a:srgbClr val="C0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42681" y="1768203"/>
        <a:ext cx="305977" cy="5702"/>
      </dsp:txXfrm>
    </dsp:sp>
    <dsp:sp modelId="{1A50062B-266B-457F-ADDB-0D24DB4F22CC}">
      <dsp:nvSpPr>
        <dsp:cNvPr id="0" name=""/>
        <dsp:cNvSpPr/>
      </dsp:nvSpPr>
      <dsp:spPr>
        <a:xfrm>
          <a:off x="6103747" y="17229"/>
          <a:ext cx="2476818" cy="148609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3. Организовать творческую группу для подготовки к акции.</a:t>
          </a:r>
          <a:endParaRPr lang="ru-RU" sz="20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3747" y="17229"/>
        <a:ext cx="2476818" cy="1486091"/>
      </dsp:txXfrm>
    </dsp:sp>
    <dsp:sp modelId="{3B29F618-D168-42DA-BDDA-5383A182F8B0}">
      <dsp:nvSpPr>
        <dsp:cNvPr id="0" name=""/>
        <dsp:cNvSpPr/>
      </dsp:nvSpPr>
      <dsp:spPr>
        <a:xfrm>
          <a:off x="2485793" y="2770314"/>
          <a:ext cx="5390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068" y="45720"/>
              </a:lnTo>
            </a:path>
          </a:pathLst>
        </a:custGeom>
        <a:noFill/>
        <a:ln w="57150" cap="flat" cmpd="sng" algn="ctr">
          <a:solidFill>
            <a:srgbClr val="C0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41085" y="2813183"/>
        <a:ext cx="28483" cy="5702"/>
      </dsp:txXfrm>
    </dsp:sp>
    <dsp:sp modelId="{5E2450A0-A2FF-40FA-878B-8679CC7EE8CC}">
      <dsp:nvSpPr>
        <dsp:cNvPr id="0" name=""/>
        <dsp:cNvSpPr/>
      </dsp:nvSpPr>
      <dsp:spPr>
        <a:xfrm>
          <a:off x="10774" y="2072988"/>
          <a:ext cx="2476818" cy="148609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4. Подобрать материалы, изучить проблему. </a:t>
          </a:r>
          <a:endParaRPr lang="ru-RU" sz="20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774" y="2072988"/>
        <a:ext cx="2476818" cy="1486091"/>
      </dsp:txXfrm>
    </dsp:sp>
    <dsp:sp modelId="{8BB2AC37-371C-4F6D-B196-AAE685837396}">
      <dsp:nvSpPr>
        <dsp:cNvPr id="0" name=""/>
        <dsp:cNvSpPr/>
      </dsp:nvSpPr>
      <dsp:spPr>
        <a:xfrm>
          <a:off x="5532279" y="2770314"/>
          <a:ext cx="5390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068" y="45720"/>
              </a:lnTo>
            </a:path>
          </a:pathLst>
        </a:custGeom>
        <a:noFill/>
        <a:ln w="57150" cap="flat" cmpd="sng" algn="ctr">
          <a:solidFill>
            <a:srgbClr val="C0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87572" y="2813183"/>
        <a:ext cx="28483" cy="5702"/>
      </dsp:txXfrm>
    </dsp:sp>
    <dsp:sp modelId="{578C45CB-3BB4-4D38-B823-C04245B41F3C}">
      <dsp:nvSpPr>
        <dsp:cNvPr id="0" name=""/>
        <dsp:cNvSpPr/>
      </dsp:nvSpPr>
      <dsp:spPr>
        <a:xfrm>
          <a:off x="3057261" y="2072988"/>
          <a:ext cx="2476818" cy="148609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5. Определить форму проведения акции.</a:t>
          </a:r>
          <a:endParaRPr lang="ru-RU" sz="20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57261" y="2072988"/>
        <a:ext cx="2476818" cy="1486091"/>
      </dsp:txXfrm>
    </dsp:sp>
    <dsp:sp modelId="{5FB642F8-61D9-42DB-BF23-3789730CD973}">
      <dsp:nvSpPr>
        <dsp:cNvPr id="0" name=""/>
        <dsp:cNvSpPr/>
      </dsp:nvSpPr>
      <dsp:spPr>
        <a:xfrm>
          <a:off x="1249183" y="3557280"/>
          <a:ext cx="6092973" cy="539068"/>
        </a:xfrm>
        <a:custGeom>
          <a:avLst/>
          <a:gdLst/>
          <a:ahLst/>
          <a:cxnLst/>
          <a:rect l="0" t="0" r="0" b="0"/>
          <a:pathLst>
            <a:path>
              <a:moveTo>
                <a:pt x="6092973" y="0"/>
              </a:moveTo>
              <a:lnTo>
                <a:pt x="6092973" y="286634"/>
              </a:lnTo>
              <a:lnTo>
                <a:pt x="0" y="286634"/>
              </a:lnTo>
              <a:lnTo>
                <a:pt x="0" y="539068"/>
              </a:lnTo>
            </a:path>
          </a:pathLst>
        </a:custGeom>
        <a:noFill/>
        <a:ln w="57150" cap="flat" cmpd="sng" algn="ctr">
          <a:solidFill>
            <a:srgbClr val="C0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42681" y="3823963"/>
        <a:ext cx="305977" cy="5702"/>
      </dsp:txXfrm>
    </dsp:sp>
    <dsp:sp modelId="{9457B0B8-1BD3-430F-8687-BDA4A9CAEFB9}">
      <dsp:nvSpPr>
        <dsp:cNvPr id="0" name=""/>
        <dsp:cNvSpPr/>
      </dsp:nvSpPr>
      <dsp:spPr>
        <a:xfrm>
          <a:off x="6103747" y="2072988"/>
          <a:ext cx="2476818" cy="148609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6. Составить сценарий проведения акции.</a:t>
          </a:r>
          <a:endParaRPr lang="ru-RU" sz="20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3747" y="2072988"/>
        <a:ext cx="2476818" cy="1486091"/>
      </dsp:txXfrm>
    </dsp:sp>
    <dsp:sp modelId="{00FA3D13-2532-4745-81AF-B16ED22636C0}">
      <dsp:nvSpPr>
        <dsp:cNvPr id="0" name=""/>
        <dsp:cNvSpPr/>
      </dsp:nvSpPr>
      <dsp:spPr>
        <a:xfrm>
          <a:off x="2485793" y="4826073"/>
          <a:ext cx="5390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068" y="45720"/>
              </a:lnTo>
            </a:path>
          </a:pathLst>
        </a:custGeom>
        <a:noFill/>
        <a:ln w="57150" cap="flat" cmpd="sng" algn="ctr">
          <a:solidFill>
            <a:srgbClr val="C0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41085" y="4868942"/>
        <a:ext cx="28483" cy="5702"/>
      </dsp:txXfrm>
    </dsp:sp>
    <dsp:sp modelId="{598868C6-856B-4A98-80A4-D8704DAAD0A9}">
      <dsp:nvSpPr>
        <dsp:cNvPr id="0" name=""/>
        <dsp:cNvSpPr/>
      </dsp:nvSpPr>
      <dsp:spPr>
        <a:xfrm>
          <a:off x="10774" y="4128748"/>
          <a:ext cx="2476818" cy="148609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7. Включить социальных партнёров в подготовку и проведение акции. </a:t>
          </a:r>
          <a:endParaRPr lang="ru-RU" sz="19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774" y="4128748"/>
        <a:ext cx="2476818" cy="1486091"/>
      </dsp:txXfrm>
    </dsp:sp>
    <dsp:sp modelId="{6D7EE222-5EC0-47B0-87BF-539F9ABFFCF4}">
      <dsp:nvSpPr>
        <dsp:cNvPr id="0" name=""/>
        <dsp:cNvSpPr/>
      </dsp:nvSpPr>
      <dsp:spPr>
        <a:xfrm>
          <a:off x="5532279" y="4826073"/>
          <a:ext cx="53906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068" y="45720"/>
              </a:lnTo>
            </a:path>
          </a:pathLst>
        </a:custGeom>
        <a:noFill/>
        <a:ln w="57150" cap="flat" cmpd="sng" algn="ctr">
          <a:solidFill>
            <a:srgbClr val="C0000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87572" y="4868942"/>
        <a:ext cx="28483" cy="5702"/>
      </dsp:txXfrm>
    </dsp:sp>
    <dsp:sp modelId="{568F3031-7715-444D-99B7-D574DE120091}">
      <dsp:nvSpPr>
        <dsp:cNvPr id="0" name=""/>
        <dsp:cNvSpPr/>
      </dsp:nvSpPr>
      <dsp:spPr>
        <a:xfrm>
          <a:off x="3057261" y="4128748"/>
          <a:ext cx="2476818" cy="148609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8. Провести социальную акцию. </a:t>
          </a:r>
          <a:endParaRPr lang="ru-RU" sz="20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57261" y="4128748"/>
        <a:ext cx="2476818" cy="1486091"/>
      </dsp:txXfrm>
    </dsp:sp>
    <dsp:sp modelId="{2C9AA930-9456-43C0-9421-A882CA200139}">
      <dsp:nvSpPr>
        <dsp:cNvPr id="0" name=""/>
        <dsp:cNvSpPr/>
      </dsp:nvSpPr>
      <dsp:spPr>
        <a:xfrm>
          <a:off x="6103747" y="4128748"/>
          <a:ext cx="2476818" cy="148609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715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9. Подвести итоги акции.</a:t>
          </a:r>
          <a:endParaRPr lang="ru-RU" sz="20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3747" y="4128748"/>
        <a:ext cx="2476818" cy="14860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6AEA9-A7A5-41A4-B1FF-56483615E3E6}">
      <dsp:nvSpPr>
        <dsp:cNvPr id="0" name=""/>
        <dsp:cNvSpPr/>
      </dsp:nvSpPr>
      <dsp:spPr>
        <a:xfrm>
          <a:off x="267107" y="269"/>
          <a:ext cx="2124673" cy="1274803"/>
        </a:xfrm>
        <a:prstGeom prst="roundRect">
          <a:avLst>
            <a:gd name="adj" fmla="val 10000"/>
          </a:avLst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Прямой эфир</a:t>
          </a:r>
          <a:endParaRPr lang="ru-RU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4445" y="37607"/>
        <a:ext cx="2049997" cy="1200127"/>
      </dsp:txXfrm>
    </dsp:sp>
    <dsp:sp modelId="{6A50D3F4-FBB6-404F-923E-7877D93BFEBB}">
      <dsp:nvSpPr>
        <dsp:cNvPr id="0" name=""/>
        <dsp:cNvSpPr/>
      </dsp:nvSpPr>
      <dsp:spPr>
        <a:xfrm>
          <a:off x="2578752" y="374211"/>
          <a:ext cx="450430" cy="526918"/>
        </a:xfrm>
        <a:prstGeom prst="rightArrow">
          <a:avLst>
            <a:gd name="adj1" fmla="val 60000"/>
            <a:gd name="adj2" fmla="val 50000"/>
          </a:avLst>
        </a:prstGeom>
        <a:solidFill>
          <a:srgbClr val="B553C9"/>
        </a:solidFill>
        <a:ln>
          <a:solidFill>
            <a:srgbClr val="893BCD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2578752" y="479595"/>
        <a:ext cx="315301" cy="316150"/>
      </dsp:txXfrm>
    </dsp:sp>
    <dsp:sp modelId="{5A4A0C96-BD48-4C62-8551-F38A92711872}">
      <dsp:nvSpPr>
        <dsp:cNvPr id="0" name=""/>
        <dsp:cNvSpPr/>
      </dsp:nvSpPr>
      <dsp:spPr>
        <a:xfrm>
          <a:off x="3241649" y="269"/>
          <a:ext cx="2124673" cy="1274803"/>
        </a:xfrm>
        <a:prstGeom prst="roundRect">
          <a:avLst>
            <a:gd name="adj" fmla="val 10000"/>
          </a:avLst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Челлендж </a:t>
          </a:r>
          <a:endParaRPr lang="ru-RU" sz="2400" b="1" kern="1200" dirty="0" smtClean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78987" y="37607"/>
        <a:ext cx="2049997" cy="1200127"/>
      </dsp:txXfrm>
    </dsp:sp>
    <dsp:sp modelId="{77526E93-519D-4434-92B1-A0D525E4551D}">
      <dsp:nvSpPr>
        <dsp:cNvPr id="0" name=""/>
        <dsp:cNvSpPr/>
      </dsp:nvSpPr>
      <dsp:spPr>
        <a:xfrm>
          <a:off x="5553294" y="374211"/>
          <a:ext cx="450430" cy="526918"/>
        </a:xfrm>
        <a:prstGeom prst="rightArrow">
          <a:avLst>
            <a:gd name="adj1" fmla="val 60000"/>
            <a:gd name="adj2" fmla="val 50000"/>
          </a:avLst>
        </a:prstGeom>
        <a:solidFill>
          <a:srgbClr val="B553C9"/>
        </a:solidFill>
        <a:ln>
          <a:solidFill>
            <a:srgbClr val="893BCD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5553294" y="479595"/>
        <a:ext cx="315301" cy="316150"/>
      </dsp:txXfrm>
    </dsp:sp>
    <dsp:sp modelId="{186E0702-CBC1-4455-974F-D4D9150B2208}">
      <dsp:nvSpPr>
        <dsp:cNvPr id="0" name=""/>
        <dsp:cNvSpPr/>
      </dsp:nvSpPr>
      <dsp:spPr>
        <a:xfrm>
          <a:off x="6216192" y="269"/>
          <a:ext cx="2124673" cy="1274803"/>
        </a:xfrm>
        <a:prstGeom prst="roundRect">
          <a:avLst>
            <a:gd name="adj" fmla="val 10000"/>
          </a:avLst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Движения </a:t>
          </a:r>
          <a:r>
            <a:rPr lang="ru-RU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буктьюбе</a:t>
          </a: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ров </a:t>
          </a:r>
          <a:endParaRPr lang="ru-RU" sz="2400" b="1" kern="1200" dirty="0" smtClean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53530" y="37607"/>
        <a:ext cx="2049997" cy="1200127"/>
      </dsp:txXfrm>
    </dsp:sp>
    <dsp:sp modelId="{09E6ED68-4EE2-4500-84C7-16983B91C9BC}">
      <dsp:nvSpPr>
        <dsp:cNvPr id="0" name=""/>
        <dsp:cNvSpPr/>
      </dsp:nvSpPr>
      <dsp:spPr>
        <a:xfrm rot="5400000">
          <a:off x="7053313" y="1423799"/>
          <a:ext cx="450430" cy="526918"/>
        </a:xfrm>
        <a:prstGeom prst="rightArrow">
          <a:avLst>
            <a:gd name="adj1" fmla="val 60000"/>
            <a:gd name="adj2" fmla="val 50000"/>
          </a:avLst>
        </a:prstGeom>
        <a:solidFill>
          <a:srgbClr val="B553C9"/>
        </a:solidFill>
        <a:ln>
          <a:solidFill>
            <a:srgbClr val="893BCD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-5400000">
        <a:off x="7120454" y="1462043"/>
        <a:ext cx="316150" cy="315301"/>
      </dsp:txXfrm>
    </dsp:sp>
    <dsp:sp modelId="{F55DB796-7D26-488D-A661-AFB53A7C3432}">
      <dsp:nvSpPr>
        <dsp:cNvPr id="0" name=""/>
        <dsp:cNvSpPr/>
      </dsp:nvSpPr>
      <dsp:spPr>
        <a:xfrm>
          <a:off x="6216192" y="2124942"/>
          <a:ext cx="2124673" cy="1274803"/>
        </a:xfrm>
        <a:prstGeom prst="roundRect">
          <a:avLst>
            <a:gd name="adj" fmla="val 10000"/>
          </a:avLst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Флешбук</a:t>
          </a: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53530" y="2162280"/>
        <a:ext cx="2049997" cy="1200127"/>
      </dsp:txXfrm>
    </dsp:sp>
    <dsp:sp modelId="{D8BD2FBF-9143-4B4E-BFB0-074465CBC14B}">
      <dsp:nvSpPr>
        <dsp:cNvPr id="0" name=""/>
        <dsp:cNvSpPr/>
      </dsp:nvSpPr>
      <dsp:spPr>
        <a:xfrm rot="10800000">
          <a:off x="5578790" y="2498884"/>
          <a:ext cx="450430" cy="526918"/>
        </a:xfrm>
        <a:prstGeom prst="rightArrow">
          <a:avLst>
            <a:gd name="adj1" fmla="val 60000"/>
            <a:gd name="adj2" fmla="val 50000"/>
          </a:avLst>
        </a:prstGeom>
        <a:solidFill>
          <a:srgbClr val="B553C9"/>
        </a:solidFill>
        <a:ln>
          <a:solidFill>
            <a:srgbClr val="893BCD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10800000">
        <a:off x="5713919" y="2604268"/>
        <a:ext cx="315301" cy="316150"/>
      </dsp:txXfrm>
    </dsp:sp>
    <dsp:sp modelId="{DB1ED3B7-7B29-4764-97D7-3A8E9F84064A}">
      <dsp:nvSpPr>
        <dsp:cNvPr id="0" name=""/>
        <dsp:cNvSpPr/>
      </dsp:nvSpPr>
      <dsp:spPr>
        <a:xfrm>
          <a:off x="3241649" y="2124942"/>
          <a:ext cx="2124673" cy="1274803"/>
        </a:xfrm>
        <a:prstGeom prst="roundRect">
          <a:avLst>
            <a:gd name="adj" fmla="val 10000"/>
          </a:avLst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3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Перформанс</a:t>
          </a:r>
          <a:r>
            <a:rPr lang="ru-RU" sz="23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3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78987" y="2162280"/>
        <a:ext cx="2049997" cy="1200127"/>
      </dsp:txXfrm>
    </dsp:sp>
    <dsp:sp modelId="{F9FDE579-5463-49CF-A694-43ED6765A1FF}">
      <dsp:nvSpPr>
        <dsp:cNvPr id="0" name=""/>
        <dsp:cNvSpPr/>
      </dsp:nvSpPr>
      <dsp:spPr>
        <a:xfrm rot="10800000">
          <a:off x="2604248" y="2498884"/>
          <a:ext cx="450430" cy="526918"/>
        </a:xfrm>
        <a:prstGeom prst="rightArrow">
          <a:avLst>
            <a:gd name="adj1" fmla="val 60000"/>
            <a:gd name="adj2" fmla="val 50000"/>
          </a:avLst>
        </a:prstGeom>
        <a:solidFill>
          <a:srgbClr val="B553C9"/>
        </a:solidFill>
        <a:ln>
          <a:solidFill>
            <a:srgbClr val="893BCD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10800000">
        <a:off x="2739377" y="2604268"/>
        <a:ext cx="315301" cy="316150"/>
      </dsp:txXfrm>
    </dsp:sp>
    <dsp:sp modelId="{184CC321-A4A7-40D3-823F-5C4556BFD68A}">
      <dsp:nvSpPr>
        <dsp:cNvPr id="0" name=""/>
        <dsp:cNvSpPr/>
      </dsp:nvSpPr>
      <dsp:spPr>
        <a:xfrm>
          <a:off x="267107" y="2124942"/>
          <a:ext cx="2124673" cy="1274803"/>
        </a:xfrm>
        <a:prstGeom prst="roundRect">
          <a:avLst>
            <a:gd name="adj" fmla="val 10000"/>
          </a:avLst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Флешбук</a:t>
          </a: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4445" y="2162280"/>
        <a:ext cx="2049997" cy="1200127"/>
      </dsp:txXfrm>
    </dsp:sp>
    <dsp:sp modelId="{30ED3C1D-2F22-491D-82B3-25CD64E094AD}">
      <dsp:nvSpPr>
        <dsp:cNvPr id="0" name=""/>
        <dsp:cNvSpPr/>
      </dsp:nvSpPr>
      <dsp:spPr>
        <a:xfrm rot="5209041">
          <a:off x="1162243" y="3548473"/>
          <a:ext cx="451126" cy="526918"/>
        </a:xfrm>
        <a:prstGeom prst="rightArrow">
          <a:avLst>
            <a:gd name="adj1" fmla="val 60000"/>
            <a:gd name="adj2" fmla="val 50000"/>
          </a:avLst>
        </a:prstGeom>
        <a:solidFill>
          <a:srgbClr val="B553C9"/>
        </a:solidFill>
        <a:ln>
          <a:solidFill>
            <a:srgbClr val="893BCD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-5400000">
        <a:off x="1225974" y="3586473"/>
        <a:ext cx="316150" cy="315788"/>
      </dsp:txXfrm>
    </dsp:sp>
    <dsp:sp modelId="{2A53A6D2-1336-4325-9F30-0067F35D666A}">
      <dsp:nvSpPr>
        <dsp:cNvPr id="0" name=""/>
        <dsp:cNvSpPr/>
      </dsp:nvSpPr>
      <dsp:spPr>
        <a:xfrm>
          <a:off x="267107" y="4249615"/>
          <a:ext cx="2360957" cy="1274803"/>
        </a:xfrm>
        <a:prstGeom prst="roundRect">
          <a:avLst>
            <a:gd name="adj" fmla="val 10000"/>
          </a:avLst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Буккроссинг</a:t>
          </a: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4445" y="4286953"/>
        <a:ext cx="2286281" cy="1200127"/>
      </dsp:txXfrm>
    </dsp:sp>
    <dsp:sp modelId="{C6EC83C3-885D-4F5F-8330-451586748904}">
      <dsp:nvSpPr>
        <dsp:cNvPr id="0" name=""/>
        <dsp:cNvSpPr/>
      </dsp:nvSpPr>
      <dsp:spPr>
        <a:xfrm>
          <a:off x="2815036" y="4623557"/>
          <a:ext cx="450430" cy="526918"/>
        </a:xfrm>
        <a:prstGeom prst="rightArrow">
          <a:avLst>
            <a:gd name="adj1" fmla="val 60000"/>
            <a:gd name="adj2" fmla="val 50000"/>
          </a:avLst>
        </a:prstGeom>
        <a:solidFill>
          <a:srgbClr val="B553C9"/>
        </a:solidFill>
        <a:ln w="57150">
          <a:solidFill>
            <a:srgbClr val="893BCD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2815036" y="4728941"/>
        <a:ext cx="315301" cy="316150"/>
      </dsp:txXfrm>
    </dsp:sp>
    <dsp:sp modelId="{135D2A74-F470-4907-A544-771805AB8C91}">
      <dsp:nvSpPr>
        <dsp:cNvPr id="0" name=""/>
        <dsp:cNvSpPr/>
      </dsp:nvSpPr>
      <dsp:spPr>
        <a:xfrm>
          <a:off x="3477934" y="4249615"/>
          <a:ext cx="2124673" cy="1274803"/>
        </a:xfrm>
        <a:prstGeom prst="roundRect">
          <a:avLst>
            <a:gd name="adj" fmla="val 10000"/>
          </a:avLst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Благотворительный аукцион</a:t>
          </a:r>
          <a:endParaRPr lang="ru-RU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15272" y="4286953"/>
        <a:ext cx="2049997" cy="120012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09DFBE-EB89-485F-B523-40D98307953C}">
      <dsp:nvSpPr>
        <dsp:cNvPr id="0" name=""/>
        <dsp:cNvSpPr/>
      </dsp:nvSpPr>
      <dsp:spPr>
        <a:xfrm>
          <a:off x="0" y="5340867"/>
          <a:ext cx="8652583" cy="5007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практический материал по организации акции</a:t>
          </a:r>
          <a:endParaRPr lang="ru-RU" sz="24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5340867"/>
        <a:ext cx="8652583" cy="500772"/>
      </dsp:txXfrm>
    </dsp:sp>
    <dsp:sp modelId="{1D6C932C-A9C2-4325-9583-126BCF392F3C}">
      <dsp:nvSpPr>
        <dsp:cNvPr id="0" name=""/>
        <dsp:cNvSpPr/>
      </dsp:nvSpPr>
      <dsp:spPr>
        <a:xfrm rot="10800000">
          <a:off x="0" y="4578190"/>
          <a:ext cx="8652583" cy="770188"/>
        </a:xfrm>
        <a:prstGeom prst="upArrowCallout">
          <a:avLst/>
        </a:prstGeom>
        <a:solidFill>
          <a:schemeClr val="accent4">
            <a:hueOff val="1485099"/>
            <a:satOff val="-6853"/>
            <a:lumOff val="252"/>
            <a:alphaOff val="0"/>
          </a:schemeClr>
        </a:solidFill>
        <a:ln w="57150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описание кульминационного момента </a:t>
          </a:r>
          <a:endParaRPr lang="ru-RU" sz="2400" b="1" kern="1200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sp:txBody>
      <dsp:txXfrm rot="10800000">
        <a:off x="0" y="4578190"/>
        <a:ext cx="8652583" cy="500445"/>
      </dsp:txXfrm>
    </dsp:sp>
    <dsp:sp modelId="{A68D7160-C4F0-4255-9502-C8C67265602E}">
      <dsp:nvSpPr>
        <dsp:cNvPr id="0" name=""/>
        <dsp:cNvSpPr/>
      </dsp:nvSpPr>
      <dsp:spPr>
        <a:xfrm rot="10800000">
          <a:off x="0" y="3815514"/>
          <a:ext cx="8652583" cy="770188"/>
        </a:xfrm>
        <a:prstGeom prst="upArrowCallout">
          <a:avLst/>
        </a:prstGeom>
        <a:solidFill>
          <a:schemeClr val="accent4">
            <a:hueOff val="2970198"/>
            <a:satOff val="-13705"/>
            <a:lumOff val="504"/>
            <a:alphaOff val="0"/>
          </a:schemeClr>
        </a:solidFill>
        <a:ln w="5715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алгоритм проведения акции </a:t>
          </a:r>
          <a:endParaRPr lang="ru-RU" sz="2400" b="1" kern="1200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sp:txBody>
      <dsp:txXfrm rot="10800000">
        <a:off x="0" y="3815514"/>
        <a:ext cx="8652583" cy="500445"/>
      </dsp:txXfrm>
    </dsp:sp>
    <dsp:sp modelId="{6063A370-16CA-44E4-B3FA-B8121D4B403B}">
      <dsp:nvSpPr>
        <dsp:cNvPr id="0" name=""/>
        <dsp:cNvSpPr/>
      </dsp:nvSpPr>
      <dsp:spPr>
        <a:xfrm rot="10800000">
          <a:off x="0" y="3052837"/>
          <a:ext cx="8652583" cy="770188"/>
        </a:xfrm>
        <a:prstGeom prst="upArrowCallout">
          <a:avLst/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 w="57150" cap="flat" cmpd="sng" algn="ctr">
          <a:solidFill>
            <a:srgbClr val="92D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материалы и оборудование </a:t>
          </a:r>
          <a:endParaRPr lang="ru-RU" sz="2400" b="1" kern="1200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sp:txBody>
      <dsp:txXfrm rot="10800000">
        <a:off x="0" y="3052837"/>
        <a:ext cx="8652583" cy="500445"/>
      </dsp:txXfrm>
    </dsp:sp>
    <dsp:sp modelId="{183E3AB3-1362-406B-AF9F-345CF7CA137B}">
      <dsp:nvSpPr>
        <dsp:cNvPr id="0" name=""/>
        <dsp:cNvSpPr/>
      </dsp:nvSpPr>
      <dsp:spPr>
        <a:xfrm rot="10800000">
          <a:off x="0" y="2290161"/>
          <a:ext cx="8652583" cy="770188"/>
        </a:xfrm>
        <a:prstGeom prst="upArrowCallout">
          <a:avLst/>
        </a:prstGeom>
        <a:solidFill>
          <a:schemeClr val="accent4">
            <a:hueOff val="5940396"/>
            <a:satOff val="-27410"/>
            <a:lumOff val="1009"/>
            <a:alphaOff val="0"/>
          </a:schemeClr>
        </a:solidFill>
        <a:ln w="57150" cap="flat" cmpd="sng" algn="ctr">
          <a:solidFill>
            <a:srgbClr val="92D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социальные партнёры </a:t>
          </a:r>
          <a:endParaRPr lang="ru-RU" sz="2400" b="1" kern="1200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sp:txBody>
      <dsp:txXfrm rot="10800000">
        <a:off x="0" y="2290161"/>
        <a:ext cx="8652583" cy="500445"/>
      </dsp:txXfrm>
    </dsp:sp>
    <dsp:sp modelId="{A3B24B58-CBF6-4975-8C85-996595121F00}">
      <dsp:nvSpPr>
        <dsp:cNvPr id="0" name=""/>
        <dsp:cNvSpPr/>
      </dsp:nvSpPr>
      <dsp:spPr>
        <a:xfrm rot="10800000">
          <a:off x="0" y="1527485"/>
          <a:ext cx="8652583" cy="770188"/>
        </a:xfrm>
        <a:prstGeom prst="upArrowCallout">
          <a:avLst/>
        </a:prstGeom>
        <a:solidFill>
          <a:schemeClr val="accent4">
            <a:hueOff val="7425494"/>
            <a:satOff val="-34263"/>
            <a:lumOff val="1261"/>
            <a:alphaOff val="0"/>
          </a:schemeClr>
        </a:solidFill>
        <a:ln w="57150" cap="flat" cmpd="sng" algn="ctr">
          <a:solidFill>
            <a:srgbClr val="11A79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целевая установка </a:t>
          </a:r>
          <a:endParaRPr lang="ru-RU" sz="2400" b="1" kern="1200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sp:txBody>
      <dsp:txXfrm rot="10800000">
        <a:off x="0" y="1527485"/>
        <a:ext cx="8652583" cy="500445"/>
      </dsp:txXfrm>
    </dsp:sp>
    <dsp:sp modelId="{C76DD832-FCA0-428E-B484-C442B89BD996}">
      <dsp:nvSpPr>
        <dsp:cNvPr id="0" name=""/>
        <dsp:cNvSpPr/>
      </dsp:nvSpPr>
      <dsp:spPr>
        <a:xfrm rot="10800000">
          <a:off x="0" y="764808"/>
          <a:ext cx="8652583" cy="770188"/>
        </a:xfrm>
        <a:prstGeom prst="upArrowCallout">
          <a:avLst/>
        </a:prstGeom>
        <a:solidFill>
          <a:schemeClr val="accent4">
            <a:hueOff val="8910593"/>
            <a:satOff val="-41115"/>
            <a:lumOff val="1513"/>
            <a:alphaOff val="0"/>
          </a:schemeClr>
        </a:solidFill>
        <a:ln w="5715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обоснование проблемы </a:t>
          </a:r>
          <a:endParaRPr lang="ru-RU" sz="2400" b="1" kern="1200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sp:txBody>
      <dsp:txXfrm rot="10800000">
        <a:off x="0" y="764808"/>
        <a:ext cx="8652583" cy="500445"/>
      </dsp:txXfrm>
    </dsp:sp>
    <dsp:sp modelId="{1495EE92-84FD-43CF-B7EA-BDE27B3A8BF5}">
      <dsp:nvSpPr>
        <dsp:cNvPr id="0" name=""/>
        <dsp:cNvSpPr/>
      </dsp:nvSpPr>
      <dsp:spPr>
        <a:xfrm rot="10800000">
          <a:off x="0" y="2132"/>
          <a:ext cx="8652583" cy="770188"/>
        </a:xfrm>
        <a:prstGeom prst="upArrowCallout">
          <a:avLst/>
        </a:prstGeom>
        <a:solidFill>
          <a:srgbClr val="CA82D8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название акции </a:t>
          </a:r>
          <a:endParaRPr lang="ru-RU" sz="2400" b="1" kern="1200" dirty="0"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sp:txBody>
      <dsp:txXfrm rot="10800000">
        <a:off x="0" y="2132"/>
        <a:ext cx="8652583" cy="500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6D310-7204-439B-9723-72B9DFD8D1AB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0CFD1-73A2-4BA0-BA29-03B1E7FB1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10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0CFD1-73A2-4BA0-BA29-03B1E7FB1F8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05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7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1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9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5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1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6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7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8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0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26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93075-8D4E-4538-804D-19DA9E143F4D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0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5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1429" y="158279"/>
            <a:ext cx="5975287" cy="1195057"/>
          </a:xfrm>
        </p:spPr>
        <p:txBody>
          <a:bodyPr>
            <a:noAutofit/>
          </a:bodyPr>
          <a:lstStyle/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 </a:t>
            </a:r>
            <a:br>
              <a:rPr lang="ru-RU" sz="3600" dirty="0"/>
            </a:b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Городское методическое объединение </a:t>
            </a:r>
            <a:b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педагогов </a:t>
            </a:r>
            <a:b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«Технологии эффективной социализации современных дошкольников» 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72" y="4845425"/>
            <a:ext cx="1858077" cy="1858077"/>
          </a:xfrm>
          <a:prstGeom prst="rect">
            <a:avLst/>
          </a:prstGeom>
        </p:spPr>
      </p:pic>
      <p:pic>
        <p:nvPicPr>
          <p:cNvPr id="1026" name="Picture 2" descr="C:\Users\lubov\Desktop\ГМО 2024 - 2025\kids-to-band-together-1429978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21" y="158279"/>
            <a:ext cx="2540000" cy="1697681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" name="Прямоугольник 2"/>
          <p:cNvSpPr/>
          <p:nvPr/>
        </p:nvSpPr>
        <p:spPr>
          <a:xfrm>
            <a:off x="257520" y="2192412"/>
            <a:ext cx="86873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Методический диалог</a:t>
            </a:r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4000" b="1" dirty="0"/>
              <a:t>Социальная акция как эффективная педагогическая технология социализации </a:t>
            </a:r>
            <a:r>
              <a:rPr lang="ru-RU" sz="4000" b="1" dirty="0" smtClean="0"/>
              <a:t>дошкольников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86822" y="5222594"/>
            <a:ext cx="53327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Мамбетова А.В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старший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воспитатель МДОАУ «Детский сад № 96 г. Орска», </a:t>
            </a:r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Козлова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Л.В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педагог-психолог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МДОАУ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«Детский сад № 96 г. Орска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56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46912" y="262554"/>
            <a:ext cx="8022589" cy="321327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92D05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3074" name="Picture 2" descr="C:\Users\lubov\Desktop\группа-в-составе-малыши-278442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12" y="3954637"/>
            <a:ext cx="3261158" cy="2749573"/>
          </a:xfrm>
          <a:prstGeom prst="round2DiagRect">
            <a:avLst>
              <a:gd name="adj1" fmla="val 16667"/>
              <a:gd name="adj2" fmla="val 0"/>
            </a:avLst>
          </a:prstGeom>
          <a:ln w="57150" cap="sq">
            <a:solidFill>
              <a:srgbClr val="92D05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21803" y="428840"/>
            <a:ext cx="748014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Эффективность данной педагогической технологии заключается в ее практической направленности: через активное участие в социальных проектах дети получают возможность применять полученные знания в реальных ситуациях, что способствует более глубокому пониманию социальных норм и ценностей.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97447" y="3710865"/>
            <a:ext cx="4472054" cy="29933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92D05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Прямоугольник 7"/>
          <p:cNvSpPr/>
          <p:nvPr/>
        </p:nvSpPr>
        <p:spPr>
          <a:xfrm>
            <a:off x="4336169" y="3841889"/>
            <a:ext cx="39657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образом, социальная акция как педагогическая технология является эффективным средством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социализации детей,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способствуя их гармоничному развитию и подготовке к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активной жизни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обществе.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79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Схема 28"/>
          <p:cNvGraphicFramePr/>
          <p:nvPr>
            <p:extLst>
              <p:ext uri="{D42A27DB-BD31-4B8C-83A1-F6EECF244321}">
                <p14:modId xmlns:p14="http://schemas.microsoft.com/office/powerpoint/2010/main" val="2349148075"/>
              </p:ext>
            </p:extLst>
          </p:nvPr>
        </p:nvGraphicFramePr>
        <p:xfrm>
          <a:off x="1557617" y="646470"/>
          <a:ext cx="7334718" cy="4505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2" name="Штриховая стрелка вправо 31"/>
          <p:cNvSpPr/>
          <p:nvPr/>
        </p:nvSpPr>
        <p:spPr>
          <a:xfrm>
            <a:off x="258407" y="2220537"/>
            <a:ext cx="1734016" cy="1355908"/>
          </a:xfrm>
          <a:prstGeom prst="stripedRightArrow">
            <a:avLst/>
          </a:prstGeom>
          <a:solidFill>
            <a:srgbClr val="FFFF00"/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тельный процесс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8407" y="676513"/>
            <a:ext cx="8633928" cy="1058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58407" y="146021"/>
            <a:ext cx="8633927" cy="466928"/>
          </a:xfr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Актуальность проблемы:</a:t>
            </a:r>
            <a:endParaRPr lang="en-US" sz="24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1444" y="5172374"/>
            <a:ext cx="8490891" cy="1569660"/>
          </a:xfrm>
          <a:prstGeom prst="rect">
            <a:avLst/>
          </a:prstGeom>
          <a:solidFill>
            <a:srgbClr val="CCFFCC"/>
          </a:solidFill>
          <a:ln w="57150">
            <a:solidFill>
              <a:srgbClr val="893BCD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Социальные акции 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это не просто мероприятия, это возможность для детей стать активными участниками общественной жизни, развивать свои социальные навыки и формировать личностные качества.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4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Схема 30"/>
          <p:cNvGraphicFramePr/>
          <p:nvPr>
            <p:extLst>
              <p:ext uri="{D42A27DB-BD31-4B8C-83A1-F6EECF244321}">
                <p14:modId xmlns:p14="http://schemas.microsoft.com/office/powerpoint/2010/main" val="789881632"/>
              </p:ext>
            </p:extLst>
          </p:nvPr>
        </p:nvGraphicFramePr>
        <p:xfrm>
          <a:off x="220716" y="1376624"/>
          <a:ext cx="8652583" cy="4863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носка со стрелкой вправо 4"/>
          <p:cNvSpPr/>
          <p:nvPr/>
        </p:nvSpPr>
        <p:spPr>
          <a:xfrm rot="5400000">
            <a:off x="4126597" y="-3644419"/>
            <a:ext cx="840821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Значение социальных  акций:</a:t>
            </a:r>
            <a:endParaRPr lang="ru-RU" sz="24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64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Схема 30"/>
          <p:cNvGraphicFramePr/>
          <p:nvPr>
            <p:extLst>
              <p:ext uri="{D42A27DB-BD31-4B8C-83A1-F6EECF244321}">
                <p14:modId xmlns:p14="http://schemas.microsoft.com/office/powerpoint/2010/main" val="3843902044"/>
              </p:ext>
            </p:extLst>
          </p:nvPr>
        </p:nvGraphicFramePr>
        <p:xfrm>
          <a:off x="301451" y="1102283"/>
          <a:ext cx="8571848" cy="5521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носка со стрелкой вправо 4"/>
          <p:cNvSpPr/>
          <p:nvPr/>
        </p:nvSpPr>
        <p:spPr>
          <a:xfrm rot="5400000">
            <a:off x="4126597" y="-3644419"/>
            <a:ext cx="840821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Как </a:t>
            </a:r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организовать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акции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в дошкольном учреждении?</a:t>
            </a:r>
          </a:p>
        </p:txBody>
      </p:sp>
    </p:spTree>
    <p:extLst>
      <p:ext uri="{BB962C8B-B14F-4D97-AF65-F5344CB8AC3E}">
        <p14:creationId xmlns:p14="http://schemas.microsoft.com/office/powerpoint/2010/main" val="159305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Схема 30"/>
          <p:cNvGraphicFramePr/>
          <p:nvPr>
            <p:extLst>
              <p:ext uri="{D42A27DB-BD31-4B8C-83A1-F6EECF244321}">
                <p14:modId xmlns:p14="http://schemas.microsoft.com/office/powerpoint/2010/main" val="2413732343"/>
              </p:ext>
            </p:extLst>
          </p:nvPr>
        </p:nvGraphicFramePr>
        <p:xfrm>
          <a:off x="301451" y="1102283"/>
          <a:ext cx="8571848" cy="5521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носка со стрелкой вправо 4"/>
          <p:cNvSpPr/>
          <p:nvPr/>
        </p:nvSpPr>
        <p:spPr>
          <a:xfrm rot="5400000">
            <a:off x="4126597" y="-3644419"/>
            <a:ext cx="840821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Как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организовать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акции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в дошкольном учреждении?</a:t>
            </a:r>
          </a:p>
        </p:txBody>
      </p:sp>
    </p:spTree>
    <p:extLst>
      <p:ext uri="{BB962C8B-B14F-4D97-AF65-F5344CB8AC3E}">
        <p14:creationId xmlns:p14="http://schemas.microsoft.com/office/powerpoint/2010/main" val="268568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 со стрелкой вправо 4"/>
          <p:cNvSpPr/>
          <p:nvPr/>
        </p:nvSpPr>
        <p:spPr>
          <a:xfrm rot="5400000">
            <a:off x="4175320" y="-3853916"/>
            <a:ext cx="743373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Принципы планирования и организации акций:</a:t>
            </a:r>
            <a:endParaRPr lang="ru-RU" sz="24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53646349"/>
              </p:ext>
            </p:extLst>
          </p:nvPr>
        </p:nvGraphicFramePr>
        <p:xfrm>
          <a:off x="220714" y="844061"/>
          <a:ext cx="8652583" cy="5868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912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Схема 30"/>
          <p:cNvGraphicFramePr/>
          <p:nvPr>
            <p:extLst>
              <p:ext uri="{D42A27DB-BD31-4B8C-83A1-F6EECF244321}">
                <p14:modId xmlns:p14="http://schemas.microsoft.com/office/powerpoint/2010/main" val="1767754092"/>
              </p:ext>
            </p:extLst>
          </p:nvPr>
        </p:nvGraphicFramePr>
        <p:xfrm>
          <a:off x="281354" y="1040036"/>
          <a:ext cx="8591341" cy="5632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носка со стрелкой вправо 4"/>
          <p:cNvSpPr/>
          <p:nvPr/>
        </p:nvSpPr>
        <p:spPr>
          <a:xfrm rot="5400000">
            <a:off x="4109792" y="-3563250"/>
            <a:ext cx="882378" cy="8324196"/>
          </a:xfrm>
          <a:prstGeom prst="rightArrowCallout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Алгоритм при подготовке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социальных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акций:</a:t>
            </a:r>
            <a:endParaRPr lang="ru-RU" sz="24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42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 txBox="1">
            <a:spLocks/>
          </p:cNvSpPr>
          <p:nvPr/>
        </p:nvSpPr>
        <p:spPr>
          <a:xfrm>
            <a:off x="693420" y="116566"/>
            <a:ext cx="8001619" cy="4004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Схема 30"/>
          <p:cNvGraphicFramePr/>
          <p:nvPr>
            <p:extLst>
              <p:ext uri="{D42A27DB-BD31-4B8C-83A1-F6EECF244321}">
                <p14:modId xmlns:p14="http://schemas.microsoft.com/office/powerpoint/2010/main" val="2302043788"/>
              </p:ext>
            </p:extLst>
          </p:nvPr>
        </p:nvGraphicFramePr>
        <p:xfrm>
          <a:off x="252247" y="1175657"/>
          <a:ext cx="8607973" cy="552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Выноска со стрелкой вправо 3"/>
          <p:cNvSpPr/>
          <p:nvPr/>
        </p:nvSpPr>
        <p:spPr>
          <a:xfrm rot="5400000">
            <a:off x="4172608" y="-3869982"/>
            <a:ext cx="798781" cy="8854068"/>
          </a:xfrm>
          <a:prstGeom prst="rightArrowCallou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3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Формы </a:t>
            </a:r>
            <a:r>
              <a:rPr lang="ru-RU" sz="23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образовательного </a:t>
            </a:r>
            <a:r>
              <a:rPr lang="ru-RU" sz="23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процесса при проведении </a:t>
            </a:r>
            <a:r>
              <a:rPr lang="ru-RU" sz="23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акций:</a:t>
            </a:r>
            <a:endParaRPr lang="ru-RU" sz="23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050" name="Picture 2" descr="C:\Users\lubov\Desktop\ГМО 2024 - 2025\stipendia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2" t="9318"/>
          <a:stretch/>
        </p:blipFill>
        <p:spPr bwMode="auto">
          <a:xfrm>
            <a:off x="6303206" y="4973445"/>
            <a:ext cx="2391833" cy="16392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893BCD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7571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Выноска со стрелкой вправо 12"/>
          <p:cNvSpPr/>
          <p:nvPr/>
        </p:nvSpPr>
        <p:spPr>
          <a:xfrm rot="5400000">
            <a:off x="4175320" y="-3839499"/>
            <a:ext cx="743373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Паспорт социальной акции:</a:t>
            </a:r>
            <a:endParaRPr lang="ru-RU" sz="24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104400977"/>
              </p:ext>
            </p:extLst>
          </p:nvPr>
        </p:nvGraphicFramePr>
        <p:xfrm>
          <a:off x="220715" y="858479"/>
          <a:ext cx="8652583" cy="5843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266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1231</TotalTime>
  <Words>545</Words>
  <Application>Microsoft Office PowerPoint</Application>
  <PresentationFormat>Экран (4:3)</PresentationFormat>
  <Paragraphs>68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    Городское методическое объединение  для педагогов  «Технологии эффективной социализации современных дошкольников» </vt:lpstr>
      <vt:lpstr>Актуальность проблемы: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User</cp:lastModifiedBy>
  <cp:revision>102</cp:revision>
  <dcterms:created xsi:type="dcterms:W3CDTF">2020-01-15T13:43:36Z</dcterms:created>
  <dcterms:modified xsi:type="dcterms:W3CDTF">2025-02-03T07:44:36Z</dcterms:modified>
</cp:coreProperties>
</file>