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42551" y="1638300"/>
            <a:ext cx="4293739" cy="438150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профессиональное педагогическое 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изическая культура, воспитание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детей дошкольного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возраста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едагог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физической культуре,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детей дошкольного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возраста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15 лет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15 лет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</a:t>
            </a:r>
            <a:r>
              <a:rPr lang="ru-RU" sz="1600" b="1" u="sng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достижения</a:t>
            </a:r>
            <a:r>
              <a:rPr lang="ru-RU" sz="16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223000"/>
            <a:ext cx="6452915" cy="27625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мне: </a:t>
            </a:r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первую очередь, я - женщина, жена, мама. Моя семья – это моя сила, опора, ресурс.  Моя семья – это дача с клубникой, лыжи в горах, рыбалка летом, лото по вечерам и чаепития с пирогами. Я работаю в прекрасном месте. В саду! В детском саду! Я - воспитатель. Это значит, я помогаю сделать скучное - забавным, грустное - весёлым, сложное - простым. За плечами учёба в педагогическом колледже, институт физической культуры и более 10 лет важной, ответственной, любимой работы. Впереди новые малыши, выпускники. Вместе с ними предстоит совершенствовать педагогическое мастерство, осваивать новые технологии и открывать уникальный мир детства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984500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педагогический такт,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гибкость,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обучаемость,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дисциплинированность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владение методикой,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позитивное 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принятие каждого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ребенка</a:t>
            </a: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0" y="3489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817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</a:t>
            </a:r>
            <a:b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Клюх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Наталья </a:t>
            </a:r>
            <a:r>
              <a:rPr lang="ru-RU" sz="2400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Ильфатовна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lubov\Desktop\пешков педагоги новые\пешков педагоги новые\17304379832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15" y="214670"/>
            <a:ext cx="1800000" cy="23852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439</TotalTime>
  <Words>193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 Клюх Наталья Ильфатовна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65</cp:revision>
  <dcterms:created xsi:type="dcterms:W3CDTF">2014-11-21T11:00:06Z</dcterms:created>
  <dcterms:modified xsi:type="dcterms:W3CDTF">2024-11-07T11:46:54Z</dcterms:modified>
</cp:coreProperties>
</file>