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172278" y="1070888"/>
            <a:ext cx="8799444" cy="56505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66712" y="371475"/>
            <a:ext cx="8458200" cy="61150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025" y="2674150"/>
            <a:ext cx="8143875" cy="2421725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основных правил о том, как говорить чтобы </a:t>
            </a:r>
            <a:r>
              <a:rPr lang="ru-RU" sz="6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слушали</a:t>
            </a:r>
            <a:endParaRPr lang="ru-RU" sz="6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0553" y="5724540"/>
            <a:ext cx="6517001" cy="75247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КЦ МДОАУ «Детский сад № 96 г. Орска»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3" descr="Как говорить чтобы дети слушали: 5 золотых правил, которые сделают из тебя гуру воспитания. 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550075"/>
            <a:ext cx="3141629" cy="1945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198" y="489906"/>
            <a:ext cx="1281112" cy="1281112"/>
          </a:xfrm>
          <a:prstGeom prst="rect">
            <a:avLst/>
          </a:prstGeom>
        </p:spPr>
      </p:pic>
      <p:pic>
        <p:nvPicPr>
          <p:cNvPr id="10" name="Содержимое 3" descr="obrazlog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628650"/>
            <a:ext cx="2828065" cy="1142368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649" y="6086475"/>
            <a:ext cx="8696325" cy="51911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№ 1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 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детьми на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равных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 descr="Как говорить чтобы дети слушали: 5 золотых правил, которые сделают из тебя гуру воспитания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3" y="1196975"/>
            <a:ext cx="7534276" cy="47561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1576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" y="5848350"/>
            <a:ext cx="8553450" cy="785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№ 2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Говорить </a:t>
            </a:r>
            <a:b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детьми о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чувствах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Объект 6" descr="Как говорить чтобы дети слушали: 5 золотых правил, которые сделают из тебя гуру воспитания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" y="1319053"/>
            <a:ext cx="7818120" cy="42625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0637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274" y="6076950"/>
            <a:ext cx="8543925" cy="58578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№ 3.Уважение к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детям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 descr="Как говорить чтобы дети слушали: 5 золотых правил, которые сделают из тебя гуру воспитания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3" y="1291431"/>
            <a:ext cx="7705725" cy="44426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3750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5524501"/>
            <a:ext cx="8591550" cy="111125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№ 4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Хочешь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чтобы слушали? Будь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адекватным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 descr="Как говорить чтобы дети слушали: 5 золотых правил, которые сделают из тебя гуру воспитания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373176"/>
            <a:ext cx="7886700" cy="40560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2525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5610225"/>
            <a:ext cx="8515350" cy="124777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№ 5.Проводите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больше 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времени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вместе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 descr="Как говорить чтобы дети слушали: 5 золотых правил, которые сделают из тебя гуру воспитания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53" y="1258887"/>
            <a:ext cx="7758343" cy="43513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1151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889125"/>
            <a:ext cx="8305800" cy="32067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9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 говорить так, чтобы дети слушали. Важно сделать так, чтобы они хотели тебя слушать и слышать.</a:t>
            </a:r>
            <a:br>
              <a:rPr lang="ru-RU" sz="49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9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5759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54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5 основных правил о том, как говорить чтобы дети слушали</vt:lpstr>
      <vt:lpstr>Правило № 1. С детьми на равных</vt:lpstr>
      <vt:lpstr>Правило № 2. Говорить  с детьми о чувствах</vt:lpstr>
      <vt:lpstr>Правило № 3.Уважение к детям</vt:lpstr>
      <vt:lpstr>Правило № 4. Хочешь, чтобы слушали? Будь адекватным</vt:lpstr>
      <vt:lpstr>Правило № 5.Проводите  больше времени вместе</vt:lpstr>
      <vt:lpstr>  Мало говорить так, чтобы дети слушали. Важно сделать так, чтобы они хотели тебя слушать и слышать.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61</cp:revision>
  <dcterms:created xsi:type="dcterms:W3CDTF">2014-11-21T11:00:06Z</dcterms:created>
  <dcterms:modified xsi:type="dcterms:W3CDTF">2022-12-10T09:55:56Z</dcterms:modified>
</cp:coreProperties>
</file>