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68" r:id="rId4"/>
    <p:sldId id="264" r:id="rId5"/>
    <p:sldId id="259" r:id="rId6"/>
    <p:sldId id="269" r:id="rId7"/>
    <p:sldId id="262" r:id="rId8"/>
    <p:sldId id="261" r:id="rId9"/>
    <p:sldId id="265" r:id="rId10"/>
    <p:sldId id="263" r:id="rId11"/>
    <p:sldId id="267" r:id="rId12"/>
    <p:sldId id="270" r:id="rId13"/>
    <p:sldId id="272" r:id="rId14"/>
    <p:sldId id="271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74" r:id="rId23"/>
    <p:sldId id="281" r:id="rId24"/>
    <p:sldId id="283" r:id="rId25"/>
    <p:sldId id="282" r:id="rId26"/>
    <p:sldId id="26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29E7"/>
    <a:srgbClr val="CCFFCC"/>
    <a:srgbClr val="FFCC01"/>
    <a:srgbClr val="893BCD"/>
    <a:srgbClr val="FFFF99"/>
    <a:srgbClr val="F99F7B"/>
    <a:srgbClr val="E2BCEA"/>
    <a:srgbClr val="9FF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565" autoAdjust="0"/>
  </p:normalViewPr>
  <p:slideViewPr>
    <p:cSldViewPr snapToGrid="0">
      <p:cViewPr varScale="1">
        <p:scale>
          <a:sx n="69" d="100"/>
          <a:sy n="69" d="100"/>
        </p:scale>
        <p:origin x="1814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DE417F-40E7-42FB-A41A-8CEE2E35E25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31B370-73D1-4EF5-9E47-03C8DF4311D8}">
      <dgm:prSet phldrT="[Текст]" custT="1"/>
      <dgm:spPr>
        <a:solidFill>
          <a:srgbClr val="FFFF00">
            <a:alpha val="75000"/>
          </a:srgb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дополнительная нагрузка на педагога при наличии в группе детей с особенностями психического и физического развития;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63D155-D44C-4C9A-A35E-F0A954EF215E}" type="parTrans" cxnId="{DB7A8E91-D461-42B2-AF95-DF427E46861E}">
      <dgm:prSet/>
      <dgm:spPr/>
      <dgm:t>
        <a:bodyPr/>
        <a:lstStyle/>
        <a:p>
          <a:endParaRPr lang="ru-RU"/>
        </a:p>
      </dgm:t>
    </dgm:pt>
    <dgm:pt modelId="{6901BCA2-C242-4BA5-8084-768DD9143E68}" type="sibTrans" cxnId="{DB7A8E91-D461-42B2-AF95-DF427E46861E}">
      <dgm:prSet/>
      <dgm:spPr/>
      <dgm:t>
        <a:bodyPr/>
        <a:lstStyle/>
        <a:p>
          <a:endParaRPr lang="ru-RU"/>
        </a:p>
      </dgm:t>
    </dgm:pt>
    <dgm:pt modelId="{B1CD62AD-347D-4B20-B00C-C6ED121C8518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отсутствие временных рамок выполнения различных  видов педагогического труда;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757D5-D52D-4F0D-B0DF-3A19093D570B}" type="parTrans" cxnId="{D4EC2FD2-C3BA-4E64-9B0F-2D0B967AA5B5}">
      <dgm:prSet/>
      <dgm:spPr/>
      <dgm:t>
        <a:bodyPr/>
        <a:lstStyle/>
        <a:p>
          <a:endParaRPr lang="ru-RU"/>
        </a:p>
      </dgm:t>
    </dgm:pt>
    <dgm:pt modelId="{B3864BEB-4CAB-420A-9D92-DF38BF61326D}" type="sibTrans" cxnId="{D4EC2FD2-C3BA-4E64-9B0F-2D0B967AA5B5}">
      <dgm:prSet/>
      <dgm:spPr/>
      <dgm:t>
        <a:bodyPr/>
        <a:lstStyle/>
        <a:p>
          <a:endParaRPr lang="ru-RU"/>
        </a:p>
      </dgm:t>
    </dgm:pt>
    <dgm:pt modelId="{C4DF1474-524C-4AE7-8946-871569E409B0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растущее количество детей в группах;</a:t>
          </a:r>
          <a:endParaRPr lang="ru-RU" sz="20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F956AF-30E6-411D-8222-C625E39B6B4F}" type="parTrans" cxnId="{1E998AE1-D850-4D34-8BFB-D11B0F83C279}">
      <dgm:prSet/>
      <dgm:spPr/>
      <dgm:t>
        <a:bodyPr/>
        <a:lstStyle/>
        <a:p>
          <a:endParaRPr lang="ru-RU"/>
        </a:p>
      </dgm:t>
    </dgm:pt>
    <dgm:pt modelId="{9947EDDC-F8C9-47B9-8188-933185D92CD6}" type="sibTrans" cxnId="{1E998AE1-D850-4D34-8BFB-D11B0F83C279}">
      <dgm:prSet/>
      <dgm:spPr/>
      <dgm:t>
        <a:bodyPr/>
        <a:lstStyle/>
        <a:p>
          <a:endParaRPr lang="ru-RU"/>
        </a:p>
      </dgm:t>
    </dgm:pt>
    <dgm:pt modelId="{1F3E52EA-C108-4012-B4E5-01E1061DE826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резкое сокращение числа выписываемых  изданий, посещения педагогами культурных мест отдыха;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78600C-68A4-4F79-A67B-D241BD3ADB7A}" type="parTrans" cxnId="{6B936E83-CCE2-4705-BA97-93DEA6CFDC41}">
      <dgm:prSet/>
      <dgm:spPr/>
      <dgm:t>
        <a:bodyPr/>
        <a:lstStyle/>
        <a:p>
          <a:endParaRPr lang="ru-RU"/>
        </a:p>
      </dgm:t>
    </dgm:pt>
    <dgm:pt modelId="{6B7A1D39-A9B0-4549-BB59-6468B0846B73}" type="sibTrans" cxnId="{6B936E83-CCE2-4705-BA97-93DEA6CFDC41}">
      <dgm:prSet/>
      <dgm:spPr/>
      <dgm:t>
        <a:bodyPr/>
        <a:lstStyle/>
        <a:p>
          <a:endParaRPr lang="ru-RU"/>
        </a:p>
      </dgm:t>
    </dgm:pt>
    <dgm:pt modelId="{A050C8C3-8B56-4F08-86DA-5212E23C0F2A}">
      <dgm:prSet phldrT="[Текст]" custT="1"/>
      <dgm:spPr>
        <a:solidFill>
          <a:srgbClr val="FFFF00">
            <a:alpha val="75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большое количество педагогов с нестабильным эмоциональным фоном;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EF78BB-C26B-4A10-8748-6E4E6BD929FF}" type="parTrans" cxnId="{56CA29FA-67FF-4BBE-B4A9-191494D54FE5}">
      <dgm:prSet/>
      <dgm:spPr/>
      <dgm:t>
        <a:bodyPr/>
        <a:lstStyle/>
        <a:p>
          <a:endParaRPr lang="ru-RU"/>
        </a:p>
      </dgm:t>
    </dgm:pt>
    <dgm:pt modelId="{9956D6A0-0AF7-4EA3-A0A9-188EC3D2F012}" type="sibTrans" cxnId="{56CA29FA-67FF-4BBE-B4A9-191494D54FE5}">
      <dgm:prSet/>
      <dgm:spPr/>
      <dgm:t>
        <a:bodyPr/>
        <a:lstStyle/>
        <a:p>
          <a:endParaRPr lang="ru-RU"/>
        </a:p>
      </dgm:t>
    </dgm:pt>
    <dgm:pt modelId="{482000D0-0E27-4480-913A-CADAC042A0D6}">
      <dgm:prSet phldrT="[Текст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педагог не имеет права на ошибку;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86DCB2-A943-46D2-9846-D8F0BD1A4215}" type="parTrans" cxnId="{09715B8C-AB04-4AB1-91D2-3ED95C6A94AB}">
      <dgm:prSet/>
      <dgm:spPr/>
      <dgm:t>
        <a:bodyPr/>
        <a:lstStyle/>
        <a:p>
          <a:endParaRPr lang="ru-RU"/>
        </a:p>
      </dgm:t>
    </dgm:pt>
    <dgm:pt modelId="{6FC300F1-BE91-4CFF-A111-CF923DFCC8C0}" type="sibTrans" cxnId="{09715B8C-AB04-4AB1-91D2-3ED95C6A94AB}">
      <dgm:prSet/>
      <dgm:spPr/>
      <dgm:t>
        <a:bodyPr/>
        <a:lstStyle/>
        <a:p>
          <a:endParaRPr lang="ru-RU"/>
        </a:p>
      </dgm:t>
    </dgm:pt>
    <dgm:pt modelId="{3F7D18D1-418A-4A96-9410-83ECE1CD6009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преимущественно женский состав трудового коллектива ДОУ.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105BFB-B6C5-4259-9A4E-9162C5D03FBE}" type="parTrans" cxnId="{9C91EC24-15C8-4609-A922-4BC4CCAD2F9D}">
      <dgm:prSet/>
      <dgm:spPr/>
      <dgm:t>
        <a:bodyPr/>
        <a:lstStyle/>
        <a:p>
          <a:endParaRPr lang="ru-RU"/>
        </a:p>
      </dgm:t>
    </dgm:pt>
    <dgm:pt modelId="{BE58CDCD-0548-4E1B-9C3D-4E58CDEB2B24}" type="sibTrans" cxnId="{9C91EC24-15C8-4609-A922-4BC4CCAD2F9D}">
      <dgm:prSet/>
      <dgm:spPr/>
      <dgm:t>
        <a:bodyPr/>
        <a:lstStyle/>
        <a:p>
          <a:endParaRPr lang="ru-RU"/>
        </a:p>
      </dgm:t>
    </dgm:pt>
    <dgm:pt modelId="{4B1CB1A1-AD98-4536-8A20-FD41053953A6}" type="pres">
      <dgm:prSet presAssocID="{75DE417F-40E7-42FB-A41A-8CEE2E35E25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40C836-BE85-4A6F-90C4-3E1D4822D90C}" type="pres">
      <dgm:prSet presAssocID="{C4DF1474-524C-4AE7-8946-871569E409B0}" presName="composite" presStyleCnt="0"/>
      <dgm:spPr/>
    </dgm:pt>
    <dgm:pt modelId="{D7A09C13-A1FB-4069-A4F3-B645FD7F94BC}" type="pres">
      <dgm:prSet presAssocID="{C4DF1474-524C-4AE7-8946-871569E409B0}" presName="imgShp" presStyleLbl="fgImgPlace1" presStyleIdx="0" presStyleCnt="7" custLinFactX="-51561" custLinFactNeighborX="-100000" custLinFactNeighborY="1453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7696C87B-10BF-4BF3-AB87-BD51F467EAF1}" type="pres">
      <dgm:prSet presAssocID="{C4DF1474-524C-4AE7-8946-871569E409B0}" presName="txShp" presStyleLbl="node1" presStyleIdx="0" presStyleCnt="7" custScaleX="140003" custLinFactNeighborX="14534" custLinFactNeighborY="-1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325086-C182-4570-B462-2CEE8FAB3128}" type="pres">
      <dgm:prSet presAssocID="{9947EDDC-F8C9-47B9-8188-933185D92CD6}" presName="spacing" presStyleCnt="0"/>
      <dgm:spPr/>
    </dgm:pt>
    <dgm:pt modelId="{5699ED2F-BCC6-441F-92C5-5ED5CAA930DC}" type="pres">
      <dgm:prSet presAssocID="{3631B370-73D1-4EF5-9E47-03C8DF4311D8}" presName="composite" presStyleCnt="0"/>
      <dgm:spPr/>
    </dgm:pt>
    <dgm:pt modelId="{81AC1BBF-9BC1-4548-91AF-A4E78463CE4A}" type="pres">
      <dgm:prSet presAssocID="{3631B370-73D1-4EF5-9E47-03C8DF4311D8}" presName="imgShp" presStyleLbl="fgImgPlace1" presStyleIdx="1" presStyleCnt="7" custLinFactX="-51561" custLinFactNeighborX="-100000" custLinFactNeighborY="-807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2A4C72BE-8BA5-429A-9BDE-E709F927713D}" type="pres">
      <dgm:prSet presAssocID="{3631B370-73D1-4EF5-9E47-03C8DF4311D8}" presName="txShp" presStyleLbl="node1" presStyleIdx="1" presStyleCnt="7" custScaleX="140592" custLinFactNeighborX="5296" custLinFactNeighborY="-1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6CD77-5F85-43DC-BD04-8391528FF925}" type="pres">
      <dgm:prSet presAssocID="{6901BCA2-C242-4BA5-8084-768DD9143E68}" presName="spacing" presStyleCnt="0"/>
      <dgm:spPr/>
    </dgm:pt>
    <dgm:pt modelId="{7DC221BC-2030-4BAB-A1A3-68656F984AEB}" type="pres">
      <dgm:prSet presAssocID="{B1CD62AD-347D-4B20-B00C-C6ED121C8518}" presName="composite" presStyleCnt="0"/>
      <dgm:spPr/>
    </dgm:pt>
    <dgm:pt modelId="{D68725D1-B7AF-468C-81D8-FAC99F2A3B89}" type="pres">
      <dgm:prSet presAssocID="{B1CD62AD-347D-4B20-B00C-C6ED121C8518}" presName="imgShp" presStyleLbl="fgImgPlace1" presStyleIdx="2" presStyleCnt="7" custLinFactX="-51561" custLinFactNeighborX="-100000" custLinFactNeighborY="-668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127C11F5-78FC-4C5E-BCC3-937F05EF0718}" type="pres">
      <dgm:prSet presAssocID="{B1CD62AD-347D-4B20-B00C-C6ED121C8518}" presName="txShp" presStyleLbl="node1" presStyleIdx="2" presStyleCnt="7" custScaleX="140416" custLinFactNeighborX="5989" custLinFactNeighborY="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B3AAC-DC43-41E5-933C-172AFE3E4F53}" type="pres">
      <dgm:prSet presAssocID="{B3864BEB-4CAB-420A-9D92-DF38BF61326D}" presName="spacing" presStyleCnt="0"/>
      <dgm:spPr/>
    </dgm:pt>
    <dgm:pt modelId="{3EAA20FE-D4D1-45A2-BE74-A2B4FFF8B54A}" type="pres">
      <dgm:prSet presAssocID="{1F3E52EA-C108-4012-B4E5-01E1061DE826}" presName="composite" presStyleCnt="0"/>
      <dgm:spPr/>
    </dgm:pt>
    <dgm:pt modelId="{F6C578B6-9A95-4A74-B51D-6B75A409AA5B}" type="pres">
      <dgm:prSet presAssocID="{1F3E52EA-C108-4012-B4E5-01E1061DE826}" presName="imgShp" presStyleLbl="fgImgPlace1" presStyleIdx="3" presStyleCnt="7" custLinFactX="-51561" custLinFactNeighborX="-100000" custLinFactNeighborY="-163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65CE6BB6-F2CD-4F9B-B6BF-73558F56EA5B}" type="pres">
      <dgm:prSet presAssocID="{1F3E52EA-C108-4012-B4E5-01E1061DE826}" presName="txShp" presStyleLbl="node1" presStyleIdx="3" presStyleCnt="7" custScaleX="140003" custLinFactNeighborX="5812" custLinFactNeighborY="-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CFEDF2-9A5F-4592-840A-09B33CB09646}" type="pres">
      <dgm:prSet presAssocID="{6B7A1D39-A9B0-4549-BB59-6468B0846B73}" presName="spacing" presStyleCnt="0"/>
      <dgm:spPr/>
    </dgm:pt>
    <dgm:pt modelId="{DD088DE0-C388-4E8C-944B-EAD55B110EDD}" type="pres">
      <dgm:prSet presAssocID="{A050C8C3-8B56-4F08-86DA-5212E23C0F2A}" presName="composite" presStyleCnt="0"/>
      <dgm:spPr/>
    </dgm:pt>
    <dgm:pt modelId="{78A90A06-F4E5-4B1A-AAAA-FF512CD38D7C}" type="pres">
      <dgm:prSet presAssocID="{A050C8C3-8B56-4F08-86DA-5212E23C0F2A}" presName="imgShp" presStyleLbl="fgImgPlace1" presStyleIdx="4" presStyleCnt="7" custLinFactX="-51561" custLinFactNeighborX="-100000" custLinFactNeighborY="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C6D84413-7FE9-4B30-9345-02B056A57833}" type="pres">
      <dgm:prSet presAssocID="{A050C8C3-8B56-4F08-86DA-5212E23C0F2A}" presName="txShp" presStyleLbl="node1" presStyleIdx="4" presStyleCnt="7" custScaleX="140592" custLinFactNeighborX="5518" custLinFactNeighborY="-6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63003E-A1D3-4D70-A86B-4431CA397F65}" type="pres">
      <dgm:prSet presAssocID="{9956D6A0-0AF7-4EA3-A0A9-188EC3D2F012}" presName="spacing" presStyleCnt="0"/>
      <dgm:spPr/>
    </dgm:pt>
    <dgm:pt modelId="{2131BEF8-EEB5-47A1-9EC5-5EC4F98ED396}" type="pres">
      <dgm:prSet presAssocID="{482000D0-0E27-4480-913A-CADAC042A0D6}" presName="composite" presStyleCnt="0"/>
      <dgm:spPr/>
    </dgm:pt>
    <dgm:pt modelId="{946ACE34-3FF3-446A-9A2B-D1CCA307CFB6}" type="pres">
      <dgm:prSet presAssocID="{482000D0-0E27-4480-913A-CADAC042A0D6}" presName="imgShp" presStyleLbl="fgImgPlace1" presStyleIdx="5" presStyleCnt="7" custLinFactX="-51561" custLinFactNeighborX="-100000" custLinFactNeighborY="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45DA1E98-D917-488D-8127-E51036E9D460}" type="pres">
      <dgm:prSet presAssocID="{482000D0-0E27-4480-913A-CADAC042A0D6}" presName="txShp" presStyleLbl="node1" presStyleIdx="5" presStyleCnt="7" custScaleX="140416" custLinFactNeighborX="5404" custLinFactNeighborY="-5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3F93BB-CC6C-401E-A8C1-863BFCAA5308}" type="pres">
      <dgm:prSet presAssocID="{6FC300F1-BE91-4CFF-A111-CF923DFCC8C0}" presName="spacing" presStyleCnt="0"/>
      <dgm:spPr/>
    </dgm:pt>
    <dgm:pt modelId="{B04D6808-5A89-4019-BBCD-4D6E275AAF6F}" type="pres">
      <dgm:prSet presAssocID="{3F7D18D1-418A-4A96-9410-83ECE1CD6009}" presName="composite" presStyleCnt="0"/>
      <dgm:spPr/>
    </dgm:pt>
    <dgm:pt modelId="{5D0F87AA-AE1C-4008-AC56-03DB295ABB21}" type="pres">
      <dgm:prSet presAssocID="{3F7D18D1-418A-4A96-9410-83ECE1CD6009}" presName="imgShp" presStyleLbl="fgImgPlace1" presStyleIdx="6" presStyleCnt="7" custLinFactX="-51561" custLinFactNeighborX="-100000" custLinFactNeighborY="-979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2365A915-9F6E-4915-908B-2BAFD234BB9B}" type="pres">
      <dgm:prSet presAssocID="{3F7D18D1-418A-4A96-9410-83ECE1CD6009}" presName="txShp" presStyleLbl="node1" presStyleIdx="6" presStyleCnt="7" custScaleX="140003" custLinFactNeighborX="5590" custLinFactNeighborY="-40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91EC24-15C8-4609-A922-4BC4CCAD2F9D}" srcId="{75DE417F-40E7-42FB-A41A-8CEE2E35E258}" destId="{3F7D18D1-418A-4A96-9410-83ECE1CD6009}" srcOrd="6" destOrd="0" parTransId="{E7105BFB-B6C5-4259-9A4E-9162C5D03FBE}" sibTransId="{BE58CDCD-0548-4E1B-9C3D-4E58CDEB2B24}"/>
    <dgm:cxn modelId="{6B936E83-CCE2-4705-BA97-93DEA6CFDC41}" srcId="{75DE417F-40E7-42FB-A41A-8CEE2E35E258}" destId="{1F3E52EA-C108-4012-B4E5-01E1061DE826}" srcOrd="3" destOrd="0" parTransId="{DF78600C-68A4-4F79-A67B-D241BD3ADB7A}" sibTransId="{6B7A1D39-A9B0-4549-BB59-6468B0846B73}"/>
    <dgm:cxn modelId="{DB7A8E91-D461-42B2-AF95-DF427E46861E}" srcId="{75DE417F-40E7-42FB-A41A-8CEE2E35E258}" destId="{3631B370-73D1-4EF5-9E47-03C8DF4311D8}" srcOrd="1" destOrd="0" parTransId="{0D63D155-D44C-4C9A-A35E-F0A954EF215E}" sibTransId="{6901BCA2-C242-4BA5-8084-768DD9143E68}"/>
    <dgm:cxn modelId="{56CA29FA-67FF-4BBE-B4A9-191494D54FE5}" srcId="{75DE417F-40E7-42FB-A41A-8CEE2E35E258}" destId="{A050C8C3-8B56-4F08-86DA-5212E23C0F2A}" srcOrd="4" destOrd="0" parTransId="{FDEF78BB-C26B-4A10-8748-6E4E6BD929FF}" sibTransId="{9956D6A0-0AF7-4EA3-A0A9-188EC3D2F012}"/>
    <dgm:cxn modelId="{09715B8C-AB04-4AB1-91D2-3ED95C6A94AB}" srcId="{75DE417F-40E7-42FB-A41A-8CEE2E35E258}" destId="{482000D0-0E27-4480-913A-CADAC042A0D6}" srcOrd="5" destOrd="0" parTransId="{5986DCB2-A943-46D2-9846-D8F0BD1A4215}" sibTransId="{6FC300F1-BE91-4CFF-A111-CF923DFCC8C0}"/>
    <dgm:cxn modelId="{6D547081-33F2-470C-8584-E29071F3A793}" type="presOf" srcId="{C4DF1474-524C-4AE7-8946-871569E409B0}" destId="{7696C87B-10BF-4BF3-AB87-BD51F467EAF1}" srcOrd="0" destOrd="0" presId="urn:microsoft.com/office/officeart/2005/8/layout/vList3"/>
    <dgm:cxn modelId="{8ECF7CAD-5788-428A-86F2-D2278974B171}" type="presOf" srcId="{A050C8C3-8B56-4F08-86DA-5212E23C0F2A}" destId="{C6D84413-7FE9-4B30-9345-02B056A57833}" srcOrd="0" destOrd="0" presId="urn:microsoft.com/office/officeart/2005/8/layout/vList3"/>
    <dgm:cxn modelId="{B9171994-7BA9-40AB-A7E7-7511419D2E06}" type="presOf" srcId="{3F7D18D1-418A-4A96-9410-83ECE1CD6009}" destId="{2365A915-9F6E-4915-908B-2BAFD234BB9B}" srcOrd="0" destOrd="0" presId="urn:microsoft.com/office/officeart/2005/8/layout/vList3"/>
    <dgm:cxn modelId="{5EBC64E4-C934-471C-81A6-5B0C4060927F}" type="presOf" srcId="{B1CD62AD-347D-4B20-B00C-C6ED121C8518}" destId="{127C11F5-78FC-4C5E-BCC3-937F05EF0718}" srcOrd="0" destOrd="0" presId="urn:microsoft.com/office/officeart/2005/8/layout/vList3"/>
    <dgm:cxn modelId="{D4EC2FD2-C3BA-4E64-9B0F-2D0B967AA5B5}" srcId="{75DE417F-40E7-42FB-A41A-8CEE2E35E258}" destId="{B1CD62AD-347D-4B20-B00C-C6ED121C8518}" srcOrd="2" destOrd="0" parTransId="{9AB757D5-D52D-4F0D-B0DF-3A19093D570B}" sibTransId="{B3864BEB-4CAB-420A-9D92-DF38BF61326D}"/>
    <dgm:cxn modelId="{1E998AE1-D850-4D34-8BFB-D11B0F83C279}" srcId="{75DE417F-40E7-42FB-A41A-8CEE2E35E258}" destId="{C4DF1474-524C-4AE7-8946-871569E409B0}" srcOrd="0" destOrd="0" parTransId="{8CF956AF-30E6-411D-8222-C625E39B6B4F}" sibTransId="{9947EDDC-F8C9-47B9-8188-933185D92CD6}"/>
    <dgm:cxn modelId="{4BAB9EB7-0D03-4DD0-977F-1284F347768A}" type="presOf" srcId="{3631B370-73D1-4EF5-9E47-03C8DF4311D8}" destId="{2A4C72BE-8BA5-429A-9BDE-E709F927713D}" srcOrd="0" destOrd="0" presId="urn:microsoft.com/office/officeart/2005/8/layout/vList3"/>
    <dgm:cxn modelId="{9A32C6D5-FDD9-4457-AFF9-EDB74492D105}" type="presOf" srcId="{482000D0-0E27-4480-913A-CADAC042A0D6}" destId="{45DA1E98-D917-488D-8127-E51036E9D460}" srcOrd="0" destOrd="0" presId="urn:microsoft.com/office/officeart/2005/8/layout/vList3"/>
    <dgm:cxn modelId="{B5A4A367-AFA1-41EB-9EA9-D3659E1FD15A}" type="presOf" srcId="{75DE417F-40E7-42FB-A41A-8CEE2E35E258}" destId="{4B1CB1A1-AD98-4536-8A20-FD41053953A6}" srcOrd="0" destOrd="0" presId="urn:microsoft.com/office/officeart/2005/8/layout/vList3"/>
    <dgm:cxn modelId="{681C7354-CBA5-4937-8044-62225D489075}" type="presOf" srcId="{1F3E52EA-C108-4012-B4E5-01E1061DE826}" destId="{65CE6BB6-F2CD-4F9B-B6BF-73558F56EA5B}" srcOrd="0" destOrd="0" presId="urn:microsoft.com/office/officeart/2005/8/layout/vList3"/>
    <dgm:cxn modelId="{5238DB9D-01C9-43E6-A895-732608BC4116}" type="presParOf" srcId="{4B1CB1A1-AD98-4536-8A20-FD41053953A6}" destId="{0240C836-BE85-4A6F-90C4-3E1D4822D90C}" srcOrd="0" destOrd="0" presId="urn:microsoft.com/office/officeart/2005/8/layout/vList3"/>
    <dgm:cxn modelId="{A1E2357B-B063-4DB1-B4DC-C6F05F9390E2}" type="presParOf" srcId="{0240C836-BE85-4A6F-90C4-3E1D4822D90C}" destId="{D7A09C13-A1FB-4069-A4F3-B645FD7F94BC}" srcOrd="0" destOrd="0" presId="urn:microsoft.com/office/officeart/2005/8/layout/vList3"/>
    <dgm:cxn modelId="{07043263-654A-4616-AFC9-D63053057725}" type="presParOf" srcId="{0240C836-BE85-4A6F-90C4-3E1D4822D90C}" destId="{7696C87B-10BF-4BF3-AB87-BD51F467EAF1}" srcOrd="1" destOrd="0" presId="urn:microsoft.com/office/officeart/2005/8/layout/vList3"/>
    <dgm:cxn modelId="{C28AA0E1-D135-4B9E-B65B-2B160B6CBE79}" type="presParOf" srcId="{4B1CB1A1-AD98-4536-8A20-FD41053953A6}" destId="{12325086-C182-4570-B462-2CEE8FAB3128}" srcOrd="1" destOrd="0" presId="urn:microsoft.com/office/officeart/2005/8/layout/vList3"/>
    <dgm:cxn modelId="{EC168AA6-FC55-4A15-AF37-B76D34DF33DF}" type="presParOf" srcId="{4B1CB1A1-AD98-4536-8A20-FD41053953A6}" destId="{5699ED2F-BCC6-441F-92C5-5ED5CAA930DC}" srcOrd="2" destOrd="0" presId="urn:microsoft.com/office/officeart/2005/8/layout/vList3"/>
    <dgm:cxn modelId="{67D3137D-5555-4C71-9D3B-1334760A420F}" type="presParOf" srcId="{5699ED2F-BCC6-441F-92C5-5ED5CAA930DC}" destId="{81AC1BBF-9BC1-4548-91AF-A4E78463CE4A}" srcOrd="0" destOrd="0" presId="urn:microsoft.com/office/officeart/2005/8/layout/vList3"/>
    <dgm:cxn modelId="{285DF282-F63C-4A26-8299-719E22A6442E}" type="presParOf" srcId="{5699ED2F-BCC6-441F-92C5-5ED5CAA930DC}" destId="{2A4C72BE-8BA5-429A-9BDE-E709F927713D}" srcOrd="1" destOrd="0" presId="urn:microsoft.com/office/officeart/2005/8/layout/vList3"/>
    <dgm:cxn modelId="{7E0DB4FF-870B-4FC2-8D6B-7FE309E466A9}" type="presParOf" srcId="{4B1CB1A1-AD98-4536-8A20-FD41053953A6}" destId="{FE56CD77-5F85-43DC-BD04-8391528FF925}" srcOrd="3" destOrd="0" presId="urn:microsoft.com/office/officeart/2005/8/layout/vList3"/>
    <dgm:cxn modelId="{C2433F74-8FD4-4A7A-BFA7-7E81BB64D68E}" type="presParOf" srcId="{4B1CB1A1-AD98-4536-8A20-FD41053953A6}" destId="{7DC221BC-2030-4BAB-A1A3-68656F984AEB}" srcOrd="4" destOrd="0" presId="urn:microsoft.com/office/officeart/2005/8/layout/vList3"/>
    <dgm:cxn modelId="{50897B5A-4D6D-4502-ADDF-9E6BABDCAEB2}" type="presParOf" srcId="{7DC221BC-2030-4BAB-A1A3-68656F984AEB}" destId="{D68725D1-B7AF-468C-81D8-FAC99F2A3B89}" srcOrd="0" destOrd="0" presId="urn:microsoft.com/office/officeart/2005/8/layout/vList3"/>
    <dgm:cxn modelId="{E206B197-CE30-48E4-906A-2060C52DD653}" type="presParOf" srcId="{7DC221BC-2030-4BAB-A1A3-68656F984AEB}" destId="{127C11F5-78FC-4C5E-BCC3-937F05EF0718}" srcOrd="1" destOrd="0" presId="urn:microsoft.com/office/officeart/2005/8/layout/vList3"/>
    <dgm:cxn modelId="{1BAD56D0-2BED-4B4A-BDBB-8896A417A021}" type="presParOf" srcId="{4B1CB1A1-AD98-4536-8A20-FD41053953A6}" destId="{A1FB3AAC-DC43-41E5-933C-172AFE3E4F53}" srcOrd="5" destOrd="0" presId="urn:microsoft.com/office/officeart/2005/8/layout/vList3"/>
    <dgm:cxn modelId="{B3F4695C-288F-4667-B6D0-26251236A2C0}" type="presParOf" srcId="{4B1CB1A1-AD98-4536-8A20-FD41053953A6}" destId="{3EAA20FE-D4D1-45A2-BE74-A2B4FFF8B54A}" srcOrd="6" destOrd="0" presId="urn:microsoft.com/office/officeart/2005/8/layout/vList3"/>
    <dgm:cxn modelId="{0A9E6880-AEF3-4393-95CF-5B03FA20E730}" type="presParOf" srcId="{3EAA20FE-D4D1-45A2-BE74-A2B4FFF8B54A}" destId="{F6C578B6-9A95-4A74-B51D-6B75A409AA5B}" srcOrd="0" destOrd="0" presId="urn:microsoft.com/office/officeart/2005/8/layout/vList3"/>
    <dgm:cxn modelId="{0C9AE1F2-52DD-4A66-A2C3-BE577E8A09F3}" type="presParOf" srcId="{3EAA20FE-D4D1-45A2-BE74-A2B4FFF8B54A}" destId="{65CE6BB6-F2CD-4F9B-B6BF-73558F56EA5B}" srcOrd="1" destOrd="0" presId="urn:microsoft.com/office/officeart/2005/8/layout/vList3"/>
    <dgm:cxn modelId="{97E401CF-5A88-4CF3-BFC6-AA6DEBF3BAAC}" type="presParOf" srcId="{4B1CB1A1-AD98-4536-8A20-FD41053953A6}" destId="{3CCFEDF2-9A5F-4592-840A-09B33CB09646}" srcOrd="7" destOrd="0" presId="urn:microsoft.com/office/officeart/2005/8/layout/vList3"/>
    <dgm:cxn modelId="{5E9CE3B8-7581-47FD-8512-BE35777F766C}" type="presParOf" srcId="{4B1CB1A1-AD98-4536-8A20-FD41053953A6}" destId="{DD088DE0-C388-4E8C-944B-EAD55B110EDD}" srcOrd="8" destOrd="0" presId="urn:microsoft.com/office/officeart/2005/8/layout/vList3"/>
    <dgm:cxn modelId="{127BBB64-FEB4-4DC5-BA92-0EFB596469AB}" type="presParOf" srcId="{DD088DE0-C388-4E8C-944B-EAD55B110EDD}" destId="{78A90A06-F4E5-4B1A-AAAA-FF512CD38D7C}" srcOrd="0" destOrd="0" presId="urn:microsoft.com/office/officeart/2005/8/layout/vList3"/>
    <dgm:cxn modelId="{20B063B6-D851-4BAD-9487-A192026CE6E9}" type="presParOf" srcId="{DD088DE0-C388-4E8C-944B-EAD55B110EDD}" destId="{C6D84413-7FE9-4B30-9345-02B056A57833}" srcOrd="1" destOrd="0" presId="urn:microsoft.com/office/officeart/2005/8/layout/vList3"/>
    <dgm:cxn modelId="{A2E72561-F2F5-4690-A413-68B3247637C3}" type="presParOf" srcId="{4B1CB1A1-AD98-4536-8A20-FD41053953A6}" destId="{1263003E-A1D3-4D70-A86B-4431CA397F65}" srcOrd="9" destOrd="0" presId="urn:microsoft.com/office/officeart/2005/8/layout/vList3"/>
    <dgm:cxn modelId="{4671F5F0-D802-45AA-BFF1-8C751802E85B}" type="presParOf" srcId="{4B1CB1A1-AD98-4536-8A20-FD41053953A6}" destId="{2131BEF8-EEB5-47A1-9EC5-5EC4F98ED396}" srcOrd="10" destOrd="0" presId="urn:microsoft.com/office/officeart/2005/8/layout/vList3"/>
    <dgm:cxn modelId="{F666E9B3-891B-490C-A82E-D62ED9585173}" type="presParOf" srcId="{2131BEF8-EEB5-47A1-9EC5-5EC4F98ED396}" destId="{946ACE34-3FF3-446A-9A2B-D1CCA307CFB6}" srcOrd="0" destOrd="0" presId="urn:microsoft.com/office/officeart/2005/8/layout/vList3"/>
    <dgm:cxn modelId="{037A803D-0B93-42CF-AA52-F1CF146C2D1A}" type="presParOf" srcId="{2131BEF8-EEB5-47A1-9EC5-5EC4F98ED396}" destId="{45DA1E98-D917-488D-8127-E51036E9D460}" srcOrd="1" destOrd="0" presId="urn:microsoft.com/office/officeart/2005/8/layout/vList3"/>
    <dgm:cxn modelId="{296B7BDE-B1AF-4422-82EC-250F56A3BF60}" type="presParOf" srcId="{4B1CB1A1-AD98-4536-8A20-FD41053953A6}" destId="{D13F93BB-CC6C-401E-A8C1-863BFCAA5308}" srcOrd="11" destOrd="0" presId="urn:microsoft.com/office/officeart/2005/8/layout/vList3"/>
    <dgm:cxn modelId="{F821C64E-EE4B-4F78-B035-7F24D8F9BDFD}" type="presParOf" srcId="{4B1CB1A1-AD98-4536-8A20-FD41053953A6}" destId="{B04D6808-5A89-4019-BBCD-4D6E275AAF6F}" srcOrd="12" destOrd="0" presId="urn:microsoft.com/office/officeart/2005/8/layout/vList3"/>
    <dgm:cxn modelId="{F3EA4556-6D62-4B2C-929B-A841698A1883}" type="presParOf" srcId="{B04D6808-5A89-4019-BBCD-4D6E275AAF6F}" destId="{5D0F87AA-AE1C-4008-AC56-03DB295ABB21}" srcOrd="0" destOrd="0" presId="urn:microsoft.com/office/officeart/2005/8/layout/vList3"/>
    <dgm:cxn modelId="{2999A4F8-81D6-4AD5-AE5F-50D0057870F2}" type="presParOf" srcId="{B04D6808-5A89-4019-BBCD-4D6E275AAF6F}" destId="{2365A915-9F6E-4915-908B-2BAFD234BB9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87ED32-17E4-416E-AC1C-07CB71A15B7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A19ECB-9D78-4568-A16A-624A7449BD78}">
      <dgm:prSet phldrT="[Текст]" custT="1"/>
      <dgm:spPr>
        <a:solidFill>
          <a:srgbClr val="FFFF00">
            <a:alpha val="30000"/>
          </a:srgb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Социальный </a:t>
          </a:r>
          <a:r>
            <a:rPr lang="ru-RU" sz="2000" b="0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-</a:t>
          </a:r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 </a:t>
          </a:r>
          <a:r>
            <a:rPr lang="ru-RU" sz="2000" b="0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осознанность коллективом целей и задач деятельности, гарантированное соблюдение прав и обязанностей членов коллектива.</a:t>
          </a:r>
          <a:endParaRPr lang="ru-RU" sz="2000" b="0" kern="1200" dirty="0">
            <a:solidFill>
              <a:schemeClr val="tx1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5F71F907-53A9-40CF-8796-1F75FB79171D}" type="parTrans" cxnId="{F2B20559-9865-4402-BF50-B54755D798B3}">
      <dgm:prSet/>
      <dgm:spPr/>
      <dgm:t>
        <a:bodyPr/>
        <a:lstStyle/>
        <a:p>
          <a:endParaRPr lang="ru-RU"/>
        </a:p>
      </dgm:t>
    </dgm:pt>
    <dgm:pt modelId="{46B1E7D1-F4F2-44FB-8B82-0D6F90466A1A}" type="sibTrans" cxnId="{F2B20559-9865-4402-BF50-B54755D798B3}">
      <dgm:prSet/>
      <dgm:spPr/>
      <dgm:t>
        <a:bodyPr/>
        <a:lstStyle/>
        <a:p>
          <a:endParaRPr lang="ru-RU"/>
        </a:p>
      </dgm:t>
    </dgm:pt>
    <dgm:pt modelId="{F627B318-BFFB-48D7-A9E1-D3B05101C965}">
      <dgm:prSet phldrT="[Текст]" custT="1"/>
      <dgm:spPr>
        <a:solidFill>
          <a:srgbClr val="FFFF00">
            <a:alpha val="3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Моральный -</a:t>
          </a:r>
          <a:r>
            <a:rPr lang="ru-RU" sz="16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0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моральные ценности, принятые в коллективе.</a:t>
          </a:r>
          <a:endParaRPr lang="ru-RU" sz="2000" b="0" kern="1200" dirty="0">
            <a:solidFill>
              <a:schemeClr val="tx1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43F4AD1D-CB7F-4CD8-A155-1B447F509FB0}" type="parTrans" cxnId="{DAE3F99A-0E20-4CF6-8B33-E0F6A333512A}">
      <dgm:prSet/>
      <dgm:spPr/>
      <dgm:t>
        <a:bodyPr/>
        <a:lstStyle/>
        <a:p>
          <a:endParaRPr lang="ru-RU"/>
        </a:p>
      </dgm:t>
    </dgm:pt>
    <dgm:pt modelId="{37FB6420-5B04-4FD2-99F0-67D1BF910538}" type="sibTrans" cxnId="{DAE3F99A-0E20-4CF6-8B33-E0F6A333512A}">
      <dgm:prSet/>
      <dgm:spPr/>
      <dgm:t>
        <a:bodyPr/>
        <a:lstStyle/>
        <a:p>
          <a:endParaRPr lang="ru-RU"/>
        </a:p>
      </dgm:t>
    </dgm:pt>
    <dgm:pt modelId="{9F344FEE-2E17-4BA0-AC2D-3FF5A34BD0A5}">
      <dgm:prSet phldrT="[Текст]" custT="1"/>
      <dgm:spPr>
        <a:solidFill>
          <a:srgbClr val="FFFF00">
            <a:alpha val="3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Психологический</a:t>
          </a:r>
          <a:r>
            <a:rPr lang="ru-RU" sz="2000" b="0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 - неофициальные отношения между членами коллектива.</a:t>
          </a:r>
          <a:endParaRPr lang="ru-RU" sz="2000" b="0" kern="1200" dirty="0">
            <a:solidFill>
              <a:schemeClr val="tx1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3DE9BC95-65C7-4493-8400-187F8A6E98D7}" type="parTrans" cxnId="{3932393F-644A-4BE3-98FF-AA913B500F5C}">
      <dgm:prSet/>
      <dgm:spPr/>
      <dgm:t>
        <a:bodyPr/>
        <a:lstStyle/>
        <a:p>
          <a:endParaRPr lang="ru-RU"/>
        </a:p>
      </dgm:t>
    </dgm:pt>
    <dgm:pt modelId="{DFCBC417-AF25-42C8-B212-8D8465319025}" type="sibTrans" cxnId="{3932393F-644A-4BE3-98FF-AA913B500F5C}">
      <dgm:prSet/>
      <dgm:spPr/>
      <dgm:t>
        <a:bodyPr/>
        <a:lstStyle/>
        <a:p>
          <a:endParaRPr lang="ru-RU"/>
        </a:p>
      </dgm:t>
    </dgm:pt>
    <dgm:pt modelId="{5A490800-8908-4A99-9BD4-D48FE104056E}" type="pres">
      <dgm:prSet presAssocID="{DD87ED32-17E4-416E-AC1C-07CB71A15B7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9931C8C-7066-4782-B5B7-416488C10FDC}" type="pres">
      <dgm:prSet presAssocID="{DD87ED32-17E4-416E-AC1C-07CB71A15B7F}" presName="Name1" presStyleCnt="0"/>
      <dgm:spPr/>
    </dgm:pt>
    <dgm:pt modelId="{F422BF26-6606-4FF7-9ECE-DB3250030116}" type="pres">
      <dgm:prSet presAssocID="{DD87ED32-17E4-416E-AC1C-07CB71A15B7F}" presName="cycle" presStyleCnt="0"/>
      <dgm:spPr/>
    </dgm:pt>
    <dgm:pt modelId="{F196A964-6A6A-496F-A69F-D49B5ECA8C42}" type="pres">
      <dgm:prSet presAssocID="{DD87ED32-17E4-416E-AC1C-07CB71A15B7F}" presName="srcNode" presStyleLbl="node1" presStyleIdx="0" presStyleCnt="3"/>
      <dgm:spPr/>
    </dgm:pt>
    <dgm:pt modelId="{D0C2F9F3-6EBB-4BA0-A6C7-A4DC127D7ACF}" type="pres">
      <dgm:prSet presAssocID="{DD87ED32-17E4-416E-AC1C-07CB71A15B7F}" presName="conn" presStyleLbl="parChTrans1D2" presStyleIdx="0" presStyleCnt="1"/>
      <dgm:spPr/>
      <dgm:t>
        <a:bodyPr/>
        <a:lstStyle/>
        <a:p>
          <a:endParaRPr lang="ru-RU"/>
        </a:p>
      </dgm:t>
    </dgm:pt>
    <dgm:pt modelId="{7B6E583A-9310-4EFB-B628-6E328D825DAB}" type="pres">
      <dgm:prSet presAssocID="{DD87ED32-17E4-416E-AC1C-07CB71A15B7F}" presName="extraNode" presStyleLbl="node1" presStyleIdx="0" presStyleCnt="3"/>
      <dgm:spPr/>
    </dgm:pt>
    <dgm:pt modelId="{48A72191-1058-40B8-A5D2-8689743AE717}" type="pres">
      <dgm:prSet presAssocID="{DD87ED32-17E4-416E-AC1C-07CB71A15B7F}" presName="dstNode" presStyleLbl="node1" presStyleIdx="0" presStyleCnt="3"/>
      <dgm:spPr/>
    </dgm:pt>
    <dgm:pt modelId="{CD3B7D73-0054-4EA1-8368-EBD63A9B5340}" type="pres">
      <dgm:prSet presAssocID="{DCA19ECB-9D78-4568-A16A-624A7449BD78}" presName="text_1" presStyleLbl="node1" presStyleIdx="0" presStyleCnt="3" custScaleY="136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45FF7-7B75-4AB0-B07C-52025AA07100}" type="pres">
      <dgm:prSet presAssocID="{DCA19ECB-9D78-4568-A16A-624A7449BD78}" presName="accent_1" presStyleCnt="0"/>
      <dgm:spPr/>
    </dgm:pt>
    <dgm:pt modelId="{260992E2-029B-4392-9ED9-6A8F6B201D08}" type="pres">
      <dgm:prSet presAssocID="{DCA19ECB-9D78-4568-A16A-624A7449BD78}" presName="accentRepeatNode" presStyleLbl="solidFgAcc1" presStyleIdx="0" presStyleCnt="3"/>
      <dgm:spPr>
        <a:solidFill>
          <a:srgbClr val="FFFF00"/>
        </a:solidFill>
        <a:ln>
          <a:solidFill>
            <a:schemeClr val="tx1"/>
          </a:solidFill>
        </a:ln>
      </dgm:spPr>
    </dgm:pt>
    <dgm:pt modelId="{E0E9423E-9795-45CA-BCFA-14EAE0204710}" type="pres">
      <dgm:prSet presAssocID="{F627B318-BFFB-48D7-A9E1-D3B05101C965}" presName="text_2" presStyleLbl="node1" presStyleIdx="1" presStyleCnt="3" custScaleY="127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3FABE2-B65F-4F50-9993-87AF004C894C}" type="pres">
      <dgm:prSet presAssocID="{F627B318-BFFB-48D7-A9E1-D3B05101C965}" presName="accent_2" presStyleCnt="0"/>
      <dgm:spPr/>
    </dgm:pt>
    <dgm:pt modelId="{6E7E938E-40E6-40F2-BB1A-88EC4D0F9301}" type="pres">
      <dgm:prSet presAssocID="{F627B318-BFFB-48D7-A9E1-D3B05101C965}" presName="accentRepeatNode" presStyleLbl="solidFgAcc1" presStyleIdx="1" presStyleCnt="3"/>
      <dgm:spPr>
        <a:solidFill>
          <a:srgbClr val="FFFF00"/>
        </a:solidFill>
        <a:ln>
          <a:solidFill>
            <a:schemeClr val="tx1"/>
          </a:solidFill>
        </a:ln>
      </dgm:spPr>
    </dgm:pt>
    <dgm:pt modelId="{578C5BCA-40C2-4A1C-96B8-062AF92AE4C5}" type="pres">
      <dgm:prSet presAssocID="{9F344FEE-2E17-4BA0-AC2D-3FF5A34BD0A5}" presName="text_3" presStyleLbl="node1" presStyleIdx="2" presStyleCnt="3" custScaleY="1451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8D0B6B-2FC5-4061-8F34-ECC46E0CD9C6}" type="pres">
      <dgm:prSet presAssocID="{9F344FEE-2E17-4BA0-AC2D-3FF5A34BD0A5}" presName="accent_3" presStyleCnt="0"/>
      <dgm:spPr/>
    </dgm:pt>
    <dgm:pt modelId="{1104F112-A89A-4691-8191-AB9C11330EE0}" type="pres">
      <dgm:prSet presAssocID="{9F344FEE-2E17-4BA0-AC2D-3FF5A34BD0A5}" presName="accentRepeatNode" presStyleLbl="solidFgAcc1" presStyleIdx="2" presStyleCnt="3"/>
      <dgm:spPr>
        <a:solidFill>
          <a:srgbClr val="FFFF00"/>
        </a:solidFill>
        <a:ln>
          <a:solidFill>
            <a:schemeClr val="tx1"/>
          </a:solidFill>
        </a:ln>
      </dgm:spPr>
    </dgm:pt>
  </dgm:ptLst>
  <dgm:cxnLst>
    <dgm:cxn modelId="{F94386C6-A275-4560-A0CC-672D6B3A3994}" type="presOf" srcId="{F627B318-BFFB-48D7-A9E1-D3B05101C965}" destId="{E0E9423E-9795-45CA-BCFA-14EAE0204710}" srcOrd="0" destOrd="0" presId="urn:microsoft.com/office/officeart/2008/layout/VerticalCurvedList"/>
    <dgm:cxn modelId="{F2B20559-9865-4402-BF50-B54755D798B3}" srcId="{DD87ED32-17E4-416E-AC1C-07CB71A15B7F}" destId="{DCA19ECB-9D78-4568-A16A-624A7449BD78}" srcOrd="0" destOrd="0" parTransId="{5F71F907-53A9-40CF-8796-1F75FB79171D}" sibTransId="{46B1E7D1-F4F2-44FB-8B82-0D6F90466A1A}"/>
    <dgm:cxn modelId="{F0200944-ED26-4CC9-8DDF-A6289D4D8B91}" type="presOf" srcId="{46B1E7D1-F4F2-44FB-8B82-0D6F90466A1A}" destId="{D0C2F9F3-6EBB-4BA0-A6C7-A4DC127D7ACF}" srcOrd="0" destOrd="0" presId="urn:microsoft.com/office/officeart/2008/layout/VerticalCurvedList"/>
    <dgm:cxn modelId="{DAE3F99A-0E20-4CF6-8B33-E0F6A333512A}" srcId="{DD87ED32-17E4-416E-AC1C-07CB71A15B7F}" destId="{F627B318-BFFB-48D7-A9E1-D3B05101C965}" srcOrd="1" destOrd="0" parTransId="{43F4AD1D-CB7F-4CD8-A155-1B447F509FB0}" sibTransId="{37FB6420-5B04-4FD2-99F0-67D1BF910538}"/>
    <dgm:cxn modelId="{B562D607-2468-4DE6-B69B-38149919A929}" type="presOf" srcId="{9F344FEE-2E17-4BA0-AC2D-3FF5A34BD0A5}" destId="{578C5BCA-40C2-4A1C-96B8-062AF92AE4C5}" srcOrd="0" destOrd="0" presId="urn:microsoft.com/office/officeart/2008/layout/VerticalCurvedList"/>
    <dgm:cxn modelId="{2905363D-A3B4-4D0F-99A7-C643646AFC1E}" type="presOf" srcId="{DD87ED32-17E4-416E-AC1C-07CB71A15B7F}" destId="{5A490800-8908-4A99-9BD4-D48FE104056E}" srcOrd="0" destOrd="0" presId="urn:microsoft.com/office/officeart/2008/layout/VerticalCurvedList"/>
    <dgm:cxn modelId="{3932393F-644A-4BE3-98FF-AA913B500F5C}" srcId="{DD87ED32-17E4-416E-AC1C-07CB71A15B7F}" destId="{9F344FEE-2E17-4BA0-AC2D-3FF5A34BD0A5}" srcOrd="2" destOrd="0" parTransId="{3DE9BC95-65C7-4493-8400-187F8A6E98D7}" sibTransId="{DFCBC417-AF25-42C8-B212-8D8465319025}"/>
    <dgm:cxn modelId="{62D9A8CE-CE10-410B-9B6A-69B55B8E4478}" type="presOf" srcId="{DCA19ECB-9D78-4568-A16A-624A7449BD78}" destId="{CD3B7D73-0054-4EA1-8368-EBD63A9B5340}" srcOrd="0" destOrd="0" presId="urn:microsoft.com/office/officeart/2008/layout/VerticalCurvedList"/>
    <dgm:cxn modelId="{998B92F0-4FB2-4802-BCCE-8BBB4E884E52}" type="presParOf" srcId="{5A490800-8908-4A99-9BD4-D48FE104056E}" destId="{E9931C8C-7066-4782-B5B7-416488C10FDC}" srcOrd="0" destOrd="0" presId="urn:microsoft.com/office/officeart/2008/layout/VerticalCurvedList"/>
    <dgm:cxn modelId="{2A80F33D-F8A2-457B-A7B6-0FA9CC4EBFA4}" type="presParOf" srcId="{E9931C8C-7066-4782-B5B7-416488C10FDC}" destId="{F422BF26-6606-4FF7-9ECE-DB3250030116}" srcOrd="0" destOrd="0" presId="urn:microsoft.com/office/officeart/2008/layout/VerticalCurvedList"/>
    <dgm:cxn modelId="{B05F5CB2-E514-44A6-9D05-4C77C362B684}" type="presParOf" srcId="{F422BF26-6606-4FF7-9ECE-DB3250030116}" destId="{F196A964-6A6A-496F-A69F-D49B5ECA8C42}" srcOrd="0" destOrd="0" presId="urn:microsoft.com/office/officeart/2008/layout/VerticalCurvedList"/>
    <dgm:cxn modelId="{9F3E006D-2C34-4593-BAC7-2685EF293A0A}" type="presParOf" srcId="{F422BF26-6606-4FF7-9ECE-DB3250030116}" destId="{D0C2F9F3-6EBB-4BA0-A6C7-A4DC127D7ACF}" srcOrd="1" destOrd="0" presId="urn:microsoft.com/office/officeart/2008/layout/VerticalCurvedList"/>
    <dgm:cxn modelId="{AE1F1E4C-5ED0-47EC-921D-EF4C61D39E92}" type="presParOf" srcId="{F422BF26-6606-4FF7-9ECE-DB3250030116}" destId="{7B6E583A-9310-4EFB-B628-6E328D825DAB}" srcOrd="2" destOrd="0" presId="urn:microsoft.com/office/officeart/2008/layout/VerticalCurvedList"/>
    <dgm:cxn modelId="{A50BB757-3146-488D-BAE5-1A5D8E5033BD}" type="presParOf" srcId="{F422BF26-6606-4FF7-9ECE-DB3250030116}" destId="{48A72191-1058-40B8-A5D2-8689743AE717}" srcOrd="3" destOrd="0" presId="urn:microsoft.com/office/officeart/2008/layout/VerticalCurvedList"/>
    <dgm:cxn modelId="{2744DF40-15BA-4791-94FB-16365CE2F88F}" type="presParOf" srcId="{E9931C8C-7066-4782-B5B7-416488C10FDC}" destId="{CD3B7D73-0054-4EA1-8368-EBD63A9B5340}" srcOrd="1" destOrd="0" presId="urn:microsoft.com/office/officeart/2008/layout/VerticalCurvedList"/>
    <dgm:cxn modelId="{4680F923-C51B-4725-928C-62BE3DFA745B}" type="presParOf" srcId="{E9931C8C-7066-4782-B5B7-416488C10FDC}" destId="{FE745FF7-7B75-4AB0-B07C-52025AA07100}" srcOrd="2" destOrd="0" presId="urn:microsoft.com/office/officeart/2008/layout/VerticalCurvedList"/>
    <dgm:cxn modelId="{CC1B9F2B-DCEB-4DB1-AD95-BDC88B6B25B3}" type="presParOf" srcId="{FE745FF7-7B75-4AB0-B07C-52025AA07100}" destId="{260992E2-029B-4392-9ED9-6A8F6B201D08}" srcOrd="0" destOrd="0" presId="urn:microsoft.com/office/officeart/2008/layout/VerticalCurvedList"/>
    <dgm:cxn modelId="{E9B6EAEB-64C1-4F5A-9836-8DA5FDA5A4D9}" type="presParOf" srcId="{E9931C8C-7066-4782-B5B7-416488C10FDC}" destId="{E0E9423E-9795-45CA-BCFA-14EAE0204710}" srcOrd="3" destOrd="0" presId="urn:microsoft.com/office/officeart/2008/layout/VerticalCurvedList"/>
    <dgm:cxn modelId="{6E6394AB-2B47-4050-B992-87D98A267564}" type="presParOf" srcId="{E9931C8C-7066-4782-B5B7-416488C10FDC}" destId="{663FABE2-B65F-4F50-9993-87AF004C894C}" srcOrd="4" destOrd="0" presId="urn:microsoft.com/office/officeart/2008/layout/VerticalCurvedList"/>
    <dgm:cxn modelId="{11CC639A-BC8B-4C2D-A6C7-1EDEC62E5FDB}" type="presParOf" srcId="{663FABE2-B65F-4F50-9993-87AF004C894C}" destId="{6E7E938E-40E6-40F2-BB1A-88EC4D0F9301}" srcOrd="0" destOrd="0" presId="urn:microsoft.com/office/officeart/2008/layout/VerticalCurvedList"/>
    <dgm:cxn modelId="{8817F9AB-A05D-40A4-89C1-D36654C08728}" type="presParOf" srcId="{E9931C8C-7066-4782-B5B7-416488C10FDC}" destId="{578C5BCA-40C2-4A1C-96B8-062AF92AE4C5}" srcOrd="5" destOrd="0" presId="urn:microsoft.com/office/officeart/2008/layout/VerticalCurvedList"/>
    <dgm:cxn modelId="{1D3A2B00-C080-4C13-9C39-1D09E38AF895}" type="presParOf" srcId="{E9931C8C-7066-4782-B5B7-416488C10FDC}" destId="{AA8D0B6B-2FC5-4061-8F34-ECC46E0CD9C6}" srcOrd="6" destOrd="0" presId="urn:microsoft.com/office/officeart/2008/layout/VerticalCurvedList"/>
    <dgm:cxn modelId="{CAF8A942-BB62-4DE8-8DA5-19D68E2373E4}" type="presParOf" srcId="{AA8D0B6B-2FC5-4061-8F34-ECC46E0CD9C6}" destId="{1104F112-A89A-4691-8191-AB9C11330EE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DE85FF-858B-4B46-86C4-A4A36B0CDD6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7C83-C212-4979-AE26-D561EA369D1B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endParaRPr lang="ru-RU" sz="2200" b="1" dirty="0" smtClean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spcAft>
              <a:spcPts val="0"/>
            </a:spcAft>
          </a:pPr>
          <a:r>
            <a:rPr lang="ru-RU" sz="2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 детьми</a:t>
          </a:r>
        </a:p>
        <a:p>
          <a:pPr>
            <a:spcAft>
              <a:spcPts val="0"/>
            </a:spcAft>
          </a:pPr>
          <a:r>
            <a:rPr lang="ru-RU" sz="2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2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(формирование доверительных отношений вместе с дисциплиной, необходимой для образовательной деятельности);</a:t>
          </a:r>
          <a:endParaRPr lang="ru-RU" sz="22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EC79F5-6B80-4B90-930F-7DACE271D554}" type="parTrans" cxnId="{A0B7BBF3-8711-43FB-A422-67927767AC4D}">
      <dgm:prSet/>
      <dgm:spPr/>
      <dgm:t>
        <a:bodyPr/>
        <a:lstStyle/>
        <a:p>
          <a:endParaRPr lang="ru-RU"/>
        </a:p>
      </dgm:t>
    </dgm:pt>
    <dgm:pt modelId="{E6323F59-CD37-4345-8AFB-CD509E6BA712}" type="sibTrans" cxnId="{A0B7BBF3-8711-43FB-A422-67927767AC4D}">
      <dgm:prSet/>
      <dgm:spPr/>
      <dgm:t>
        <a:bodyPr/>
        <a:lstStyle/>
        <a:p>
          <a:endParaRPr lang="ru-RU"/>
        </a:p>
      </dgm:t>
    </dgm:pt>
    <dgm:pt modelId="{62682D80-014F-4B91-9F6F-42FABEC1D6D6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r>
            <a:rPr lang="ru-RU" sz="2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 родителями воспитанников </a:t>
          </a:r>
          <a:r>
            <a:rPr lang="ru-RU" sz="22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sz="22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взаимоуважительное</a:t>
          </a:r>
          <a:r>
            <a:rPr lang="ru-RU" sz="22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отношение, недопущение фривольности, несмотря на возраст, опыт)</a:t>
          </a:r>
          <a:endParaRPr lang="ru-RU" sz="22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34806D-3E00-4144-8442-9309FCE534C5}" type="parTrans" cxnId="{4F792BF4-F5BF-4D1B-92E2-7720F26BC053}">
      <dgm:prSet/>
      <dgm:spPr/>
      <dgm:t>
        <a:bodyPr/>
        <a:lstStyle/>
        <a:p>
          <a:endParaRPr lang="ru-RU"/>
        </a:p>
      </dgm:t>
    </dgm:pt>
    <dgm:pt modelId="{D1711F0B-0DAD-4DE7-BE1A-8461EE177882}" type="sibTrans" cxnId="{4F792BF4-F5BF-4D1B-92E2-7720F26BC053}">
      <dgm:prSet/>
      <dgm:spPr/>
      <dgm:t>
        <a:bodyPr/>
        <a:lstStyle/>
        <a:p>
          <a:endParaRPr lang="ru-RU"/>
        </a:p>
      </dgm:t>
    </dgm:pt>
    <dgm:pt modelId="{E42091AE-A547-4701-B2F8-8C5C2EA65727}">
      <dgm:prSet phldrT="[Текст]"/>
      <dgm:spPr/>
      <dgm:t>
        <a:bodyPr/>
        <a:lstStyle/>
        <a:p>
          <a:r>
            <a:rPr lang="ru-RU" b="1" dirty="0" smtClean="0"/>
            <a:t>необходимость взаимодействия</a:t>
          </a:r>
          <a:endParaRPr lang="ru-RU" b="1" dirty="0"/>
        </a:p>
      </dgm:t>
    </dgm:pt>
    <dgm:pt modelId="{F4F2A3BB-A7C7-49F5-BE53-250C347B07C0}" type="sibTrans" cxnId="{0A9DE278-D688-41A2-A250-3504BA44876F}">
      <dgm:prSet/>
      <dgm:spPr/>
      <dgm:t>
        <a:bodyPr/>
        <a:lstStyle/>
        <a:p>
          <a:endParaRPr lang="ru-RU"/>
        </a:p>
      </dgm:t>
    </dgm:pt>
    <dgm:pt modelId="{53D49E7F-D04A-48EB-A3A0-8F76C65B3451}" type="parTrans" cxnId="{0A9DE278-D688-41A2-A250-3504BA44876F}">
      <dgm:prSet/>
      <dgm:spPr/>
      <dgm:t>
        <a:bodyPr/>
        <a:lstStyle/>
        <a:p>
          <a:endParaRPr lang="ru-RU"/>
        </a:p>
      </dgm:t>
    </dgm:pt>
    <dgm:pt modelId="{0BFF0397-51C4-48E5-8083-F40E944B828C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r>
            <a:rPr lang="ru-RU" sz="2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 коллегами и администрацией </a:t>
          </a:r>
          <a:r>
            <a:rPr lang="ru-RU" sz="22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(взаимоотношения внутри коллектива) </a:t>
          </a:r>
          <a:endParaRPr lang="ru-RU" sz="22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75C04D-B04C-4465-845D-ACE4C1F66C41}" type="sibTrans" cxnId="{7786D7D2-366C-4231-93F4-867C15A09A5F}">
      <dgm:prSet/>
      <dgm:spPr/>
      <dgm:t>
        <a:bodyPr/>
        <a:lstStyle/>
        <a:p>
          <a:endParaRPr lang="ru-RU"/>
        </a:p>
      </dgm:t>
    </dgm:pt>
    <dgm:pt modelId="{F963388C-2A01-4AF2-B786-5408E1504A28}" type="parTrans" cxnId="{7786D7D2-366C-4231-93F4-867C15A09A5F}">
      <dgm:prSet/>
      <dgm:spPr/>
      <dgm:t>
        <a:bodyPr/>
        <a:lstStyle/>
        <a:p>
          <a:endParaRPr lang="ru-RU"/>
        </a:p>
      </dgm:t>
    </dgm:pt>
    <dgm:pt modelId="{6DCCC082-067C-41FF-B4D5-55298C7B3322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endParaRPr lang="ru-RU" sz="22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01FBDE-9F18-4295-8614-EE7016D38208}" type="sibTrans" cxnId="{FD7F2CF8-2410-4CDE-A131-6D7A8ED5DF80}">
      <dgm:prSet/>
      <dgm:spPr/>
      <dgm:t>
        <a:bodyPr/>
        <a:lstStyle/>
        <a:p>
          <a:endParaRPr lang="ru-RU"/>
        </a:p>
      </dgm:t>
    </dgm:pt>
    <dgm:pt modelId="{3AB6E5DA-D79E-46E7-A267-43D48CAB49D0}" type="parTrans" cxnId="{FD7F2CF8-2410-4CDE-A131-6D7A8ED5DF80}">
      <dgm:prSet/>
      <dgm:spPr/>
      <dgm:t>
        <a:bodyPr/>
        <a:lstStyle/>
        <a:p>
          <a:endParaRPr lang="ru-RU"/>
        </a:p>
      </dgm:t>
    </dgm:pt>
    <dgm:pt modelId="{10CF89B5-C07A-40EF-9190-8D1006A67C77}" type="pres">
      <dgm:prSet presAssocID="{94DE85FF-858B-4B46-86C4-A4A36B0CDD68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BDFEFC-C168-47E1-820A-99AB81C62FA5}" type="pres">
      <dgm:prSet presAssocID="{94DE85FF-858B-4B46-86C4-A4A36B0CDD68}" presName="matrix" presStyleCnt="0"/>
      <dgm:spPr/>
    </dgm:pt>
    <dgm:pt modelId="{BFF7CA4D-BF83-4140-8CC2-5B61732C7397}" type="pres">
      <dgm:prSet presAssocID="{94DE85FF-858B-4B46-86C4-A4A36B0CDD68}" presName="tile1" presStyleLbl="node1" presStyleIdx="0" presStyleCnt="4"/>
      <dgm:spPr/>
      <dgm:t>
        <a:bodyPr/>
        <a:lstStyle/>
        <a:p>
          <a:endParaRPr lang="ru-RU"/>
        </a:p>
      </dgm:t>
    </dgm:pt>
    <dgm:pt modelId="{966F97AE-1AED-4485-963E-90139D6AF367}" type="pres">
      <dgm:prSet presAssocID="{94DE85FF-858B-4B46-86C4-A4A36B0CDD6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5B7BAD-9691-4971-A5A2-C37A32D47D16}" type="pres">
      <dgm:prSet presAssocID="{94DE85FF-858B-4B46-86C4-A4A36B0CDD68}" presName="tile2" presStyleLbl="node1" presStyleIdx="1" presStyleCnt="4" custLinFactNeighborX="2312"/>
      <dgm:spPr/>
      <dgm:t>
        <a:bodyPr/>
        <a:lstStyle/>
        <a:p>
          <a:endParaRPr lang="ru-RU"/>
        </a:p>
      </dgm:t>
    </dgm:pt>
    <dgm:pt modelId="{EC8B0495-FC4C-464C-B5F4-6D033681EFB6}" type="pres">
      <dgm:prSet presAssocID="{94DE85FF-858B-4B46-86C4-A4A36B0CDD6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13E37-4F6A-479E-BBF6-330E195B9CF1}" type="pres">
      <dgm:prSet presAssocID="{94DE85FF-858B-4B46-86C4-A4A36B0CDD68}" presName="tile3" presStyleLbl="node1" presStyleIdx="2" presStyleCnt="4"/>
      <dgm:spPr/>
      <dgm:t>
        <a:bodyPr/>
        <a:lstStyle/>
        <a:p>
          <a:endParaRPr lang="ru-RU"/>
        </a:p>
      </dgm:t>
    </dgm:pt>
    <dgm:pt modelId="{C136A729-4BE9-432F-A08B-497242201A83}" type="pres">
      <dgm:prSet presAssocID="{94DE85FF-858B-4B46-86C4-A4A36B0CDD6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74B487-7E26-46A5-AD54-DDFE65407818}" type="pres">
      <dgm:prSet presAssocID="{94DE85FF-858B-4B46-86C4-A4A36B0CDD68}" presName="tile4" presStyleLbl="node1" presStyleIdx="3" presStyleCnt="4"/>
      <dgm:spPr/>
      <dgm:t>
        <a:bodyPr/>
        <a:lstStyle/>
        <a:p>
          <a:endParaRPr lang="ru-RU"/>
        </a:p>
      </dgm:t>
    </dgm:pt>
    <dgm:pt modelId="{F2E3DAF5-CE59-4F59-9D67-FC7B555D9B4D}" type="pres">
      <dgm:prSet presAssocID="{94DE85FF-858B-4B46-86C4-A4A36B0CDD6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2FE78-303C-4ADC-B033-F9153B759B4D}" type="pres">
      <dgm:prSet presAssocID="{94DE85FF-858B-4B46-86C4-A4A36B0CDD68}" presName="centerTile" presStyleLbl="fgShp" presStyleIdx="0" presStyleCnt="1" custScaleX="119299" custScaleY="83516" custLinFactNeighborX="-2836" custLinFactNeighborY="213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0A9DE278-D688-41A2-A250-3504BA44876F}" srcId="{94DE85FF-858B-4B46-86C4-A4A36B0CDD68}" destId="{E42091AE-A547-4701-B2F8-8C5C2EA65727}" srcOrd="0" destOrd="0" parTransId="{53D49E7F-D04A-48EB-A3A0-8F76C65B3451}" sibTransId="{F4F2A3BB-A7C7-49F5-BE53-250C347B07C0}"/>
    <dgm:cxn modelId="{D6BE0F28-9CDE-46FB-96F4-25DD7E212F21}" type="presOf" srcId="{990D7C83-C212-4979-AE26-D561EA369D1B}" destId="{EC8B0495-FC4C-464C-B5F4-6D033681EFB6}" srcOrd="1" destOrd="0" presId="urn:microsoft.com/office/officeart/2005/8/layout/matrix1"/>
    <dgm:cxn modelId="{A0B7BBF3-8711-43FB-A422-67927767AC4D}" srcId="{E42091AE-A547-4701-B2F8-8C5C2EA65727}" destId="{990D7C83-C212-4979-AE26-D561EA369D1B}" srcOrd="1" destOrd="0" parTransId="{19EC79F5-6B80-4B90-930F-7DACE271D554}" sibTransId="{E6323F59-CD37-4345-8AFB-CD509E6BA712}"/>
    <dgm:cxn modelId="{7786D7D2-366C-4231-93F4-867C15A09A5F}" srcId="{E42091AE-A547-4701-B2F8-8C5C2EA65727}" destId="{0BFF0397-51C4-48E5-8083-F40E944B828C}" srcOrd="0" destOrd="0" parTransId="{F963388C-2A01-4AF2-B786-5408E1504A28}" sibTransId="{0075C04D-B04C-4465-845D-ACE4C1F66C41}"/>
    <dgm:cxn modelId="{4F792BF4-F5BF-4D1B-92E2-7720F26BC053}" srcId="{E42091AE-A547-4701-B2F8-8C5C2EA65727}" destId="{62682D80-014F-4B91-9F6F-42FABEC1D6D6}" srcOrd="2" destOrd="0" parTransId="{A234806D-3E00-4144-8442-9309FCE534C5}" sibTransId="{D1711F0B-0DAD-4DE7-BE1A-8461EE177882}"/>
    <dgm:cxn modelId="{D40D6088-341A-4B90-9E11-848E4BAC148B}" type="presOf" srcId="{990D7C83-C212-4979-AE26-D561EA369D1B}" destId="{AE5B7BAD-9691-4971-A5A2-C37A32D47D16}" srcOrd="0" destOrd="0" presId="urn:microsoft.com/office/officeart/2005/8/layout/matrix1"/>
    <dgm:cxn modelId="{FD7F2CF8-2410-4CDE-A131-6D7A8ED5DF80}" srcId="{E42091AE-A547-4701-B2F8-8C5C2EA65727}" destId="{6DCCC082-067C-41FF-B4D5-55298C7B3322}" srcOrd="3" destOrd="0" parTransId="{3AB6E5DA-D79E-46E7-A267-43D48CAB49D0}" sibTransId="{C401FBDE-9F18-4295-8614-EE7016D38208}"/>
    <dgm:cxn modelId="{7DE073E7-3C3F-4E56-B9A2-D17C224FB9DD}" type="presOf" srcId="{62682D80-014F-4B91-9F6F-42FABEC1D6D6}" destId="{C136A729-4BE9-432F-A08B-497242201A83}" srcOrd="1" destOrd="0" presId="urn:microsoft.com/office/officeart/2005/8/layout/matrix1"/>
    <dgm:cxn modelId="{09EC520A-E576-461E-905D-81AF97EE6E6E}" type="presOf" srcId="{6DCCC082-067C-41FF-B4D5-55298C7B3322}" destId="{F2E3DAF5-CE59-4F59-9D67-FC7B555D9B4D}" srcOrd="1" destOrd="0" presId="urn:microsoft.com/office/officeart/2005/8/layout/matrix1"/>
    <dgm:cxn modelId="{5D9341BE-EFC9-4007-8DE3-560BEC7908B9}" type="presOf" srcId="{0BFF0397-51C4-48E5-8083-F40E944B828C}" destId="{BFF7CA4D-BF83-4140-8CC2-5B61732C7397}" srcOrd="0" destOrd="0" presId="urn:microsoft.com/office/officeart/2005/8/layout/matrix1"/>
    <dgm:cxn modelId="{E57B1048-ADA7-4C74-B151-E51ECFA98B44}" type="presOf" srcId="{0BFF0397-51C4-48E5-8083-F40E944B828C}" destId="{966F97AE-1AED-4485-963E-90139D6AF367}" srcOrd="1" destOrd="0" presId="urn:microsoft.com/office/officeart/2005/8/layout/matrix1"/>
    <dgm:cxn modelId="{982BE349-BEFE-435D-91A2-04F92B372383}" type="presOf" srcId="{E42091AE-A547-4701-B2F8-8C5C2EA65727}" destId="{1012FE78-303C-4ADC-B033-F9153B759B4D}" srcOrd="0" destOrd="0" presId="urn:microsoft.com/office/officeart/2005/8/layout/matrix1"/>
    <dgm:cxn modelId="{BDF67315-C28B-4F82-AAC8-AC39B509CA13}" type="presOf" srcId="{6DCCC082-067C-41FF-B4D5-55298C7B3322}" destId="{B374B487-7E26-46A5-AD54-DDFE65407818}" srcOrd="0" destOrd="0" presId="urn:microsoft.com/office/officeart/2005/8/layout/matrix1"/>
    <dgm:cxn modelId="{A85C2187-26A3-4250-8FF5-8E1DA3338607}" type="presOf" srcId="{62682D80-014F-4B91-9F6F-42FABEC1D6D6}" destId="{10913E37-4F6A-479E-BBF6-330E195B9CF1}" srcOrd="0" destOrd="0" presId="urn:microsoft.com/office/officeart/2005/8/layout/matrix1"/>
    <dgm:cxn modelId="{D48E1CEC-AE09-47B2-8EFE-5E08C7BEBB42}" type="presOf" srcId="{94DE85FF-858B-4B46-86C4-A4A36B0CDD68}" destId="{10CF89B5-C07A-40EF-9190-8D1006A67C77}" srcOrd="0" destOrd="0" presId="urn:microsoft.com/office/officeart/2005/8/layout/matrix1"/>
    <dgm:cxn modelId="{3BC798C0-2669-49D9-8F68-CCF57C25CC2E}" type="presParOf" srcId="{10CF89B5-C07A-40EF-9190-8D1006A67C77}" destId="{ECBDFEFC-C168-47E1-820A-99AB81C62FA5}" srcOrd="0" destOrd="0" presId="urn:microsoft.com/office/officeart/2005/8/layout/matrix1"/>
    <dgm:cxn modelId="{A19BCEE9-DDF1-4ED6-824F-3DE35ECAC830}" type="presParOf" srcId="{ECBDFEFC-C168-47E1-820A-99AB81C62FA5}" destId="{BFF7CA4D-BF83-4140-8CC2-5B61732C7397}" srcOrd="0" destOrd="0" presId="urn:microsoft.com/office/officeart/2005/8/layout/matrix1"/>
    <dgm:cxn modelId="{790276DF-4015-46AC-97B2-47B267E2A091}" type="presParOf" srcId="{ECBDFEFC-C168-47E1-820A-99AB81C62FA5}" destId="{966F97AE-1AED-4485-963E-90139D6AF367}" srcOrd="1" destOrd="0" presId="urn:microsoft.com/office/officeart/2005/8/layout/matrix1"/>
    <dgm:cxn modelId="{2EEC16C4-0D64-4B49-8014-1294B6CB829A}" type="presParOf" srcId="{ECBDFEFC-C168-47E1-820A-99AB81C62FA5}" destId="{AE5B7BAD-9691-4971-A5A2-C37A32D47D16}" srcOrd="2" destOrd="0" presId="urn:microsoft.com/office/officeart/2005/8/layout/matrix1"/>
    <dgm:cxn modelId="{810ADC37-1B71-4BAF-B273-F2FDD8020D29}" type="presParOf" srcId="{ECBDFEFC-C168-47E1-820A-99AB81C62FA5}" destId="{EC8B0495-FC4C-464C-B5F4-6D033681EFB6}" srcOrd="3" destOrd="0" presId="urn:microsoft.com/office/officeart/2005/8/layout/matrix1"/>
    <dgm:cxn modelId="{1256BDAA-CA01-4AB5-8736-55F1873C564C}" type="presParOf" srcId="{ECBDFEFC-C168-47E1-820A-99AB81C62FA5}" destId="{10913E37-4F6A-479E-BBF6-330E195B9CF1}" srcOrd="4" destOrd="0" presId="urn:microsoft.com/office/officeart/2005/8/layout/matrix1"/>
    <dgm:cxn modelId="{D4F94965-E0EA-48DB-8B90-BC9B14B412DD}" type="presParOf" srcId="{ECBDFEFC-C168-47E1-820A-99AB81C62FA5}" destId="{C136A729-4BE9-432F-A08B-497242201A83}" srcOrd="5" destOrd="0" presId="urn:microsoft.com/office/officeart/2005/8/layout/matrix1"/>
    <dgm:cxn modelId="{D2C0BCF3-01B9-4383-BA06-8D66DD5746CE}" type="presParOf" srcId="{ECBDFEFC-C168-47E1-820A-99AB81C62FA5}" destId="{B374B487-7E26-46A5-AD54-DDFE65407818}" srcOrd="6" destOrd="0" presId="urn:microsoft.com/office/officeart/2005/8/layout/matrix1"/>
    <dgm:cxn modelId="{22DC6FEF-CEB2-4B17-9504-288F45BDBF02}" type="presParOf" srcId="{ECBDFEFC-C168-47E1-820A-99AB81C62FA5}" destId="{F2E3DAF5-CE59-4F59-9D67-FC7B555D9B4D}" srcOrd="7" destOrd="0" presId="urn:microsoft.com/office/officeart/2005/8/layout/matrix1"/>
    <dgm:cxn modelId="{E7A1876B-D7AC-4708-B6A8-B2DA2C837D15}" type="presParOf" srcId="{10CF89B5-C07A-40EF-9190-8D1006A67C77}" destId="{1012FE78-303C-4ADC-B033-F9153B759B4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62FBCA-E7AB-46AB-8CDF-7AC4D3E3E26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551E23-7F81-4CB7-85F1-BC99CBB5C8C8}">
      <dgm:prSet phldrT="[Текст]" custT="1"/>
      <dgm:spPr>
        <a:solidFill>
          <a:srgbClr val="CCFF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Социально-психологическая совместимость сотрудников</a:t>
          </a:r>
          <a:endParaRPr lang="ru-RU" sz="22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59678310-B7B7-4EE7-AC53-06043A11B52B}" type="parTrans" cxnId="{2D4D03F5-C98E-41E5-B2D0-1312B887A777}">
      <dgm:prSet/>
      <dgm:spPr/>
      <dgm:t>
        <a:bodyPr/>
        <a:lstStyle/>
        <a:p>
          <a:endParaRPr lang="ru-RU"/>
        </a:p>
      </dgm:t>
    </dgm:pt>
    <dgm:pt modelId="{0A0C4A9A-8E0C-40D5-985B-CAFC679A1390}" type="sibTrans" cxnId="{2D4D03F5-C98E-41E5-B2D0-1312B887A777}">
      <dgm:prSet/>
      <dgm:spPr/>
      <dgm:t>
        <a:bodyPr/>
        <a:lstStyle/>
        <a:p>
          <a:endParaRPr lang="ru-RU"/>
        </a:p>
      </dgm:t>
    </dgm:pt>
    <dgm:pt modelId="{AFE5588A-3A14-4484-BA74-AD87CF98D5B9}">
      <dgm:prSet phldrT="[Текст]" custT="1"/>
      <dgm:spPr>
        <a:solidFill>
          <a:srgbClr val="CCFFCC"/>
        </a:solidFill>
        <a:ln>
          <a:solidFill>
            <a:schemeClr val="tx1"/>
          </a:solidFill>
        </a:ln>
      </dgm:spPr>
      <dgm:t>
        <a:bodyPr/>
        <a:lstStyle/>
        <a:p>
          <a:pPr algn="just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Положительный или отрицательный опыт воспитательно-образовательной деятельности 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4ABB3652-6D4B-407B-9394-75181CEC966C}" type="parTrans" cxnId="{34365D62-219C-4DBB-9270-7788A73C1B0E}">
      <dgm:prSet/>
      <dgm:spPr/>
      <dgm:t>
        <a:bodyPr/>
        <a:lstStyle/>
        <a:p>
          <a:endParaRPr lang="ru-RU"/>
        </a:p>
      </dgm:t>
    </dgm:pt>
    <dgm:pt modelId="{67BAE5E6-612D-493B-A4AB-5090ADE12F1E}" type="sibTrans" cxnId="{34365D62-219C-4DBB-9270-7788A73C1B0E}">
      <dgm:prSet/>
      <dgm:spPr/>
      <dgm:t>
        <a:bodyPr/>
        <a:lstStyle/>
        <a:p>
          <a:endParaRPr lang="ru-RU"/>
        </a:p>
      </dgm:t>
    </dgm:pt>
    <dgm:pt modelId="{2748A929-4AD5-417B-8F10-9E8F9ECF1D56}">
      <dgm:prSet phldrT="[Текст]" custT="1"/>
      <dgm:spPr>
        <a:solidFill>
          <a:srgbClr val="CCFFCC"/>
        </a:solidFill>
        <a:ln>
          <a:solidFill>
            <a:schemeClr val="tx1"/>
          </a:solidFill>
        </a:ln>
      </dgm:spPr>
      <dgm:t>
        <a:bodyPr/>
        <a:lstStyle/>
        <a:p>
          <a:pPr algn="just"/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Условия труда </a:t>
          </a:r>
          <a:endParaRPr lang="ru-RU" sz="22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B09C1768-79A7-454D-918A-97BF05911042}" type="parTrans" cxnId="{3DCE829E-062D-4502-B6A0-8230235B7415}">
      <dgm:prSet/>
      <dgm:spPr/>
      <dgm:t>
        <a:bodyPr/>
        <a:lstStyle/>
        <a:p>
          <a:endParaRPr lang="ru-RU"/>
        </a:p>
      </dgm:t>
    </dgm:pt>
    <dgm:pt modelId="{96A11F6E-12E8-4952-9F34-7CF642679D7D}" type="sibTrans" cxnId="{3DCE829E-062D-4502-B6A0-8230235B7415}">
      <dgm:prSet/>
      <dgm:spPr/>
      <dgm:t>
        <a:bodyPr/>
        <a:lstStyle/>
        <a:p>
          <a:endParaRPr lang="ru-RU"/>
        </a:p>
      </dgm:t>
    </dgm:pt>
    <dgm:pt modelId="{EF3F3533-2D27-438A-AC80-924CD0AE2EDD}">
      <dgm:prSet custT="1"/>
      <dgm:spPr>
        <a:solidFill>
          <a:srgbClr val="CCFFCC"/>
        </a:solidFill>
        <a:ln>
          <a:solidFill>
            <a:schemeClr val="tx1"/>
          </a:solidFill>
        </a:ln>
      </dgm:spPr>
      <dgm:t>
        <a:bodyPr/>
        <a:lstStyle/>
        <a:p>
          <a:pPr algn="just"/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Личные обстоятельства </a:t>
          </a:r>
          <a:endParaRPr lang="ru-RU" sz="22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F46ED0EE-7F55-4317-A1CC-0F22000AD397}" type="parTrans" cxnId="{704CFD02-B709-403A-9F9D-3F5FED2867CA}">
      <dgm:prSet/>
      <dgm:spPr/>
      <dgm:t>
        <a:bodyPr/>
        <a:lstStyle/>
        <a:p>
          <a:endParaRPr lang="ru-RU"/>
        </a:p>
      </dgm:t>
    </dgm:pt>
    <dgm:pt modelId="{4A9444B6-CF08-4494-A684-A930F829385D}" type="sibTrans" cxnId="{704CFD02-B709-403A-9F9D-3F5FED2867CA}">
      <dgm:prSet/>
      <dgm:spPr/>
      <dgm:t>
        <a:bodyPr/>
        <a:lstStyle/>
        <a:p>
          <a:endParaRPr lang="ru-RU"/>
        </a:p>
      </dgm:t>
    </dgm:pt>
    <dgm:pt modelId="{CFEEA1E8-632B-40F9-87D3-17A38D1046F0}">
      <dgm:prSet custT="1"/>
      <dgm:spPr>
        <a:solidFill>
          <a:srgbClr val="CCFFCC"/>
        </a:solidFill>
        <a:ln>
          <a:solidFill>
            <a:srgbClr val="7030A0"/>
          </a:solidFill>
        </a:ln>
      </dgm:spPr>
      <dgm:t>
        <a:bodyPr/>
        <a:lstStyle/>
        <a:p>
          <a:pPr algn="just"/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Информированность сотрудников </a:t>
          </a:r>
          <a:endParaRPr lang="ru-RU" sz="22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56700161-9AAE-46B6-A53F-F6F89815EB95}" type="parTrans" cxnId="{84745F0B-AADA-44E4-92E2-780779D19C0F}">
      <dgm:prSet/>
      <dgm:spPr/>
      <dgm:t>
        <a:bodyPr/>
        <a:lstStyle/>
        <a:p>
          <a:endParaRPr lang="ru-RU"/>
        </a:p>
      </dgm:t>
    </dgm:pt>
    <dgm:pt modelId="{1497F6FE-84C9-4C93-8EB6-32520C557DEB}" type="sibTrans" cxnId="{84745F0B-AADA-44E4-92E2-780779D19C0F}">
      <dgm:prSet/>
      <dgm:spPr/>
      <dgm:t>
        <a:bodyPr/>
        <a:lstStyle/>
        <a:p>
          <a:endParaRPr lang="ru-RU"/>
        </a:p>
      </dgm:t>
    </dgm:pt>
    <dgm:pt modelId="{6336A6A4-A7BA-445A-8249-285DA0EDEF5B}">
      <dgm:prSet custT="1"/>
      <dgm:spPr>
        <a:solidFill>
          <a:srgbClr val="CCFFCC"/>
        </a:solidFill>
        <a:ln>
          <a:solidFill>
            <a:srgbClr val="7030A0"/>
          </a:solidFill>
        </a:ln>
      </dgm:spPr>
      <dgm:t>
        <a:bodyPr/>
        <a:lstStyle/>
        <a:p>
          <a:pPr algn="just"/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Стиль управления администрации</a:t>
          </a:r>
          <a:endParaRPr lang="ru-RU" sz="22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9C7845C7-E79B-4141-B2C7-F32FF0C9EEE6}" type="parTrans" cxnId="{8EF443E2-A22B-40EB-A518-083F22BD4DB3}">
      <dgm:prSet/>
      <dgm:spPr/>
      <dgm:t>
        <a:bodyPr/>
        <a:lstStyle/>
        <a:p>
          <a:endParaRPr lang="ru-RU"/>
        </a:p>
      </dgm:t>
    </dgm:pt>
    <dgm:pt modelId="{27B3F881-DB0A-4EE1-B273-6EBD17F3CED7}" type="sibTrans" cxnId="{8EF443E2-A22B-40EB-A518-083F22BD4DB3}">
      <dgm:prSet/>
      <dgm:spPr/>
      <dgm:t>
        <a:bodyPr/>
        <a:lstStyle/>
        <a:p>
          <a:endParaRPr lang="ru-RU"/>
        </a:p>
      </dgm:t>
    </dgm:pt>
    <dgm:pt modelId="{AA748A4A-7FA4-4286-BEA6-2CACE2D2A403}">
      <dgm:prSet custT="1"/>
      <dgm:spPr>
        <a:solidFill>
          <a:srgbClr val="CCFFCC"/>
        </a:solidFill>
        <a:ln>
          <a:solidFill>
            <a:srgbClr val="7030A0"/>
          </a:solidFill>
        </a:ln>
      </dgm:spPr>
      <dgm:t>
        <a:bodyPr/>
        <a:lstStyle/>
        <a:p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Система оплаты труда</a:t>
          </a:r>
          <a:endParaRPr lang="ru-RU" sz="22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AE40F61D-0DBA-499E-9047-FC43E8C10D6B}" type="parTrans" cxnId="{BB572698-908A-4B08-9059-E59C4DD827EF}">
      <dgm:prSet/>
      <dgm:spPr/>
      <dgm:t>
        <a:bodyPr/>
        <a:lstStyle/>
        <a:p>
          <a:endParaRPr lang="ru-RU"/>
        </a:p>
      </dgm:t>
    </dgm:pt>
    <dgm:pt modelId="{DB3AD087-C63A-4BA9-BFE2-3644D146BE8D}" type="sibTrans" cxnId="{BB572698-908A-4B08-9059-E59C4DD827EF}">
      <dgm:prSet/>
      <dgm:spPr/>
      <dgm:t>
        <a:bodyPr/>
        <a:lstStyle/>
        <a:p>
          <a:endParaRPr lang="ru-RU"/>
        </a:p>
      </dgm:t>
    </dgm:pt>
    <dgm:pt modelId="{8CE9F659-28B8-4567-B136-D238859FF4B4}">
      <dgm:prSet custT="1"/>
      <dgm:spPr>
        <a:solidFill>
          <a:srgbClr val="CCFFCC"/>
        </a:solidFill>
        <a:ln>
          <a:solidFill>
            <a:srgbClr val="7030A0"/>
          </a:solidFill>
        </a:ln>
      </dgm:spPr>
      <dgm:t>
        <a:bodyPr/>
        <a:lstStyle/>
        <a:p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Обеспечение последовательного и целенаправленного управленческого и педагогического воздействия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707F99EA-BA33-4186-A3E0-E7EA382A4F5D}" type="parTrans" cxnId="{2970B158-049B-43A4-9684-A45AFA641860}">
      <dgm:prSet/>
      <dgm:spPr/>
      <dgm:t>
        <a:bodyPr/>
        <a:lstStyle/>
        <a:p>
          <a:endParaRPr lang="ru-RU"/>
        </a:p>
      </dgm:t>
    </dgm:pt>
    <dgm:pt modelId="{C5260E05-B783-4578-A4EB-101FA54C3E99}" type="sibTrans" cxnId="{2970B158-049B-43A4-9684-A45AFA641860}">
      <dgm:prSet/>
      <dgm:spPr/>
      <dgm:t>
        <a:bodyPr/>
        <a:lstStyle/>
        <a:p>
          <a:endParaRPr lang="ru-RU"/>
        </a:p>
      </dgm:t>
    </dgm:pt>
    <dgm:pt modelId="{5440CFB4-BA02-4ABF-8B90-6AA9AEA7F3BD}" type="pres">
      <dgm:prSet presAssocID="{8962FBCA-E7AB-46AB-8CDF-7AC4D3E3E2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DB2DA0-18A5-4C9D-95FD-4D02A138985F}" type="pres">
      <dgm:prSet presAssocID="{2D551E23-7F81-4CB7-85F1-BC99CBB5C8C8}" presName="comp" presStyleCnt="0"/>
      <dgm:spPr/>
    </dgm:pt>
    <dgm:pt modelId="{314A5047-934C-40D0-922C-61D0584AD741}" type="pres">
      <dgm:prSet presAssocID="{2D551E23-7F81-4CB7-85F1-BC99CBB5C8C8}" presName="box" presStyleLbl="node1" presStyleIdx="0" presStyleCnt="8" custLinFactNeighborX="1433" custLinFactNeighborY="9776"/>
      <dgm:spPr/>
      <dgm:t>
        <a:bodyPr/>
        <a:lstStyle/>
        <a:p>
          <a:endParaRPr lang="ru-RU"/>
        </a:p>
      </dgm:t>
    </dgm:pt>
    <dgm:pt modelId="{4756AAA4-11F3-40FB-B564-7BBA4BBF14D3}" type="pres">
      <dgm:prSet presAssocID="{2D551E23-7F81-4CB7-85F1-BC99CBB5C8C8}" presName="img" presStyleLbl="fgImgPlace1" presStyleIdx="0" presStyleCnt="8" custScaleX="69409" custScaleY="903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358BDA15-AA21-4A61-8ED0-4C519B909ACA}" type="pres">
      <dgm:prSet presAssocID="{2D551E23-7F81-4CB7-85F1-BC99CBB5C8C8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80512B-397B-423B-BFAB-C6A40622728B}" type="pres">
      <dgm:prSet presAssocID="{0A0C4A9A-8E0C-40D5-985B-CAFC679A1390}" presName="spacer" presStyleCnt="0"/>
      <dgm:spPr/>
    </dgm:pt>
    <dgm:pt modelId="{1B2C8D56-D741-461F-AA94-F76228DD4BB2}" type="pres">
      <dgm:prSet presAssocID="{6336A6A4-A7BA-445A-8249-285DA0EDEF5B}" presName="comp" presStyleCnt="0"/>
      <dgm:spPr/>
    </dgm:pt>
    <dgm:pt modelId="{D727FFCF-3760-455D-B6FB-75A80B59D1C8}" type="pres">
      <dgm:prSet presAssocID="{6336A6A4-A7BA-445A-8249-285DA0EDEF5B}" presName="box" presStyleLbl="node1" presStyleIdx="1" presStyleCnt="8"/>
      <dgm:spPr/>
      <dgm:t>
        <a:bodyPr/>
        <a:lstStyle/>
        <a:p>
          <a:endParaRPr lang="ru-RU"/>
        </a:p>
      </dgm:t>
    </dgm:pt>
    <dgm:pt modelId="{11F2523E-224C-46BA-B84D-73152CC58E19}" type="pres">
      <dgm:prSet presAssocID="{6336A6A4-A7BA-445A-8249-285DA0EDEF5B}" presName="img" presStyleLbl="fgImgPlace1" presStyleIdx="1" presStyleCnt="8" custScaleX="69409" custScaleY="9038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CA0B3632-E407-4CB6-B185-68C7E99887E8}" type="pres">
      <dgm:prSet presAssocID="{6336A6A4-A7BA-445A-8249-285DA0EDEF5B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F6F8E9-402F-4578-ADD9-5BE00F13EEE2}" type="pres">
      <dgm:prSet presAssocID="{27B3F881-DB0A-4EE1-B273-6EBD17F3CED7}" presName="spacer" presStyleCnt="0"/>
      <dgm:spPr/>
    </dgm:pt>
    <dgm:pt modelId="{401AB0D1-9A56-4CEC-8770-7D567E360F71}" type="pres">
      <dgm:prSet presAssocID="{AA748A4A-7FA4-4286-BEA6-2CACE2D2A403}" presName="comp" presStyleCnt="0"/>
      <dgm:spPr/>
    </dgm:pt>
    <dgm:pt modelId="{AE5A4A60-4DB8-46BA-8896-60C5C2EBA485}" type="pres">
      <dgm:prSet presAssocID="{AA748A4A-7FA4-4286-BEA6-2CACE2D2A403}" presName="box" presStyleLbl="node1" presStyleIdx="2" presStyleCnt="8"/>
      <dgm:spPr/>
      <dgm:t>
        <a:bodyPr/>
        <a:lstStyle/>
        <a:p>
          <a:endParaRPr lang="ru-RU"/>
        </a:p>
      </dgm:t>
    </dgm:pt>
    <dgm:pt modelId="{E0FD960F-FE2D-487E-96F9-E4D887ED8182}" type="pres">
      <dgm:prSet presAssocID="{AA748A4A-7FA4-4286-BEA6-2CACE2D2A403}" presName="img" presStyleLbl="fgImgPlace1" presStyleIdx="2" presStyleCnt="8" custScaleX="69409" custScaleY="9038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498F3811-315F-456F-B96F-1F01175C5215}" type="pres">
      <dgm:prSet presAssocID="{AA748A4A-7FA4-4286-BEA6-2CACE2D2A403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F33039-9637-48B0-9B8E-07E9217E2159}" type="pres">
      <dgm:prSet presAssocID="{DB3AD087-C63A-4BA9-BFE2-3644D146BE8D}" presName="spacer" presStyleCnt="0"/>
      <dgm:spPr/>
    </dgm:pt>
    <dgm:pt modelId="{A3F3064E-0AD3-4DEB-838A-39D775AD1E51}" type="pres">
      <dgm:prSet presAssocID="{8CE9F659-28B8-4567-B136-D238859FF4B4}" presName="comp" presStyleCnt="0"/>
      <dgm:spPr/>
    </dgm:pt>
    <dgm:pt modelId="{1A7B91AA-14BB-4C58-91EA-E839DD75462B}" type="pres">
      <dgm:prSet presAssocID="{8CE9F659-28B8-4567-B136-D238859FF4B4}" presName="box" presStyleLbl="node1" presStyleIdx="3" presStyleCnt="8"/>
      <dgm:spPr/>
      <dgm:t>
        <a:bodyPr/>
        <a:lstStyle/>
        <a:p>
          <a:endParaRPr lang="ru-RU"/>
        </a:p>
      </dgm:t>
    </dgm:pt>
    <dgm:pt modelId="{CC3DED60-A44D-497F-B2E1-E8804D87FF49}" type="pres">
      <dgm:prSet presAssocID="{8CE9F659-28B8-4567-B136-D238859FF4B4}" presName="img" presStyleLbl="fgImgPlace1" presStyleIdx="3" presStyleCnt="8" custScaleX="69409" custScaleY="9038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58E4C522-9D69-4E2F-BA81-B829FE996886}" type="pres">
      <dgm:prSet presAssocID="{8CE9F659-28B8-4567-B136-D238859FF4B4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96F2A3-9B81-4574-8C94-3FB02223E7C2}" type="pres">
      <dgm:prSet presAssocID="{C5260E05-B783-4578-A4EB-101FA54C3E99}" presName="spacer" presStyleCnt="0"/>
      <dgm:spPr/>
    </dgm:pt>
    <dgm:pt modelId="{19C43964-5A73-474F-BD34-9CA30605F272}" type="pres">
      <dgm:prSet presAssocID="{AFE5588A-3A14-4484-BA74-AD87CF98D5B9}" presName="comp" presStyleCnt="0"/>
      <dgm:spPr/>
    </dgm:pt>
    <dgm:pt modelId="{264B2887-D3DD-4C40-8E26-66A7851A2729}" type="pres">
      <dgm:prSet presAssocID="{AFE5588A-3A14-4484-BA74-AD87CF98D5B9}" presName="box" presStyleLbl="node1" presStyleIdx="4" presStyleCnt="8"/>
      <dgm:spPr/>
      <dgm:t>
        <a:bodyPr/>
        <a:lstStyle/>
        <a:p>
          <a:endParaRPr lang="ru-RU"/>
        </a:p>
      </dgm:t>
    </dgm:pt>
    <dgm:pt modelId="{587704F1-EFDE-4680-B3A8-02CB425A845C}" type="pres">
      <dgm:prSet presAssocID="{AFE5588A-3A14-4484-BA74-AD87CF98D5B9}" presName="img" presStyleLbl="fgImgPlace1" presStyleIdx="4" presStyleCnt="8" custScaleX="69409" custScaleY="9038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167135D0-D50E-4485-B59F-0DD0CDEBF3D3}" type="pres">
      <dgm:prSet presAssocID="{AFE5588A-3A14-4484-BA74-AD87CF98D5B9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AC3BA5-3943-45E8-94C3-71F3B4A27B55}" type="pres">
      <dgm:prSet presAssocID="{67BAE5E6-612D-493B-A4AB-5090ADE12F1E}" presName="spacer" presStyleCnt="0"/>
      <dgm:spPr/>
    </dgm:pt>
    <dgm:pt modelId="{B9DF6A25-C06D-4306-B637-3CE003B9C8A3}" type="pres">
      <dgm:prSet presAssocID="{2748A929-4AD5-417B-8F10-9E8F9ECF1D56}" presName="comp" presStyleCnt="0"/>
      <dgm:spPr/>
    </dgm:pt>
    <dgm:pt modelId="{6296A6DD-A58D-49D2-A86C-297C9F3E412A}" type="pres">
      <dgm:prSet presAssocID="{2748A929-4AD5-417B-8F10-9E8F9ECF1D56}" presName="box" presStyleLbl="node1" presStyleIdx="5" presStyleCnt="8"/>
      <dgm:spPr/>
      <dgm:t>
        <a:bodyPr/>
        <a:lstStyle/>
        <a:p>
          <a:endParaRPr lang="ru-RU"/>
        </a:p>
      </dgm:t>
    </dgm:pt>
    <dgm:pt modelId="{4DEAD51F-AFCA-4275-8443-ED0B29F543C5}" type="pres">
      <dgm:prSet presAssocID="{2748A929-4AD5-417B-8F10-9E8F9ECF1D56}" presName="img" presStyleLbl="fgImgPlace1" presStyleIdx="5" presStyleCnt="8" custScaleX="69409" custScaleY="9038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B63AAA82-4707-4AB4-97E3-ED8A65C580A4}" type="pres">
      <dgm:prSet presAssocID="{2748A929-4AD5-417B-8F10-9E8F9ECF1D56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95ECC-2814-44D2-905A-7AA3BCF1108B}" type="pres">
      <dgm:prSet presAssocID="{96A11F6E-12E8-4952-9F34-7CF642679D7D}" presName="spacer" presStyleCnt="0"/>
      <dgm:spPr/>
    </dgm:pt>
    <dgm:pt modelId="{729B6200-1695-4738-B436-4B1FDD494FCC}" type="pres">
      <dgm:prSet presAssocID="{CFEEA1E8-632B-40F9-87D3-17A38D1046F0}" presName="comp" presStyleCnt="0"/>
      <dgm:spPr/>
    </dgm:pt>
    <dgm:pt modelId="{459E883C-02BC-4496-A3BF-6A5962DF99F3}" type="pres">
      <dgm:prSet presAssocID="{CFEEA1E8-632B-40F9-87D3-17A38D1046F0}" presName="box" presStyleLbl="node1" presStyleIdx="6" presStyleCnt="8" custLinFactNeighborX="-851"/>
      <dgm:spPr/>
      <dgm:t>
        <a:bodyPr/>
        <a:lstStyle/>
        <a:p>
          <a:endParaRPr lang="ru-RU"/>
        </a:p>
      </dgm:t>
    </dgm:pt>
    <dgm:pt modelId="{7F313C51-D880-46A3-838B-DE33BE412F23}" type="pres">
      <dgm:prSet presAssocID="{CFEEA1E8-632B-40F9-87D3-17A38D1046F0}" presName="img" presStyleLbl="fgImgPlace1" presStyleIdx="6" presStyleCnt="8" custScaleX="69409" custScaleY="9038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7C28D648-9253-46B0-9B36-7B3400FDB4F2}" type="pres">
      <dgm:prSet presAssocID="{CFEEA1E8-632B-40F9-87D3-17A38D1046F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13C4DA-1264-428A-BEA9-AD01A8166511}" type="pres">
      <dgm:prSet presAssocID="{1497F6FE-84C9-4C93-8EB6-32520C557DEB}" presName="spacer" presStyleCnt="0"/>
      <dgm:spPr/>
    </dgm:pt>
    <dgm:pt modelId="{D857C58D-492E-4182-9F79-F714F30102F9}" type="pres">
      <dgm:prSet presAssocID="{EF3F3533-2D27-438A-AC80-924CD0AE2EDD}" presName="comp" presStyleCnt="0"/>
      <dgm:spPr/>
    </dgm:pt>
    <dgm:pt modelId="{3CB8C864-50EA-408A-9360-43148C5A5D5D}" type="pres">
      <dgm:prSet presAssocID="{EF3F3533-2D27-438A-AC80-924CD0AE2EDD}" presName="box" presStyleLbl="node1" presStyleIdx="7" presStyleCnt="8"/>
      <dgm:spPr/>
      <dgm:t>
        <a:bodyPr/>
        <a:lstStyle/>
        <a:p>
          <a:endParaRPr lang="ru-RU"/>
        </a:p>
      </dgm:t>
    </dgm:pt>
    <dgm:pt modelId="{FF26E1A8-7A72-4F0A-8F8B-376ABD075868}" type="pres">
      <dgm:prSet presAssocID="{EF3F3533-2D27-438A-AC80-924CD0AE2EDD}" presName="img" presStyleLbl="fgImgPlace1" presStyleIdx="7" presStyleCnt="8" custScaleX="69409" custScaleY="90388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C6B51B98-FA99-4F95-9BED-CD3EF9523C98}" type="pres">
      <dgm:prSet presAssocID="{EF3F3533-2D27-438A-AC80-924CD0AE2EDD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F443E2-A22B-40EB-A518-083F22BD4DB3}" srcId="{8962FBCA-E7AB-46AB-8CDF-7AC4D3E3E26A}" destId="{6336A6A4-A7BA-445A-8249-285DA0EDEF5B}" srcOrd="1" destOrd="0" parTransId="{9C7845C7-E79B-4141-B2C7-F32FF0C9EEE6}" sibTransId="{27B3F881-DB0A-4EE1-B273-6EBD17F3CED7}"/>
    <dgm:cxn modelId="{8CCD5071-E3EE-479E-A787-2FD20450EB99}" type="presOf" srcId="{AA748A4A-7FA4-4286-BEA6-2CACE2D2A403}" destId="{498F3811-315F-456F-B96F-1F01175C5215}" srcOrd="1" destOrd="0" presId="urn:microsoft.com/office/officeart/2005/8/layout/vList4"/>
    <dgm:cxn modelId="{0F5DE78E-ECD2-4BAB-8DA1-206FF749288F}" type="presOf" srcId="{2D551E23-7F81-4CB7-85F1-BC99CBB5C8C8}" destId="{314A5047-934C-40D0-922C-61D0584AD741}" srcOrd="0" destOrd="0" presId="urn:microsoft.com/office/officeart/2005/8/layout/vList4"/>
    <dgm:cxn modelId="{3F613455-F388-4AE4-9A9B-F606A8A28C1B}" type="presOf" srcId="{8CE9F659-28B8-4567-B136-D238859FF4B4}" destId="{58E4C522-9D69-4E2F-BA81-B829FE996886}" srcOrd="1" destOrd="0" presId="urn:microsoft.com/office/officeart/2005/8/layout/vList4"/>
    <dgm:cxn modelId="{2D4D03F5-C98E-41E5-B2D0-1312B887A777}" srcId="{8962FBCA-E7AB-46AB-8CDF-7AC4D3E3E26A}" destId="{2D551E23-7F81-4CB7-85F1-BC99CBB5C8C8}" srcOrd="0" destOrd="0" parTransId="{59678310-B7B7-4EE7-AC53-06043A11B52B}" sibTransId="{0A0C4A9A-8E0C-40D5-985B-CAFC679A1390}"/>
    <dgm:cxn modelId="{95B53A85-3461-403A-9D25-13F00F6A382A}" type="presOf" srcId="{AA748A4A-7FA4-4286-BEA6-2CACE2D2A403}" destId="{AE5A4A60-4DB8-46BA-8896-60C5C2EBA485}" srcOrd="0" destOrd="0" presId="urn:microsoft.com/office/officeart/2005/8/layout/vList4"/>
    <dgm:cxn modelId="{D18F6D74-D1E3-4333-AE7B-9597EA7E4285}" type="presOf" srcId="{6336A6A4-A7BA-445A-8249-285DA0EDEF5B}" destId="{CA0B3632-E407-4CB6-B185-68C7E99887E8}" srcOrd="1" destOrd="0" presId="urn:microsoft.com/office/officeart/2005/8/layout/vList4"/>
    <dgm:cxn modelId="{84745F0B-AADA-44E4-92E2-780779D19C0F}" srcId="{8962FBCA-E7AB-46AB-8CDF-7AC4D3E3E26A}" destId="{CFEEA1E8-632B-40F9-87D3-17A38D1046F0}" srcOrd="6" destOrd="0" parTransId="{56700161-9AAE-46B6-A53F-F6F89815EB95}" sibTransId="{1497F6FE-84C9-4C93-8EB6-32520C557DEB}"/>
    <dgm:cxn modelId="{B476A44E-0876-4844-93C3-195725D0ED51}" type="presOf" srcId="{2D551E23-7F81-4CB7-85F1-BC99CBB5C8C8}" destId="{358BDA15-AA21-4A61-8ED0-4C519B909ACA}" srcOrd="1" destOrd="0" presId="urn:microsoft.com/office/officeart/2005/8/layout/vList4"/>
    <dgm:cxn modelId="{34365D62-219C-4DBB-9270-7788A73C1B0E}" srcId="{8962FBCA-E7AB-46AB-8CDF-7AC4D3E3E26A}" destId="{AFE5588A-3A14-4484-BA74-AD87CF98D5B9}" srcOrd="4" destOrd="0" parTransId="{4ABB3652-6D4B-407B-9394-75181CEC966C}" sibTransId="{67BAE5E6-612D-493B-A4AB-5090ADE12F1E}"/>
    <dgm:cxn modelId="{3DCE829E-062D-4502-B6A0-8230235B7415}" srcId="{8962FBCA-E7AB-46AB-8CDF-7AC4D3E3E26A}" destId="{2748A929-4AD5-417B-8F10-9E8F9ECF1D56}" srcOrd="5" destOrd="0" parTransId="{B09C1768-79A7-454D-918A-97BF05911042}" sibTransId="{96A11F6E-12E8-4952-9F34-7CF642679D7D}"/>
    <dgm:cxn modelId="{D9639583-4797-4138-9AD9-3BB5405C4C00}" type="presOf" srcId="{6336A6A4-A7BA-445A-8249-285DA0EDEF5B}" destId="{D727FFCF-3760-455D-B6FB-75A80B59D1C8}" srcOrd="0" destOrd="0" presId="urn:microsoft.com/office/officeart/2005/8/layout/vList4"/>
    <dgm:cxn modelId="{82D579DA-6453-47E6-835B-2D7D8758D6C5}" type="presOf" srcId="{2748A929-4AD5-417B-8F10-9E8F9ECF1D56}" destId="{6296A6DD-A58D-49D2-A86C-297C9F3E412A}" srcOrd="0" destOrd="0" presId="urn:microsoft.com/office/officeart/2005/8/layout/vList4"/>
    <dgm:cxn modelId="{C5704D12-C0A0-457D-9DD8-B9FB33AF5E7D}" type="presOf" srcId="{AFE5588A-3A14-4484-BA74-AD87CF98D5B9}" destId="{264B2887-D3DD-4C40-8E26-66A7851A2729}" srcOrd="0" destOrd="0" presId="urn:microsoft.com/office/officeart/2005/8/layout/vList4"/>
    <dgm:cxn modelId="{BB572698-908A-4B08-9059-E59C4DD827EF}" srcId="{8962FBCA-E7AB-46AB-8CDF-7AC4D3E3E26A}" destId="{AA748A4A-7FA4-4286-BEA6-2CACE2D2A403}" srcOrd="2" destOrd="0" parTransId="{AE40F61D-0DBA-499E-9047-FC43E8C10D6B}" sibTransId="{DB3AD087-C63A-4BA9-BFE2-3644D146BE8D}"/>
    <dgm:cxn modelId="{B7AD86BB-B875-4458-AE9B-D2A4C48348A7}" type="presOf" srcId="{AFE5588A-3A14-4484-BA74-AD87CF98D5B9}" destId="{167135D0-D50E-4485-B59F-0DD0CDEBF3D3}" srcOrd="1" destOrd="0" presId="urn:microsoft.com/office/officeart/2005/8/layout/vList4"/>
    <dgm:cxn modelId="{7E6430AB-36F2-4DDE-9CF3-30D9739ECD9D}" type="presOf" srcId="{8CE9F659-28B8-4567-B136-D238859FF4B4}" destId="{1A7B91AA-14BB-4C58-91EA-E839DD75462B}" srcOrd="0" destOrd="0" presId="urn:microsoft.com/office/officeart/2005/8/layout/vList4"/>
    <dgm:cxn modelId="{0C1C2B73-3D75-48CE-9C2E-938AF7166DE2}" type="presOf" srcId="{CFEEA1E8-632B-40F9-87D3-17A38D1046F0}" destId="{7C28D648-9253-46B0-9B36-7B3400FDB4F2}" srcOrd="1" destOrd="0" presId="urn:microsoft.com/office/officeart/2005/8/layout/vList4"/>
    <dgm:cxn modelId="{2970B158-049B-43A4-9684-A45AFA641860}" srcId="{8962FBCA-E7AB-46AB-8CDF-7AC4D3E3E26A}" destId="{8CE9F659-28B8-4567-B136-D238859FF4B4}" srcOrd="3" destOrd="0" parTransId="{707F99EA-BA33-4186-A3E0-E7EA382A4F5D}" sibTransId="{C5260E05-B783-4578-A4EB-101FA54C3E99}"/>
    <dgm:cxn modelId="{BDFC92F0-3B2B-45C9-A3DF-B528A34EBB4F}" type="presOf" srcId="{EF3F3533-2D27-438A-AC80-924CD0AE2EDD}" destId="{C6B51B98-FA99-4F95-9BED-CD3EF9523C98}" srcOrd="1" destOrd="0" presId="urn:microsoft.com/office/officeart/2005/8/layout/vList4"/>
    <dgm:cxn modelId="{F7F8ED4B-26BD-4A0E-A1AE-0E85F931C200}" type="presOf" srcId="{EF3F3533-2D27-438A-AC80-924CD0AE2EDD}" destId="{3CB8C864-50EA-408A-9360-43148C5A5D5D}" srcOrd="0" destOrd="0" presId="urn:microsoft.com/office/officeart/2005/8/layout/vList4"/>
    <dgm:cxn modelId="{1F46CAE5-B684-4B67-9F20-1AE4C6857C46}" type="presOf" srcId="{CFEEA1E8-632B-40F9-87D3-17A38D1046F0}" destId="{459E883C-02BC-4496-A3BF-6A5962DF99F3}" srcOrd="0" destOrd="0" presId="urn:microsoft.com/office/officeart/2005/8/layout/vList4"/>
    <dgm:cxn modelId="{F09BCCC0-649A-4A65-BFEE-060AB10B053C}" type="presOf" srcId="{8962FBCA-E7AB-46AB-8CDF-7AC4D3E3E26A}" destId="{5440CFB4-BA02-4ABF-8B90-6AA9AEA7F3BD}" srcOrd="0" destOrd="0" presId="urn:microsoft.com/office/officeart/2005/8/layout/vList4"/>
    <dgm:cxn modelId="{DDF5F692-DB62-4BB9-8007-4D7C5D3AF5F2}" type="presOf" srcId="{2748A929-4AD5-417B-8F10-9E8F9ECF1D56}" destId="{B63AAA82-4707-4AB4-97E3-ED8A65C580A4}" srcOrd="1" destOrd="0" presId="urn:microsoft.com/office/officeart/2005/8/layout/vList4"/>
    <dgm:cxn modelId="{704CFD02-B709-403A-9F9D-3F5FED2867CA}" srcId="{8962FBCA-E7AB-46AB-8CDF-7AC4D3E3E26A}" destId="{EF3F3533-2D27-438A-AC80-924CD0AE2EDD}" srcOrd="7" destOrd="0" parTransId="{F46ED0EE-7F55-4317-A1CC-0F22000AD397}" sibTransId="{4A9444B6-CF08-4494-A684-A930F829385D}"/>
    <dgm:cxn modelId="{1F3B6822-3812-4A8C-9B59-85EC4C72B44B}" type="presParOf" srcId="{5440CFB4-BA02-4ABF-8B90-6AA9AEA7F3BD}" destId="{BADB2DA0-18A5-4C9D-95FD-4D02A138985F}" srcOrd="0" destOrd="0" presId="urn:microsoft.com/office/officeart/2005/8/layout/vList4"/>
    <dgm:cxn modelId="{680D6652-52CD-4077-AC63-53B360322F38}" type="presParOf" srcId="{BADB2DA0-18A5-4C9D-95FD-4D02A138985F}" destId="{314A5047-934C-40D0-922C-61D0584AD741}" srcOrd="0" destOrd="0" presId="urn:microsoft.com/office/officeart/2005/8/layout/vList4"/>
    <dgm:cxn modelId="{6D2A9658-C65E-4B7E-A8C6-3EE81AFEFC35}" type="presParOf" srcId="{BADB2DA0-18A5-4C9D-95FD-4D02A138985F}" destId="{4756AAA4-11F3-40FB-B564-7BBA4BBF14D3}" srcOrd="1" destOrd="0" presId="urn:microsoft.com/office/officeart/2005/8/layout/vList4"/>
    <dgm:cxn modelId="{E0E38526-03CE-4DCD-9744-834659AC06C0}" type="presParOf" srcId="{BADB2DA0-18A5-4C9D-95FD-4D02A138985F}" destId="{358BDA15-AA21-4A61-8ED0-4C519B909ACA}" srcOrd="2" destOrd="0" presId="urn:microsoft.com/office/officeart/2005/8/layout/vList4"/>
    <dgm:cxn modelId="{234D3614-DD78-4F73-944F-C1908CCDA547}" type="presParOf" srcId="{5440CFB4-BA02-4ABF-8B90-6AA9AEA7F3BD}" destId="{7680512B-397B-423B-BFAB-C6A40622728B}" srcOrd="1" destOrd="0" presId="urn:microsoft.com/office/officeart/2005/8/layout/vList4"/>
    <dgm:cxn modelId="{AB7FB23D-2317-4975-A2EE-B3AF2BFA7CC4}" type="presParOf" srcId="{5440CFB4-BA02-4ABF-8B90-6AA9AEA7F3BD}" destId="{1B2C8D56-D741-461F-AA94-F76228DD4BB2}" srcOrd="2" destOrd="0" presId="urn:microsoft.com/office/officeart/2005/8/layout/vList4"/>
    <dgm:cxn modelId="{A744FA94-0C02-489F-A13D-9389F2EB13F2}" type="presParOf" srcId="{1B2C8D56-D741-461F-AA94-F76228DD4BB2}" destId="{D727FFCF-3760-455D-B6FB-75A80B59D1C8}" srcOrd="0" destOrd="0" presId="urn:microsoft.com/office/officeart/2005/8/layout/vList4"/>
    <dgm:cxn modelId="{B72D30E0-B9E4-47BA-BE55-B65011F19DDB}" type="presParOf" srcId="{1B2C8D56-D741-461F-AA94-F76228DD4BB2}" destId="{11F2523E-224C-46BA-B84D-73152CC58E19}" srcOrd="1" destOrd="0" presId="urn:microsoft.com/office/officeart/2005/8/layout/vList4"/>
    <dgm:cxn modelId="{0AC489A1-DB05-49B0-B508-6A9F6B79DDA4}" type="presParOf" srcId="{1B2C8D56-D741-461F-AA94-F76228DD4BB2}" destId="{CA0B3632-E407-4CB6-B185-68C7E99887E8}" srcOrd="2" destOrd="0" presId="urn:microsoft.com/office/officeart/2005/8/layout/vList4"/>
    <dgm:cxn modelId="{9790B066-48DE-497F-AFF5-E431791D5F3A}" type="presParOf" srcId="{5440CFB4-BA02-4ABF-8B90-6AA9AEA7F3BD}" destId="{77F6F8E9-402F-4578-ADD9-5BE00F13EEE2}" srcOrd="3" destOrd="0" presId="urn:microsoft.com/office/officeart/2005/8/layout/vList4"/>
    <dgm:cxn modelId="{3EFAAE45-BD7B-42D7-A15B-2D1075383DC0}" type="presParOf" srcId="{5440CFB4-BA02-4ABF-8B90-6AA9AEA7F3BD}" destId="{401AB0D1-9A56-4CEC-8770-7D567E360F71}" srcOrd="4" destOrd="0" presId="urn:microsoft.com/office/officeart/2005/8/layout/vList4"/>
    <dgm:cxn modelId="{127C432A-AB60-460A-A91B-FE7F250EA0B9}" type="presParOf" srcId="{401AB0D1-9A56-4CEC-8770-7D567E360F71}" destId="{AE5A4A60-4DB8-46BA-8896-60C5C2EBA485}" srcOrd="0" destOrd="0" presId="urn:microsoft.com/office/officeart/2005/8/layout/vList4"/>
    <dgm:cxn modelId="{BE678964-577E-4912-8E16-9AC451BC8F55}" type="presParOf" srcId="{401AB0D1-9A56-4CEC-8770-7D567E360F71}" destId="{E0FD960F-FE2D-487E-96F9-E4D887ED8182}" srcOrd="1" destOrd="0" presId="urn:microsoft.com/office/officeart/2005/8/layout/vList4"/>
    <dgm:cxn modelId="{ACC09085-39DB-4371-AA2E-5E40C80A16C4}" type="presParOf" srcId="{401AB0D1-9A56-4CEC-8770-7D567E360F71}" destId="{498F3811-315F-456F-B96F-1F01175C5215}" srcOrd="2" destOrd="0" presId="urn:microsoft.com/office/officeart/2005/8/layout/vList4"/>
    <dgm:cxn modelId="{950C0DC7-23E0-4347-A93A-C99E2DFD2A8A}" type="presParOf" srcId="{5440CFB4-BA02-4ABF-8B90-6AA9AEA7F3BD}" destId="{80F33039-9637-48B0-9B8E-07E9217E2159}" srcOrd="5" destOrd="0" presId="urn:microsoft.com/office/officeart/2005/8/layout/vList4"/>
    <dgm:cxn modelId="{0A5B0C1F-5E8C-43B4-8055-8B893F06CF1D}" type="presParOf" srcId="{5440CFB4-BA02-4ABF-8B90-6AA9AEA7F3BD}" destId="{A3F3064E-0AD3-4DEB-838A-39D775AD1E51}" srcOrd="6" destOrd="0" presId="urn:microsoft.com/office/officeart/2005/8/layout/vList4"/>
    <dgm:cxn modelId="{4CD3B042-918A-46A1-BEA6-2D88D36D27B5}" type="presParOf" srcId="{A3F3064E-0AD3-4DEB-838A-39D775AD1E51}" destId="{1A7B91AA-14BB-4C58-91EA-E839DD75462B}" srcOrd="0" destOrd="0" presId="urn:microsoft.com/office/officeart/2005/8/layout/vList4"/>
    <dgm:cxn modelId="{07A8E74E-7DE4-4D8B-B451-2EBEDA096875}" type="presParOf" srcId="{A3F3064E-0AD3-4DEB-838A-39D775AD1E51}" destId="{CC3DED60-A44D-497F-B2E1-E8804D87FF49}" srcOrd="1" destOrd="0" presId="urn:microsoft.com/office/officeart/2005/8/layout/vList4"/>
    <dgm:cxn modelId="{C770EB81-3DF3-4D64-911D-932F6D2D0403}" type="presParOf" srcId="{A3F3064E-0AD3-4DEB-838A-39D775AD1E51}" destId="{58E4C522-9D69-4E2F-BA81-B829FE996886}" srcOrd="2" destOrd="0" presId="urn:microsoft.com/office/officeart/2005/8/layout/vList4"/>
    <dgm:cxn modelId="{BAC6D3BD-A703-40D2-A5CF-2FEB52CCBB7B}" type="presParOf" srcId="{5440CFB4-BA02-4ABF-8B90-6AA9AEA7F3BD}" destId="{7D96F2A3-9B81-4574-8C94-3FB02223E7C2}" srcOrd="7" destOrd="0" presId="urn:microsoft.com/office/officeart/2005/8/layout/vList4"/>
    <dgm:cxn modelId="{44CBFD58-9EE1-4A0C-BFEA-45EFEC62A8F6}" type="presParOf" srcId="{5440CFB4-BA02-4ABF-8B90-6AA9AEA7F3BD}" destId="{19C43964-5A73-474F-BD34-9CA30605F272}" srcOrd="8" destOrd="0" presId="urn:microsoft.com/office/officeart/2005/8/layout/vList4"/>
    <dgm:cxn modelId="{8FAAB7C5-F1CB-4DBB-A312-EAE4EC1BA272}" type="presParOf" srcId="{19C43964-5A73-474F-BD34-9CA30605F272}" destId="{264B2887-D3DD-4C40-8E26-66A7851A2729}" srcOrd="0" destOrd="0" presId="urn:microsoft.com/office/officeart/2005/8/layout/vList4"/>
    <dgm:cxn modelId="{583A3A2F-0429-4A19-BC1E-C23A14E8D59B}" type="presParOf" srcId="{19C43964-5A73-474F-BD34-9CA30605F272}" destId="{587704F1-EFDE-4680-B3A8-02CB425A845C}" srcOrd="1" destOrd="0" presId="urn:microsoft.com/office/officeart/2005/8/layout/vList4"/>
    <dgm:cxn modelId="{3ED55220-78DB-40E7-9218-4B1C2893974A}" type="presParOf" srcId="{19C43964-5A73-474F-BD34-9CA30605F272}" destId="{167135D0-D50E-4485-B59F-0DD0CDEBF3D3}" srcOrd="2" destOrd="0" presId="urn:microsoft.com/office/officeart/2005/8/layout/vList4"/>
    <dgm:cxn modelId="{1A2EAD62-81B9-43FD-B9FA-11E4A5F90CB2}" type="presParOf" srcId="{5440CFB4-BA02-4ABF-8B90-6AA9AEA7F3BD}" destId="{69AC3BA5-3943-45E8-94C3-71F3B4A27B55}" srcOrd="9" destOrd="0" presId="urn:microsoft.com/office/officeart/2005/8/layout/vList4"/>
    <dgm:cxn modelId="{ED34F229-369B-4143-9EB2-BB5C75CE08AC}" type="presParOf" srcId="{5440CFB4-BA02-4ABF-8B90-6AA9AEA7F3BD}" destId="{B9DF6A25-C06D-4306-B637-3CE003B9C8A3}" srcOrd="10" destOrd="0" presId="urn:microsoft.com/office/officeart/2005/8/layout/vList4"/>
    <dgm:cxn modelId="{845D37DA-1885-476D-B49A-8BCF07905EC3}" type="presParOf" srcId="{B9DF6A25-C06D-4306-B637-3CE003B9C8A3}" destId="{6296A6DD-A58D-49D2-A86C-297C9F3E412A}" srcOrd="0" destOrd="0" presId="urn:microsoft.com/office/officeart/2005/8/layout/vList4"/>
    <dgm:cxn modelId="{7F3B5EEE-1C91-43CA-AD7B-1CC61B1C565E}" type="presParOf" srcId="{B9DF6A25-C06D-4306-B637-3CE003B9C8A3}" destId="{4DEAD51F-AFCA-4275-8443-ED0B29F543C5}" srcOrd="1" destOrd="0" presId="urn:microsoft.com/office/officeart/2005/8/layout/vList4"/>
    <dgm:cxn modelId="{AD4833D2-B6C4-4027-B53F-F0D8925057E6}" type="presParOf" srcId="{B9DF6A25-C06D-4306-B637-3CE003B9C8A3}" destId="{B63AAA82-4707-4AB4-97E3-ED8A65C580A4}" srcOrd="2" destOrd="0" presId="urn:microsoft.com/office/officeart/2005/8/layout/vList4"/>
    <dgm:cxn modelId="{7EA8134A-5D68-435E-AC5C-224A67858A69}" type="presParOf" srcId="{5440CFB4-BA02-4ABF-8B90-6AA9AEA7F3BD}" destId="{07595ECC-2814-44D2-905A-7AA3BCF1108B}" srcOrd="11" destOrd="0" presId="urn:microsoft.com/office/officeart/2005/8/layout/vList4"/>
    <dgm:cxn modelId="{A1EE942E-8618-457A-A8AE-778214D9E105}" type="presParOf" srcId="{5440CFB4-BA02-4ABF-8B90-6AA9AEA7F3BD}" destId="{729B6200-1695-4738-B436-4B1FDD494FCC}" srcOrd="12" destOrd="0" presId="urn:microsoft.com/office/officeart/2005/8/layout/vList4"/>
    <dgm:cxn modelId="{5ECC953B-E8D2-4894-A089-82314B8E137A}" type="presParOf" srcId="{729B6200-1695-4738-B436-4B1FDD494FCC}" destId="{459E883C-02BC-4496-A3BF-6A5962DF99F3}" srcOrd="0" destOrd="0" presId="urn:microsoft.com/office/officeart/2005/8/layout/vList4"/>
    <dgm:cxn modelId="{C46C5B8B-CC64-4ABA-8D24-D600C281C63D}" type="presParOf" srcId="{729B6200-1695-4738-B436-4B1FDD494FCC}" destId="{7F313C51-D880-46A3-838B-DE33BE412F23}" srcOrd="1" destOrd="0" presId="urn:microsoft.com/office/officeart/2005/8/layout/vList4"/>
    <dgm:cxn modelId="{B7516D85-879E-4C60-A9B9-A7B75BB1B4CB}" type="presParOf" srcId="{729B6200-1695-4738-B436-4B1FDD494FCC}" destId="{7C28D648-9253-46B0-9B36-7B3400FDB4F2}" srcOrd="2" destOrd="0" presId="urn:microsoft.com/office/officeart/2005/8/layout/vList4"/>
    <dgm:cxn modelId="{233D4BA2-3232-4266-ACA5-E829A20CBAD8}" type="presParOf" srcId="{5440CFB4-BA02-4ABF-8B90-6AA9AEA7F3BD}" destId="{1513C4DA-1264-428A-BEA9-AD01A8166511}" srcOrd="13" destOrd="0" presId="urn:microsoft.com/office/officeart/2005/8/layout/vList4"/>
    <dgm:cxn modelId="{FF5B83C4-426A-4C54-8752-B611101714A6}" type="presParOf" srcId="{5440CFB4-BA02-4ABF-8B90-6AA9AEA7F3BD}" destId="{D857C58D-492E-4182-9F79-F714F30102F9}" srcOrd="14" destOrd="0" presId="urn:microsoft.com/office/officeart/2005/8/layout/vList4"/>
    <dgm:cxn modelId="{B5B9C555-3F9F-4821-8E44-AC168F8BB0CB}" type="presParOf" srcId="{D857C58D-492E-4182-9F79-F714F30102F9}" destId="{3CB8C864-50EA-408A-9360-43148C5A5D5D}" srcOrd="0" destOrd="0" presId="urn:microsoft.com/office/officeart/2005/8/layout/vList4"/>
    <dgm:cxn modelId="{0640FD53-5625-485B-B073-FFDA84F8B12F}" type="presParOf" srcId="{D857C58D-492E-4182-9F79-F714F30102F9}" destId="{FF26E1A8-7A72-4F0A-8F8B-376ABD075868}" srcOrd="1" destOrd="0" presId="urn:microsoft.com/office/officeart/2005/8/layout/vList4"/>
    <dgm:cxn modelId="{FB2FBEA3-2FE0-4AC2-90B6-208C7AEE1208}" type="presParOf" srcId="{D857C58D-492E-4182-9F79-F714F30102F9}" destId="{C6B51B98-FA99-4F95-9BED-CD3EF9523C9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87ED32-17E4-416E-AC1C-07CB71A15B7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A19ECB-9D78-4568-A16A-624A7449BD78}">
      <dgm:prSet phldrT="[Текст]" custT="1"/>
      <dgm:spPr>
        <a:solidFill>
          <a:srgbClr val="FFFF00">
            <a:alpha val="30000"/>
          </a:srgbClr>
        </a:solidFill>
        <a:ln>
          <a:solidFill>
            <a:srgbClr val="7030A0"/>
          </a:solidFill>
        </a:ln>
      </dgm:spPr>
      <dgm:t>
        <a:bodyPr/>
        <a:lstStyle/>
        <a:p>
          <a:pPr algn="l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доверие и высокая требовательность членов группы друг к другу,</a:t>
          </a: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доброжелательная и деловая критика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5F71F907-53A9-40CF-8796-1F75FB79171D}" type="parTrans" cxnId="{F2B20559-9865-4402-BF50-B54755D798B3}">
      <dgm:prSet/>
      <dgm:spPr/>
      <dgm:t>
        <a:bodyPr/>
        <a:lstStyle/>
        <a:p>
          <a:endParaRPr lang="ru-RU"/>
        </a:p>
      </dgm:t>
    </dgm:pt>
    <dgm:pt modelId="{46B1E7D1-F4F2-44FB-8B82-0D6F90466A1A}" type="sibTrans" cxnId="{F2B20559-9865-4402-BF50-B54755D798B3}">
      <dgm:prSet/>
      <dgm:spPr/>
      <dgm:t>
        <a:bodyPr/>
        <a:lstStyle/>
        <a:p>
          <a:endParaRPr lang="ru-RU"/>
        </a:p>
      </dgm:t>
    </dgm:pt>
    <dgm:pt modelId="{9F344FEE-2E17-4BA0-AC2D-3FF5A34BD0A5}">
      <dgm:prSet phldrT="[Текст]" custT="1"/>
      <dgm:spPr>
        <a:solidFill>
          <a:srgbClr val="FFFF00">
            <a:alpha val="30000"/>
          </a:srgbClr>
        </a:solidFill>
        <a:ln>
          <a:solidFill>
            <a:srgbClr val="7030A0"/>
          </a:solidFill>
        </a:ln>
      </dgm:spPr>
      <dgm:t>
        <a:bodyPr/>
        <a:lstStyle/>
        <a:p>
          <a:pPr algn="l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принятие на себя ответственности за состояние дел в группе каждым из ее членов, терпимость к чужому мнению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3DE9BC95-65C7-4493-8400-187F8A6E98D7}" type="parTrans" cxnId="{3932393F-644A-4BE3-98FF-AA913B500F5C}">
      <dgm:prSet/>
      <dgm:spPr/>
      <dgm:t>
        <a:bodyPr/>
        <a:lstStyle/>
        <a:p>
          <a:endParaRPr lang="ru-RU"/>
        </a:p>
      </dgm:t>
    </dgm:pt>
    <dgm:pt modelId="{DFCBC417-AF25-42C8-B212-8D8465319025}" type="sibTrans" cxnId="{3932393F-644A-4BE3-98FF-AA913B500F5C}">
      <dgm:prSet/>
      <dgm:spPr/>
      <dgm:t>
        <a:bodyPr/>
        <a:lstStyle/>
        <a:p>
          <a:endParaRPr lang="ru-RU"/>
        </a:p>
      </dgm:t>
    </dgm:pt>
    <dgm:pt modelId="{94F3F2A2-DFA6-4456-B667-E0F5D4E39BB2}">
      <dgm:prSet custT="1"/>
      <dgm:spPr>
        <a:solidFill>
          <a:srgbClr val="FFFF99"/>
        </a:solidFill>
        <a:ln>
          <a:solidFill>
            <a:srgbClr val="7030A0"/>
          </a:solidFill>
        </a:ln>
      </dgm:spPr>
      <dgm:t>
        <a:bodyPr/>
        <a:lstStyle/>
        <a:p>
          <a:pPr algn="l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отсутствие давления руководителя на подчиненных и признание за ними права принимать значимые для группы решения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F3B03B2B-5BB7-460E-99E5-9205EE12E61F}" type="parTrans" cxnId="{87109E75-B7C1-4915-9D6E-FF62C48B4D27}">
      <dgm:prSet/>
      <dgm:spPr/>
      <dgm:t>
        <a:bodyPr/>
        <a:lstStyle/>
        <a:p>
          <a:endParaRPr lang="ru-RU"/>
        </a:p>
      </dgm:t>
    </dgm:pt>
    <dgm:pt modelId="{1AD3A9A4-5713-4A54-A2CF-20DBC3EF458E}" type="sibTrans" cxnId="{87109E75-B7C1-4915-9D6E-FF62C48B4D27}">
      <dgm:prSet/>
      <dgm:spPr/>
      <dgm:t>
        <a:bodyPr/>
        <a:lstStyle/>
        <a:p>
          <a:endParaRPr lang="ru-RU"/>
        </a:p>
      </dgm:t>
    </dgm:pt>
    <dgm:pt modelId="{F812397F-8C8A-4CB2-8D41-A7D7B4C56D2B}">
      <dgm:prSet custT="1"/>
      <dgm:spPr>
        <a:solidFill>
          <a:srgbClr val="FFFF99"/>
        </a:solidFill>
        <a:ln>
          <a:solidFill>
            <a:srgbClr val="7030A0"/>
          </a:solidFill>
        </a:ln>
      </dgm:spPr>
      <dgm:t>
        <a:bodyPr/>
        <a:lstStyle/>
        <a:p>
          <a:pPr algn="l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достаточная информированность членов коллектива о его задачах и состоянии дел при их выполнении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C2AD397C-10DA-4ECF-A524-162435A95B43}" type="parTrans" cxnId="{B9D826BD-38D4-49DD-AEB5-CB575AD27786}">
      <dgm:prSet/>
      <dgm:spPr/>
      <dgm:t>
        <a:bodyPr/>
        <a:lstStyle/>
        <a:p>
          <a:endParaRPr lang="ru-RU"/>
        </a:p>
      </dgm:t>
    </dgm:pt>
    <dgm:pt modelId="{1F93DB9E-83EC-46B9-96C4-A50C94FB9F05}" type="sibTrans" cxnId="{B9D826BD-38D4-49DD-AEB5-CB575AD27786}">
      <dgm:prSet/>
      <dgm:spPr/>
      <dgm:t>
        <a:bodyPr/>
        <a:lstStyle/>
        <a:p>
          <a:endParaRPr lang="ru-RU"/>
        </a:p>
      </dgm:t>
    </dgm:pt>
    <dgm:pt modelId="{FD3B410E-B69D-45C2-B3B1-C64D214A3983}">
      <dgm:prSet custT="1"/>
      <dgm:spPr>
        <a:solidFill>
          <a:srgbClr val="FFFF99"/>
        </a:solidFill>
        <a:ln>
          <a:solidFill>
            <a:srgbClr val="7030A0"/>
          </a:solidFill>
        </a:ln>
      </dgm:spPr>
      <dgm:t>
        <a:bodyPr/>
        <a:lstStyle/>
        <a:p>
          <a:pPr algn="l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удовлетворенность принадлежностью к коллективу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1E384B4B-589C-4053-B66B-5BA56BF388AC}" type="parTrans" cxnId="{45357DDD-984B-45A0-9306-4077494E8771}">
      <dgm:prSet/>
      <dgm:spPr/>
      <dgm:t>
        <a:bodyPr/>
        <a:lstStyle/>
        <a:p>
          <a:endParaRPr lang="ru-RU"/>
        </a:p>
      </dgm:t>
    </dgm:pt>
    <dgm:pt modelId="{F2C27E5F-B6AD-413D-941C-505BF15B0119}" type="sibTrans" cxnId="{45357DDD-984B-45A0-9306-4077494E8771}">
      <dgm:prSet/>
      <dgm:spPr/>
      <dgm:t>
        <a:bodyPr/>
        <a:lstStyle/>
        <a:p>
          <a:endParaRPr lang="ru-RU"/>
        </a:p>
      </dgm:t>
    </dgm:pt>
    <dgm:pt modelId="{C23F09CB-C41D-49FE-8931-D56D1F45C6FA}">
      <dgm:prSet custT="1"/>
      <dgm:spPr>
        <a:solidFill>
          <a:srgbClr val="FFFF99"/>
        </a:solidFill>
        <a:ln>
          <a:solidFill>
            <a:srgbClr val="7030A0"/>
          </a:solidFill>
        </a:ln>
      </dgm:spPr>
      <dgm:t>
        <a:bodyPr/>
        <a:lstStyle/>
        <a:p>
          <a:pPr algn="l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высокая степень эмоциональной включенности и взаимопомощи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55DE1B3D-67A8-4B6A-9E80-96A84AF3E7B8}" type="parTrans" cxnId="{45EAC7C5-A615-4A63-ABBF-BD4E38F55525}">
      <dgm:prSet/>
      <dgm:spPr/>
      <dgm:t>
        <a:bodyPr/>
        <a:lstStyle/>
        <a:p>
          <a:endParaRPr lang="ru-RU"/>
        </a:p>
      </dgm:t>
    </dgm:pt>
    <dgm:pt modelId="{49C97357-504B-4739-8A9A-C1263D27E177}" type="sibTrans" cxnId="{45EAC7C5-A615-4A63-ABBF-BD4E38F55525}">
      <dgm:prSet/>
      <dgm:spPr/>
      <dgm:t>
        <a:bodyPr/>
        <a:lstStyle/>
        <a:p>
          <a:endParaRPr lang="ru-RU"/>
        </a:p>
      </dgm:t>
    </dgm:pt>
    <dgm:pt modelId="{F627B318-BFFB-48D7-A9E1-D3B05101C965}">
      <dgm:prSet phldrT="[Текст]" custT="1"/>
      <dgm:spPr>
        <a:solidFill>
          <a:srgbClr val="FFFF00">
            <a:alpha val="30000"/>
          </a:srgbClr>
        </a:solidFill>
        <a:ln>
          <a:solidFill>
            <a:srgbClr val="7030A0"/>
          </a:solidFill>
        </a:ln>
      </dgm:spPr>
      <dgm:t>
        <a:bodyPr/>
        <a:lstStyle/>
        <a:p>
          <a:pPr algn="l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свободное выражение собственного мнения при обсуждении вопросов, касающихся всего коллектива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37FB6420-5B04-4FD2-99F0-67D1BF910538}" type="sibTrans" cxnId="{DAE3F99A-0E20-4CF6-8B33-E0F6A333512A}">
      <dgm:prSet/>
      <dgm:spPr/>
      <dgm:t>
        <a:bodyPr/>
        <a:lstStyle/>
        <a:p>
          <a:endParaRPr lang="ru-RU"/>
        </a:p>
      </dgm:t>
    </dgm:pt>
    <dgm:pt modelId="{43F4AD1D-CB7F-4CD8-A155-1B447F509FB0}" type="parTrans" cxnId="{DAE3F99A-0E20-4CF6-8B33-E0F6A333512A}">
      <dgm:prSet/>
      <dgm:spPr/>
      <dgm:t>
        <a:bodyPr/>
        <a:lstStyle/>
        <a:p>
          <a:endParaRPr lang="ru-RU"/>
        </a:p>
      </dgm:t>
    </dgm:pt>
    <dgm:pt modelId="{5A490800-8908-4A99-9BD4-D48FE104056E}" type="pres">
      <dgm:prSet presAssocID="{DD87ED32-17E4-416E-AC1C-07CB71A15B7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9931C8C-7066-4782-B5B7-416488C10FDC}" type="pres">
      <dgm:prSet presAssocID="{DD87ED32-17E4-416E-AC1C-07CB71A15B7F}" presName="Name1" presStyleCnt="0"/>
      <dgm:spPr/>
    </dgm:pt>
    <dgm:pt modelId="{F422BF26-6606-4FF7-9ECE-DB3250030116}" type="pres">
      <dgm:prSet presAssocID="{DD87ED32-17E4-416E-AC1C-07CB71A15B7F}" presName="cycle" presStyleCnt="0"/>
      <dgm:spPr/>
    </dgm:pt>
    <dgm:pt modelId="{F196A964-6A6A-496F-A69F-D49B5ECA8C42}" type="pres">
      <dgm:prSet presAssocID="{DD87ED32-17E4-416E-AC1C-07CB71A15B7F}" presName="srcNode" presStyleLbl="node1" presStyleIdx="0" presStyleCnt="7"/>
      <dgm:spPr/>
    </dgm:pt>
    <dgm:pt modelId="{D0C2F9F3-6EBB-4BA0-A6C7-A4DC127D7ACF}" type="pres">
      <dgm:prSet presAssocID="{DD87ED32-17E4-416E-AC1C-07CB71A15B7F}" presName="conn" presStyleLbl="parChTrans1D2" presStyleIdx="0" presStyleCnt="1"/>
      <dgm:spPr/>
      <dgm:t>
        <a:bodyPr/>
        <a:lstStyle/>
        <a:p>
          <a:endParaRPr lang="ru-RU"/>
        </a:p>
      </dgm:t>
    </dgm:pt>
    <dgm:pt modelId="{7B6E583A-9310-4EFB-B628-6E328D825DAB}" type="pres">
      <dgm:prSet presAssocID="{DD87ED32-17E4-416E-AC1C-07CB71A15B7F}" presName="extraNode" presStyleLbl="node1" presStyleIdx="0" presStyleCnt="7"/>
      <dgm:spPr/>
    </dgm:pt>
    <dgm:pt modelId="{48A72191-1058-40B8-A5D2-8689743AE717}" type="pres">
      <dgm:prSet presAssocID="{DD87ED32-17E4-416E-AC1C-07CB71A15B7F}" presName="dstNode" presStyleLbl="node1" presStyleIdx="0" presStyleCnt="7"/>
      <dgm:spPr/>
    </dgm:pt>
    <dgm:pt modelId="{CD3B7D73-0054-4EA1-8368-EBD63A9B5340}" type="pres">
      <dgm:prSet presAssocID="{DCA19ECB-9D78-4568-A16A-624A7449BD78}" presName="text_1" presStyleLbl="node1" presStyleIdx="0" presStyleCnt="7" custScaleX="98221" custScaleY="140042" custLinFactNeighborX="3562" custLinFactNeighborY="-188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45FF7-7B75-4AB0-B07C-52025AA07100}" type="pres">
      <dgm:prSet presAssocID="{DCA19ECB-9D78-4568-A16A-624A7449BD78}" presName="accent_1" presStyleCnt="0"/>
      <dgm:spPr/>
    </dgm:pt>
    <dgm:pt modelId="{260992E2-029B-4392-9ED9-6A8F6B201D08}" type="pres">
      <dgm:prSet presAssocID="{DCA19ECB-9D78-4568-A16A-624A7449BD78}" presName="accentRepeatNode" presStyleLbl="solidFgAcc1" presStyleIdx="0" presStyleCnt="7" custLinFactNeighborX="15088" custLinFactNeighborY="-1509"/>
      <dgm:spPr>
        <a:solidFill>
          <a:srgbClr val="00B050"/>
        </a:solidFill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E0E9423E-9795-45CA-BCFA-14EAE0204710}" type="pres">
      <dgm:prSet presAssocID="{F627B318-BFFB-48D7-A9E1-D3B05101C965}" presName="text_2" presStyleLbl="node1" presStyleIdx="1" presStyleCnt="7" custScaleX="103173" custScaleY="140042" custLinFactNeighborX="3681" custLinFactNeighborY="-3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3FABE2-B65F-4F50-9993-87AF004C894C}" type="pres">
      <dgm:prSet presAssocID="{F627B318-BFFB-48D7-A9E1-D3B05101C965}" presName="accent_2" presStyleCnt="0"/>
      <dgm:spPr/>
    </dgm:pt>
    <dgm:pt modelId="{6E7E938E-40E6-40F2-BB1A-88EC4D0F9301}" type="pres">
      <dgm:prSet presAssocID="{F627B318-BFFB-48D7-A9E1-D3B05101C965}" presName="accentRepeatNode" presStyleLbl="solidFgAcc1" presStyleIdx="1" presStyleCnt="7"/>
      <dgm:spPr>
        <a:solidFill>
          <a:srgbClr val="00B050"/>
        </a:solidFill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578C5BCA-40C2-4A1C-96B8-062AF92AE4C5}" type="pres">
      <dgm:prSet presAssocID="{9F344FEE-2E17-4BA0-AC2D-3FF5A34BD0A5}" presName="text_3" presStyleLbl="node1" presStyleIdx="2" presStyleCnt="7" custScaleX="101511" custScaleY="140042" custLinFactNeighborX="23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8D0B6B-2FC5-4061-8F34-ECC46E0CD9C6}" type="pres">
      <dgm:prSet presAssocID="{9F344FEE-2E17-4BA0-AC2D-3FF5A34BD0A5}" presName="accent_3" presStyleCnt="0"/>
      <dgm:spPr/>
    </dgm:pt>
    <dgm:pt modelId="{1104F112-A89A-4691-8191-AB9C11330EE0}" type="pres">
      <dgm:prSet presAssocID="{9F344FEE-2E17-4BA0-AC2D-3FF5A34BD0A5}" presName="accentRepeatNode" presStyleLbl="solidFgAcc1" presStyleIdx="2" presStyleCnt="7"/>
      <dgm:spPr>
        <a:solidFill>
          <a:srgbClr val="00B050"/>
        </a:solidFill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1B21864F-095E-438B-A937-50FA5F37BE21}" type="pres">
      <dgm:prSet presAssocID="{94F3F2A2-DFA6-4456-B667-E0F5D4E39BB2}" presName="text_4" presStyleLbl="node1" presStyleIdx="3" presStyleCnt="7" custScaleX="99925" custScaleY="140042" custLinFactNeighborX="20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6F3827-B6C4-4916-BF14-41AA431F6D42}" type="pres">
      <dgm:prSet presAssocID="{94F3F2A2-DFA6-4456-B667-E0F5D4E39BB2}" presName="accent_4" presStyleCnt="0"/>
      <dgm:spPr/>
    </dgm:pt>
    <dgm:pt modelId="{171197D3-7118-491C-8AFF-E4C8078414DA}" type="pres">
      <dgm:prSet presAssocID="{94F3F2A2-DFA6-4456-B667-E0F5D4E39BB2}" presName="accentRepeatNode" presStyleLbl="solidFgAcc1" presStyleIdx="3" presStyleCnt="7"/>
      <dgm:spPr>
        <a:solidFill>
          <a:srgbClr val="00B050"/>
        </a:solidFill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B042FC03-CF0F-4A0C-A42A-B2ABB881896B}" type="pres">
      <dgm:prSet presAssocID="{F812397F-8C8A-4CB2-8D41-A7D7B4C56D2B}" presName="text_5" presStyleLbl="node1" presStyleIdx="4" presStyleCnt="7" custScaleX="98619" custScaleY="140042" custLinFactNeighborX="2346" custLinFactNeighborY="5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11B3D-81D4-4306-9BD0-C0739720B2F8}" type="pres">
      <dgm:prSet presAssocID="{F812397F-8C8A-4CB2-8D41-A7D7B4C56D2B}" presName="accent_5" presStyleCnt="0"/>
      <dgm:spPr/>
    </dgm:pt>
    <dgm:pt modelId="{5FD7E269-1704-4BEC-93CE-C14EF6FA6191}" type="pres">
      <dgm:prSet presAssocID="{F812397F-8C8A-4CB2-8D41-A7D7B4C56D2B}" presName="accentRepeatNode" presStyleLbl="solidFgAcc1" presStyleIdx="4" presStyleCnt="7"/>
      <dgm:spPr>
        <a:solidFill>
          <a:srgbClr val="00B050"/>
        </a:solidFill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B2642BD4-D82D-419A-8AE7-EA3D8922891D}" type="pres">
      <dgm:prSet presAssocID="{FD3B410E-B69D-45C2-B3B1-C64D214A3983}" presName="text_6" presStyleLbl="node1" presStyleIdx="5" presStyleCnt="7" custScaleX="100405" custScaleY="140042" custLinFactNeighborX="4183" custLinFactNeighborY="226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5C0181-0B7F-4276-AB13-D3D84157C801}" type="pres">
      <dgm:prSet presAssocID="{FD3B410E-B69D-45C2-B3B1-C64D214A3983}" presName="accent_6" presStyleCnt="0"/>
      <dgm:spPr/>
    </dgm:pt>
    <dgm:pt modelId="{0829DC1E-615F-4DCB-9695-EEB3F3B566C3}" type="pres">
      <dgm:prSet presAssocID="{FD3B410E-B69D-45C2-B3B1-C64D214A3983}" presName="accentRepeatNode" presStyleLbl="solidFgAcc1" presStyleIdx="5" presStyleCnt="7" custLinFactNeighborX="19615" custLinFactNeighborY="-3018"/>
      <dgm:spPr>
        <a:solidFill>
          <a:srgbClr val="00B050"/>
        </a:solidFill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E63D48A1-9E48-4B29-99D9-4EEB12A4814F}" type="pres">
      <dgm:prSet presAssocID="{C23F09CB-C41D-49FE-8931-D56D1F45C6FA}" presName="text_7" presStyleLbl="node1" presStyleIdx="6" presStyleCnt="7" custScaleX="100158" custScaleY="140042" custLinFactNeighborX="7280" custLinFactNeighborY="282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1663D-E0EF-402B-8719-30E5D953EC3B}" type="pres">
      <dgm:prSet presAssocID="{C23F09CB-C41D-49FE-8931-D56D1F45C6FA}" presName="accent_7" presStyleCnt="0"/>
      <dgm:spPr/>
    </dgm:pt>
    <dgm:pt modelId="{7A3F99E5-C8A6-4E38-8C98-FCDB0D102D36}" type="pres">
      <dgm:prSet presAssocID="{C23F09CB-C41D-49FE-8931-D56D1F45C6FA}" presName="accentRepeatNode" presStyleLbl="solidFgAcc1" presStyleIdx="6" presStyleCnt="7"/>
      <dgm:spPr>
        <a:solidFill>
          <a:srgbClr val="00B050"/>
        </a:solidFill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</dgm:ptLst>
  <dgm:cxnLst>
    <dgm:cxn modelId="{9A69CB10-7F60-4C75-8366-84FDCBA37746}" type="presOf" srcId="{94F3F2A2-DFA6-4456-B667-E0F5D4E39BB2}" destId="{1B21864F-095E-438B-A937-50FA5F37BE21}" srcOrd="0" destOrd="0" presId="urn:microsoft.com/office/officeart/2008/layout/VerticalCurvedList"/>
    <dgm:cxn modelId="{D9511CE0-E8EE-4F47-9B4E-D14BACCD4B79}" type="presOf" srcId="{F812397F-8C8A-4CB2-8D41-A7D7B4C56D2B}" destId="{B042FC03-CF0F-4A0C-A42A-B2ABB881896B}" srcOrd="0" destOrd="0" presId="urn:microsoft.com/office/officeart/2008/layout/VerticalCurvedList"/>
    <dgm:cxn modelId="{E3BD89B2-2217-4EF8-A561-59BF653E6068}" type="presOf" srcId="{DD87ED32-17E4-416E-AC1C-07CB71A15B7F}" destId="{5A490800-8908-4A99-9BD4-D48FE104056E}" srcOrd="0" destOrd="0" presId="urn:microsoft.com/office/officeart/2008/layout/VerticalCurvedList"/>
    <dgm:cxn modelId="{DEFB1EC3-CE93-47A5-8D76-E16B18359F35}" type="presOf" srcId="{46B1E7D1-F4F2-44FB-8B82-0D6F90466A1A}" destId="{D0C2F9F3-6EBB-4BA0-A6C7-A4DC127D7ACF}" srcOrd="0" destOrd="0" presId="urn:microsoft.com/office/officeart/2008/layout/VerticalCurvedList"/>
    <dgm:cxn modelId="{45EAC7C5-A615-4A63-ABBF-BD4E38F55525}" srcId="{DD87ED32-17E4-416E-AC1C-07CB71A15B7F}" destId="{C23F09CB-C41D-49FE-8931-D56D1F45C6FA}" srcOrd="6" destOrd="0" parTransId="{55DE1B3D-67A8-4B6A-9E80-96A84AF3E7B8}" sibTransId="{49C97357-504B-4739-8A9A-C1263D27E177}"/>
    <dgm:cxn modelId="{B9D826BD-38D4-49DD-AEB5-CB575AD27786}" srcId="{DD87ED32-17E4-416E-AC1C-07CB71A15B7F}" destId="{F812397F-8C8A-4CB2-8D41-A7D7B4C56D2B}" srcOrd="4" destOrd="0" parTransId="{C2AD397C-10DA-4ECF-A524-162435A95B43}" sibTransId="{1F93DB9E-83EC-46B9-96C4-A50C94FB9F05}"/>
    <dgm:cxn modelId="{F2B20559-9865-4402-BF50-B54755D798B3}" srcId="{DD87ED32-17E4-416E-AC1C-07CB71A15B7F}" destId="{DCA19ECB-9D78-4568-A16A-624A7449BD78}" srcOrd="0" destOrd="0" parTransId="{5F71F907-53A9-40CF-8796-1F75FB79171D}" sibTransId="{46B1E7D1-F4F2-44FB-8B82-0D6F90466A1A}"/>
    <dgm:cxn modelId="{45357DDD-984B-45A0-9306-4077494E8771}" srcId="{DD87ED32-17E4-416E-AC1C-07CB71A15B7F}" destId="{FD3B410E-B69D-45C2-B3B1-C64D214A3983}" srcOrd="5" destOrd="0" parTransId="{1E384B4B-589C-4053-B66B-5BA56BF388AC}" sibTransId="{F2C27E5F-B6AD-413D-941C-505BF15B0119}"/>
    <dgm:cxn modelId="{73F15FA7-8149-44F8-8768-EAA306B34434}" type="presOf" srcId="{FD3B410E-B69D-45C2-B3B1-C64D214A3983}" destId="{B2642BD4-D82D-419A-8AE7-EA3D8922891D}" srcOrd="0" destOrd="0" presId="urn:microsoft.com/office/officeart/2008/layout/VerticalCurvedList"/>
    <dgm:cxn modelId="{DAE3F99A-0E20-4CF6-8B33-E0F6A333512A}" srcId="{DD87ED32-17E4-416E-AC1C-07CB71A15B7F}" destId="{F627B318-BFFB-48D7-A9E1-D3B05101C965}" srcOrd="1" destOrd="0" parTransId="{43F4AD1D-CB7F-4CD8-A155-1B447F509FB0}" sibTransId="{37FB6420-5B04-4FD2-99F0-67D1BF910538}"/>
    <dgm:cxn modelId="{AD429976-9655-4886-B2EF-544326F3BB4E}" type="presOf" srcId="{F627B318-BFFB-48D7-A9E1-D3B05101C965}" destId="{E0E9423E-9795-45CA-BCFA-14EAE0204710}" srcOrd="0" destOrd="0" presId="urn:microsoft.com/office/officeart/2008/layout/VerticalCurvedList"/>
    <dgm:cxn modelId="{52FE5994-188E-4471-8E83-2CF3EFC2B57D}" type="presOf" srcId="{C23F09CB-C41D-49FE-8931-D56D1F45C6FA}" destId="{E63D48A1-9E48-4B29-99D9-4EEB12A4814F}" srcOrd="0" destOrd="0" presId="urn:microsoft.com/office/officeart/2008/layout/VerticalCurvedList"/>
    <dgm:cxn modelId="{0B3724B9-F5B3-45C9-A232-9E84A9BE90D9}" type="presOf" srcId="{9F344FEE-2E17-4BA0-AC2D-3FF5A34BD0A5}" destId="{578C5BCA-40C2-4A1C-96B8-062AF92AE4C5}" srcOrd="0" destOrd="0" presId="urn:microsoft.com/office/officeart/2008/layout/VerticalCurvedList"/>
    <dgm:cxn modelId="{87109E75-B7C1-4915-9D6E-FF62C48B4D27}" srcId="{DD87ED32-17E4-416E-AC1C-07CB71A15B7F}" destId="{94F3F2A2-DFA6-4456-B667-E0F5D4E39BB2}" srcOrd="3" destOrd="0" parTransId="{F3B03B2B-5BB7-460E-99E5-9205EE12E61F}" sibTransId="{1AD3A9A4-5713-4A54-A2CF-20DBC3EF458E}"/>
    <dgm:cxn modelId="{4F7F1B56-2E46-4E5F-85FA-DF954199FD15}" type="presOf" srcId="{DCA19ECB-9D78-4568-A16A-624A7449BD78}" destId="{CD3B7D73-0054-4EA1-8368-EBD63A9B5340}" srcOrd="0" destOrd="0" presId="urn:microsoft.com/office/officeart/2008/layout/VerticalCurvedList"/>
    <dgm:cxn modelId="{3932393F-644A-4BE3-98FF-AA913B500F5C}" srcId="{DD87ED32-17E4-416E-AC1C-07CB71A15B7F}" destId="{9F344FEE-2E17-4BA0-AC2D-3FF5A34BD0A5}" srcOrd="2" destOrd="0" parTransId="{3DE9BC95-65C7-4493-8400-187F8A6E98D7}" sibTransId="{DFCBC417-AF25-42C8-B212-8D8465319025}"/>
    <dgm:cxn modelId="{F548D4FB-8A4F-4D00-BAD8-76CD5D27BA24}" type="presParOf" srcId="{5A490800-8908-4A99-9BD4-D48FE104056E}" destId="{E9931C8C-7066-4782-B5B7-416488C10FDC}" srcOrd="0" destOrd="0" presId="urn:microsoft.com/office/officeart/2008/layout/VerticalCurvedList"/>
    <dgm:cxn modelId="{8416A7AC-9C0E-45DF-BAC1-14E28A43014E}" type="presParOf" srcId="{E9931C8C-7066-4782-B5B7-416488C10FDC}" destId="{F422BF26-6606-4FF7-9ECE-DB3250030116}" srcOrd="0" destOrd="0" presId="urn:microsoft.com/office/officeart/2008/layout/VerticalCurvedList"/>
    <dgm:cxn modelId="{FDFECAB8-35B6-4682-904B-34E2FF236AD9}" type="presParOf" srcId="{F422BF26-6606-4FF7-9ECE-DB3250030116}" destId="{F196A964-6A6A-496F-A69F-D49B5ECA8C42}" srcOrd="0" destOrd="0" presId="urn:microsoft.com/office/officeart/2008/layout/VerticalCurvedList"/>
    <dgm:cxn modelId="{E68773BC-65A2-4BA1-B53E-911CE097686D}" type="presParOf" srcId="{F422BF26-6606-4FF7-9ECE-DB3250030116}" destId="{D0C2F9F3-6EBB-4BA0-A6C7-A4DC127D7ACF}" srcOrd="1" destOrd="0" presId="urn:microsoft.com/office/officeart/2008/layout/VerticalCurvedList"/>
    <dgm:cxn modelId="{8FD5E501-77BB-4346-A790-E0F971205543}" type="presParOf" srcId="{F422BF26-6606-4FF7-9ECE-DB3250030116}" destId="{7B6E583A-9310-4EFB-B628-6E328D825DAB}" srcOrd="2" destOrd="0" presId="urn:microsoft.com/office/officeart/2008/layout/VerticalCurvedList"/>
    <dgm:cxn modelId="{94DE7CC5-06D5-46FE-9AC5-B219527F0C2B}" type="presParOf" srcId="{F422BF26-6606-4FF7-9ECE-DB3250030116}" destId="{48A72191-1058-40B8-A5D2-8689743AE717}" srcOrd="3" destOrd="0" presId="urn:microsoft.com/office/officeart/2008/layout/VerticalCurvedList"/>
    <dgm:cxn modelId="{35DA80FF-9F09-4D07-A645-A347CCF67329}" type="presParOf" srcId="{E9931C8C-7066-4782-B5B7-416488C10FDC}" destId="{CD3B7D73-0054-4EA1-8368-EBD63A9B5340}" srcOrd="1" destOrd="0" presId="urn:microsoft.com/office/officeart/2008/layout/VerticalCurvedList"/>
    <dgm:cxn modelId="{10412615-D82C-4B19-B611-04D9E45881A3}" type="presParOf" srcId="{E9931C8C-7066-4782-B5B7-416488C10FDC}" destId="{FE745FF7-7B75-4AB0-B07C-52025AA07100}" srcOrd="2" destOrd="0" presId="urn:microsoft.com/office/officeart/2008/layout/VerticalCurvedList"/>
    <dgm:cxn modelId="{FC2A4344-C773-42E5-ADA3-7E8D9D771295}" type="presParOf" srcId="{FE745FF7-7B75-4AB0-B07C-52025AA07100}" destId="{260992E2-029B-4392-9ED9-6A8F6B201D08}" srcOrd="0" destOrd="0" presId="urn:microsoft.com/office/officeart/2008/layout/VerticalCurvedList"/>
    <dgm:cxn modelId="{D51B4AF2-6D51-405C-8DD0-CA6EC1E21AB0}" type="presParOf" srcId="{E9931C8C-7066-4782-B5B7-416488C10FDC}" destId="{E0E9423E-9795-45CA-BCFA-14EAE0204710}" srcOrd="3" destOrd="0" presId="urn:microsoft.com/office/officeart/2008/layout/VerticalCurvedList"/>
    <dgm:cxn modelId="{DEAEE81D-B8CC-430C-AB8C-191ECDF1A285}" type="presParOf" srcId="{E9931C8C-7066-4782-B5B7-416488C10FDC}" destId="{663FABE2-B65F-4F50-9993-87AF004C894C}" srcOrd="4" destOrd="0" presId="urn:microsoft.com/office/officeart/2008/layout/VerticalCurvedList"/>
    <dgm:cxn modelId="{D3DCC252-A884-495F-A99E-53F101A4B0E5}" type="presParOf" srcId="{663FABE2-B65F-4F50-9993-87AF004C894C}" destId="{6E7E938E-40E6-40F2-BB1A-88EC4D0F9301}" srcOrd="0" destOrd="0" presId="urn:microsoft.com/office/officeart/2008/layout/VerticalCurvedList"/>
    <dgm:cxn modelId="{61940C2E-4532-4F45-916B-CAD9B57805A8}" type="presParOf" srcId="{E9931C8C-7066-4782-B5B7-416488C10FDC}" destId="{578C5BCA-40C2-4A1C-96B8-062AF92AE4C5}" srcOrd="5" destOrd="0" presId="urn:microsoft.com/office/officeart/2008/layout/VerticalCurvedList"/>
    <dgm:cxn modelId="{DA65960A-0AA8-48E4-905B-A9C5EDE92EF0}" type="presParOf" srcId="{E9931C8C-7066-4782-B5B7-416488C10FDC}" destId="{AA8D0B6B-2FC5-4061-8F34-ECC46E0CD9C6}" srcOrd="6" destOrd="0" presId="urn:microsoft.com/office/officeart/2008/layout/VerticalCurvedList"/>
    <dgm:cxn modelId="{1C2D2690-E665-486A-A17B-FF2B33B3C6FA}" type="presParOf" srcId="{AA8D0B6B-2FC5-4061-8F34-ECC46E0CD9C6}" destId="{1104F112-A89A-4691-8191-AB9C11330EE0}" srcOrd="0" destOrd="0" presId="urn:microsoft.com/office/officeart/2008/layout/VerticalCurvedList"/>
    <dgm:cxn modelId="{43AB7420-D986-47B4-99C5-B1D0311A973F}" type="presParOf" srcId="{E9931C8C-7066-4782-B5B7-416488C10FDC}" destId="{1B21864F-095E-438B-A937-50FA5F37BE21}" srcOrd="7" destOrd="0" presId="urn:microsoft.com/office/officeart/2008/layout/VerticalCurvedList"/>
    <dgm:cxn modelId="{48D123EC-093E-4244-B752-2ECBF9A50B94}" type="presParOf" srcId="{E9931C8C-7066-4782-B5B7-416488C10FDC}" destId="{9F6F3827-B6C4-4916-BF14-41AA431F6D42}" srcOrd="8" destOrd="0" presId="urn:microsoft.com/office/officeart/2008/layout/VerticalCurvedList"/>
    <dgm:cxn modelId="{6EF3C1CF-7DE6-4655-BC58-31C7CDD9F230}" type="presParOf" srcId="{9F6F3827-B6C4-4916-BF14-41AA431F6D42}" destId="{171197D3-7118-491C-8AFF-E4C8078414DA}" srcOrd="0" destOrd="0" presId="urn:microsoft.com/office/officeart/2008/layout/VerticalCurvedList"/>
    <dgm:cxn modelId="{F9AD8373-B0D6-481B-8BE4-AFA5CF912F2E}" type="presParOf" srcId="{E9931C8C-7066-4782-B5B7-416488C10FDC}" destId="{B042FC03-CF0F-4A0C-A42A-B2ABB881896B}" srcOrd="9" destOrd="0" presId="urn:microsoft.com/office/officeart/2008/layout/VerticalCurvedList"/>
    <dgm:cxn modelId="{C115D77D-06BC-4522-868C-82810389C1C4}" type="presParOf" srcId="{E9931C8C-7066-4782-B5B7-416488C10FDC}" destId="{0FC11B3D-81D4-4306-9BD0-C0739720B2F8}" srcOrd="10" destOrd="0" presId="urn:microsoft.com/office/officeart/2008/layout/VerticalCurvedList"/>
    <dgm:cxn modelId="{F6A16548-1987-439B-8C48-103A8126A6E0}" type="presParOf" srcId="{0FC11B3D-81D4-4306-9BD0-C0739720B2F8}" destId="{5FD7E269-1704-4BEC-93CE-C14EF6FA6191}" srcOrd="0" destOrd="0" presId="urn:microsoft.com/office/officeart/2008/layout/VerticalCurvedList"/>
    <dgm:cxn modelId="{2E8F6676-0AF2-430D-A2A6-DC5A6ED203B3}" type="presParOf" srcId="{E9931C8C-7066-4782-B5B7-416488C10FDC}" destId="{B2642BD4-D82D-419A-8AE7-EA3D8922891D}" srcOrd="11" destOrd="0" presId="urn:microsoft.com/office/officeart/2008/layout/VerticalCurvedList"/>
    <dgm:cxn modelId="{4D565679-F8E7-4BE8-802A-6ADCDF3EBDBD}" type="presParOf" srcId="{E9931C8C-7066-4782-B5B7-416488C10FDC}" destId="{A95C0181-0B7F-4276-AB13-D3D84157C801}" srcOrd="12" destOrd="0" presId="urn:microsoft.com/office/officeart/2008/layout/VerticalCurvedList"/>
    <dgm:cxn modelId="{7080A2F1-C4BD-4431-A998-9E964ABDE594}" type="presParOf" srcId="{A95C0181-0B7F-4276-AB13-D3D84157C801}" destId="{0829DC1E-615F-4DCB-9695-EEB3F3B566C3}" srcOrd="0" destOrd="0" presId="urn:microsoft.com/office/officeart/2008/layout/VerticalCurvedList"/>
    <dgm:cxn modelId="{A7B51932-6778-4B60-92EF-68F07FA3084E}" type="presParOf" srcId="{E9931C8C-7066-4782-B5B7-416488C10FDC}" destId="{E63D48A1-9E48-4B29-99D9-4EEB12A4814F}" srcOrd="13" destOrd="0" presId="urn:microsoft.com/office/officeart/2008/layout/VerticalCurvedList"/>
    <dgm:cxn modelId="{FEBCD79D-2954-4562-B57F-88BDCC505583}" type="presParOf" srcId="{E9931C8C-7066-4782-B5B7-416488C10FDC}" destId="{C341663D-E0EF-402B-8719-30E5D953EC3B}" srcOrd="14" destOrd="0" presId="urn:microsoft.com/office/officeart/2008/layout/VerticalCurvedList"/>
    <dgm:cxn modelId="{E69FB9BE-4502-4637-AB91-9BB8452BF259}" type="presParOf" srcId="{C341663D-E0EF-402B-8719-30E5D953EC3B}" destId="{7A3F99E5-C8A6-4E38-8C98-FCDB0D102D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637450-E545-4247-97F5-28012D9FC5E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915C4B-881B-494B-9D81-12BC3A5892F8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rgbClr val="7030A0"/>
          </a:solidFill>
        </a:ln>
      </dgm:spPr>
      <dgm:t>
        <a:bodyPr/>
        <a:lstStyle/>
        <a:p>
          <a:pPr algn="ctr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глубочайший пессимизм, раздражительность, скука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342FBDD9-64A5-4B71-ADDD-36066EE19638}" type="parTrans" cxnId="{364D5A4A-6DA3-4054-AA9D-18D9436FC925}">
      <dgm:prSet/>
      <dgm:spPr/>
      <dgm:t>
        <a:bodyPr/>
        <a:lstStyle/>
        <a:p>
          <a:endParaRPr lang="ru-RU"/>
        </a:p>
      </dgm:t>
    </dgm:pt>
    <dgm:pt modelId="{840450BC-4967-42BF-B8F5-037974EDCF4B}" type="sibTrans" cxnId="{364D5A4A-6DA3-4054-AA9D-18D9436FC925}">
      <dgm:prSet/>
      <dgm:spPr>
        <a:solidFill>
          <a:srgbClr val="893BCD">
            <a:alpha val="90000"/>
          </a:srgbClr>
        </a:solidFill>
      </dgm:spPr>
      <dgm:t>
        <a:bodyPr/>
        <a:lstStyle/>
        <a:p>
          <a:endParaRPr lang="ru-RU" dirty="0"/>
        </a:p>
      </dgm:t>
    </dgm:pt>
    <dgm:pt modelId="{C168A641-603A-4D7D-A268-02458ECF8717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rgbClr val="7030A0"/>
          </a:solidFill>
        </a:ln>
      </dgm:spPr>
      <dgm:t>
        <a:bodyPr/>
        <a:lstStyle/>
        <a:p>
          <a:pPr algn="ctr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высочайшая крайняя напряженность и конфликтность отношений в группе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93572289-AFC9-4A4F-93C0-1E51902D831E}" type="parTrans" cxnId="{5766F3FA-D0DE-46F2-BEA9-FFCCE15D3C2A}">
      <dgm:prSet/>
      <dgm:spPr/>
      <dgm:t>
        <a:bodyPr/>
        <a:lstStyle/>
        <a:p>
          <a:endParaRPr lang="ru-RU"/>
        </a:p>
      </dgm:t>
    </dgm:pt>
    <dgm:pt modelId="{8C44F130-AD48-4D75-9DE0-5CAC9104345B}" type="sibTrans" cxnId="{5766F3FA-D0DE-46F2-BEA9-FFCCE15D3C2A}">
      <dgm:prSet/>
      <dgm:spPr>
        <a:solidFill>
          <a:srgbClr val="893BCD">
            <a:alpha val="90000"/>
          </a:srgbClr>
        </a:solidFill>
      </dgm:spPr>
      <dgm:t>
        <a:bodyPr/>
        <a:lstStyle/>
        <a:p>
          <a:endParaRPr lang="ru-RU"/>
        </a:p>
      </dgm:t>
    </dgm:pt>
    <dgm:pt modelId="{ACE703E2-A8A8-46F9-B4F1-2DD3591C24E5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rgbClr val="7030A0"/>
          </a:solidFill>
        </a:ln>
      </dgm:spPr>
      <dgm:t>
        <a:bodyPr/>
        <a:lstStyle/>
        <a:p>
          <a:pPr algn="ctr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неуверенность, мучительная боязнь серьезно ошибиться либо произвести нехорошее впечатление, ужас наказания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95D3805E-F50E-4763-90D0-F554D69B65D5}" type="parTrans" cxnId="{3A139262-9CC5-4C1B-86BF-6229947025F4}">
      <dgm:prSet/>
      <dgm:spPr/>
      <dgm:t>
        <a:bodyPr/>
        <a:lstStyle/>
        <a:p>
          <a:endParaRPr lang="ru-RU"/>
        </a:p>
      </dgm:t>
    </dgm:pt>
    <dgm:pt modelId="{C90BECA4-E04A-4688-9F9E-6FB38B38BBB5}" type="sibTrans" cxnId="{3A139262-9CC5-4C1B-86BF-6229947025F4}">
      <dgm:prSet/>
      <dgm:spPr>
        <a:solidFill>
          <a:srgbClr val="893BCD">
            <a:alpha val="90000"/>
          </a:srgbClr>
        </a:solidFill>
      </dgm:spPr>
      <dgm:t>
        <a:bodyPr/>
        <a:lstStyle/>
        <a:p>
          <a:endParaRPr lang="ru-RU"/>
        </a:p>
      </dgm:t>
    </dgm:pt>
    <dgm:pt modelId="{9A6DD012-31CC-4321-9EE7-B0350FD6ABA1}">
      <dgm:prSet phldrT="[Текст]" custT="1"/>
      <dgm:spPr>
        <a:solidFill>
          <a:schemeClr val="accent5">
            <a:lumMod val="40000"/>
            <a:lumOff val="60000"/>
          </a:schemeClr>
        </a:solidFill>
        <a:ln>
          <a:solidFill>
            <a:srgbClr val="7030A0"/>
          </a:solidFill>
        </a:ln>
      </dgm:spPr>
      <dgm:t>
        <a:bodyPr/>
        <a:lstStyle/>
        <a:p>
          <a:pPr algn="ctr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категорическое неприятие, недопонимание, враждебность, невероятная подозрительность, большое недоверие друг к другу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5E633783-598A-4B0D-AAD4-F2B9A0BE3168}" type="parTrans" cxnId="{29AED052-620D-4D32-BF3B-73A7B40FD167}">
      <dgm:prSet/>
      <dgm:spPr/>
      <dgm:t>
        <a:bodyPr/>
        <a:lstStyle/>
        <a:p>
          <a:endParaRPr lang="ru-RU"/>
        </a:p>
      </dgm:t>
    </dgm:pt>
    <dgm:pt modelId="{B5D0B923-0665-48CF-85DF-85D874C0F5ED}" type="sibTrans" cxnId="{29AED052-620D-4D32-BF3B-73A7B40FD167}">
      <dgm:prSet/>
      <dgm:spPr>
        <a:solidFill>
          <a:srgbClr val="893BCD">
            <a:alpha val="90000"/>
          </a:srgbClr>
        </a:solidFill>
      </dgm:spPr>
      <dgm:t>
        <a:bodyPr/>
        <a:lstStyle/>
        <a:p>
          <a:endParaRPr lang="ru-RU"/>
        </a:p>
      </dgm:t>
    </dgm:pt>
    <dgm:pt modelId="{7C92900A-E467-48D7-B162-F61C66C3701C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rgbClr val="7030A0"/>
          </a:solidFill>
        </a:ln>
      </dgm:spPr>
      <dgm:t>
        <a:bodyPr/>
        <a:lstStyle/>
        <a:p>
          <a:pPr algn="ctr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крайнее нежелание вкладывать чрезмерные усилия в корпоративный продукт, в развитие коллектива и организации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5E11AEA7-6F67-48B1-B52F-D020D309A15C}" type="parTrans" cxnId="{C69B3231-0D7E-466B-BE51-AACDEFE278FF}">
      <dgm:prSet/>
      <dgm:spPr/>
      <dgm:t>
        <a:bodyPr/>
        <a:lstStyle/>
        <a:p>
          <a:endParaRPr lang="ru-RU"/>
        </a:p>
      </dgm:t>
    </dgm:pt>
    <dgm:pt modelId="{3E9AFF2A-2839-47A7-BC3B-72DDDD4C72B9}" type="sibTrans" cxnId="{C69B3231-0D7E-466B-BE51-AACDEFE278FF}">
      <dgm:prSet/>
      <dgm:spPr/>
      <dgm:t>
        <a:bodyPr/>
        <a:lstStyle/>
        <a:p>
          <a:endParaRPr lang="ru-RU"/>
        </a:p>
      </dgm:t>
    </dgm:pt>
    <dgm:pt modelId="{12443972-F528-431C-A828-75E7995EB71E}" type="pres">
      <dgm:prSet presAssocID="{0D637450-E545-4247-97F5-28012D9FC5E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A7F9F0-3E5F-4D57-94BF-8CA58E2FB416}" type="pres">
      <dgm:prSet presAssocID="{0D637450-E545-4247-97F5-28012D9FC5E5}" presName="dummyMaxCanvas" presStyleCnt="0">
        <dgm:presLayoutVars/>
      </dgm:prSet>
      <dgm:spPr/>
    </dgm:pt>
    <dgm:pt modelId="{171F1708-BBCA-4EFF-B252-0CED5523B44B}" type="pres">
      <dgm:prSet presAssocID="{0D637450-E545-4247-97F5-28012D9FC5E5}" presName="FiveNodes_1" presStyleLbl="node1" presStyleIdx="0" presStyleCnt="5" custScaleX="104161" custScaleY="105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3D9442-3FB5-487A-86F1-D1E15B830619}" type="pres">
      <dgm:prSet presAssocID="{0D637450-E545-4247-97F5-28012D9FC5E5}" presName="FiveNodes_2" presStyleLbl="node1" presStyleIdx="1" presStyleCnt="5" custScaleX="104161" custScaleY="105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B94F35-F16E-4ABB-B500-865760EE85CF}" type="pres">
      <dgm:prSet presAssocID="{0D637450-E545-4247-97F5-28012D9FC5E5}" presName="FiveNodes_3" presStyleLbl="node1" presStyleIdx="2" presStyleCnt="5" custScaleX="104161" custScaleY="105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69864-A11C-432D-AE0B-F553622A142A}" type="pres">
      <dgm:prSet presAssocID="{0D637450-E545-4247-97F5-28012D9FC5E5}" presName="FiveNodes_4" presStyleLbl="node1" presStyleIdx="3" presStyleCnt="5" custScaleX="104161" custScaleY="105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C10EB4-483E-46AA-9487-D7C87A79B29E}" type="pres">
      <dgm:prSet presAssocID="{0D637450-E545-4247-97F5-28012D9FC5E5}" presName="FiveNodes_5" presStyleLbl="node1" presStyleIdx="4" presStyleCnt="5" custScaleX="105254" custScaleY="105502" custLinFactNeighborX="-2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4F520-A1A8-4265-8502-DEB1C2E2E6E8}" type="pres">
      <dgm:prSet presAssocID="{0D637450-E545-4247-97F5-28012D9FC5E5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32896-B802-4394-AE2F-C7903EA681C6}" type="pres">
      <dgm:prSet presAssocID="{0D637450-E545-4247-97F5-28012D9FC5E5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041FD4-12F5-49FA-A7C4-31F4C0F2AAC4}" type="pres">
      <dgm:prSet presAssocID="{0D637450-E545-4247-97F5-28012D9FC5E5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140076-F4D0-4DCF-A23F-62F255051122}" type="pres">
      <dgm:prSet presAssocID="{0D637450-E545-4247-97F5-28012D9FC5E5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3CFAC-DD06-4700-AFD8-17CEAB2D2166}" type="pres">
      <dgm:prSet presAssocID="{0D637450-E545-4247-97F5-28012D9FC5E5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D0D633-0A0A-49F0-B761-8014F6906A7E}" type="pres">
      <dgm:prSet presAssocID="{0D637450-E545-4247-97F5-28012D9FC5E5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3F838-5D8F-40D1-B93B-7422ECC0A642}" type="pres">
      <dgm:prSet presAssocID="{0D637450-E545-4247-97F5-28012D9FC5E5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914C4A-5123-4D9B-8647-148C939999A1}" type="pres">
      <dgm:prSet presAssocID="{0D637450-E545-4247-97F5-28012D9FC5E5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1BD98B-2C02-4B5E-83AF-C565C380D1CE}" type="pres">
      <dgm:prSet presAssocID="{0D637450-E545-4247-97F5-28012D9FC5E5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CD351C-F5EF-46E1-B928-4C0FDD782FBE}" type="presOf" srcId="{ACE703E2-A8A8-46F9-B4F1-2DD3591C24E5}" destId="{FEB3F838-5D8F-40D1-B93B-7422ECC0A642}" srcOrd="1" destOrd="0" presId="urn:microsoft.com/office/officeart/2005/8/layout/vProcess5"/>
    <dgm:cxn modelId="{BC46B124-7933-43CF-8FA0-AE58C42B1990}" type="presOf" srcId="{840450BC-4967-42BF-B8F5-037974EDCF4B}" destId="{A424F520-A1A8-4265-8502-DEB1C2E2E6E8}" srcOrd="0" destOrd="0" presId="urn:microsoft.com/office/officeart/2005/8/layout/vProcess5"/>
    <dgm:cxn modelId="{A3CD3B07-59BF-49AE-91BC-971223565F85}" type="presOf" srcId="{9A6DD012-31CC-4321-9EE7-B0350FD6ABA1}" destId="{EA914C4A-5123-4D9B-8647-148C939999A1}" srcOrd="1" destOrd="0" presId="urn:microsoft.com/office/officeart/2005/8/layout/vProcess5"/>
    <dgm:cxn modelId="{276CC7C7-8A85-4EC3-993F-54731D5FFDBA}" type="presOf" srcId="{7C92900A-E467-48D7-B162-F61C66C3701C}" destId="{49C10EB4-483E-46AA-9487-D7C87A79B29E}" srcOrd="0" destOrd="0" presId="urn:microsoft.com/office/officeart/2005/8/layout/vProcess5"/>
    <dgm:cxn modelId="{A38E9A3F-C548-432E-AA7C-A659EDD9674D}" type="presOf" srcId="{C168A641-603A-4D7D-A268-02458ECF8717}" destId="{D8D0D633-0A0A-49F0-B761-8014F6906A7E}" srcOrd="1" destOrd="0" presId="urn:microsoft.com/office/officeart/2005/8/layout/vProcess5"/>
    <dgm:cxn modelId="{5F1E4BF2-54DA-4003-AB82-C0A13212CFC2}" type="presOf" srcId="{0D637450-E545-4247-97F5-28012D9FC5E5}" destId="{12443972-F528-431C-A828-75E7995EB71E}" srcOrd="0" destOrd="0" presId="urn:microsoft.com/office/officeart/2005/8/layout/vProcess5"/>
    <dgm:cxn modelId="{663CBD6C-314C-4A1B-A449-F3FB0062A91A}" type="presOf" srcId="{C168A641-603A-4D7D-A268-02458ECF8717}" destId="{2F3D9442-3FB5-487A-86F1-D1E15B830619}" srcOrd="0" destOrd="0" presId="urn:microsoft.com/office/officeart/2005/8/layout/vProcess5"/>
    <dgm:cxn modelId="{E2AD8BCE-23F2-48B6-9DDF-2054BBA856BB}" type="presOf" srcId="{18915C4B-881B-494B-9D81-12BC3A5892F8}" destId="{BCB3CFAC-DD06-4700-AFD8-17CEAB2D2166}" srcOrd="1" destOrd="0" presId="urn:microsoft.com/office/officeart/2005/8/layout/vProcess5"/>
    <dgm:cxn modelId="{C69B3231-0D7E-466B-BE51-AACDEFE278FF}" srcId="{0D637450-E545-4247-97F5-28012D9FC5E5}" destId="{7C92900A-E467-48D7-B162-F61C66C3701C}" srcOrd="4" destOrd="0" parTransId="{5E11AEA7-6F67-48B1-B52F-D020D309A15C}" sibTransId="{3E9AFF2A-2839-47A7-BC3B-72DDDD4C72B9}"/>
    <dgm:cxn modelId="{00F11B8E-2280-47C1-9CF9-96520831A6AD}" type="presOf" srcId="{B5D0B923-0665-48CF-85DF-85D874C0F5ED}" destId="{63140076-F4D0-4DCF-A23F-62F255051122}" srcOrd="0" destOrd="0" presId="urn:microsoft.com/office/officeart/2005/8/layout/vProcess5"/>
    <dgm:cxn modelId="{3A139262-9CC5-4C1B-86BF-6229947025F4}" srcId="{0D637450-E545-4247-97F5-28012D9FC5E5}" destId="{ACE703E2-A8A8-46F9-B4F1-2DD3591C24E5}" srcOrd="2" destOrd="0" parTransId="{95D3805E-F50E-4763-90D0-F554D69B65D5}" sibTransId="{C90BECA4-E04A-4688-9F9E-6FB38B38BBB5}"/>
    <dgm:cxn modelId="{44830E6F-8B19-4C39-8356-FB8942A6C6D4}" type="presOf" srcId="{C90BECA4-E04A-4688-9F9E-6FB38B38BBB5}" destId="{E6041FD4-12F5-49FA-A7C4-31F4C0F2AAC4}" srcOrd="0" destOrd="0" presId="urn:microsoft.com/office/officeart/2005/8/layout/vProcess5"/>
    <dgm:cxn modelId="{4C0AF837-209D-4170-B276-E9600849C835}" type="presOf" srcId="{ACE703E2-A8A8-46F9-B4F1-2DD3591C24E5}" destId="{4BB94F35-F16E-4ABB-B500-865760EE85CF}" srcOrd="0" destOrd="0" presId="urn:microsoft.com/office/officeart/2005/8/layout/vProcess5"/>
    <dgm:cxn modelId="{364D5A4A-6DA3-4054-AA9D-18D9436FC925}" srcId="{0D637450-E545-4247-97F5-28012D9FC5E5}" destId="{18915C4B-881B-494B-9D81-12BC3A5892F8}" srcOrd="0" destOrd="0" parTransId="{342FBDD9-64A5-4B71-ADDD-36066EE19638}" sibTransId="{840450BC-4967-42BF-B8F5-037974EDCF4B}"/>
    <dgm:cxn modelId="{F6781C72-3B98-447C-803C-9719970C3268}" type="presOf" srcId="{18915C4B-881B-494B-9D81-12BC3A5892F8}" destId="{171F1708-BBCA-4EFF-B252-0CED5523B44B}" srcOrd="0" destOrd="0" presId="urn:microsoft.com/office/officeart/2005/8/layout/vProcess5"/>
    <dgm:cxn modelId="{29AED052-620D-4D32-BF3B-73A7B40FD167}" srcId="{0D637450-E545-4247-97F5-28012D9FC5E5}" destId="{9A6DD012-31CC-4321-9EE7-B0350FD6ABA1}" srcOrd="3" destOrd="0" parTransId="{5E633783-598A-4B0D-AAD4-F2B9A0BE3168}" sibTransId="{B5D0B923-0665-48CF-85DF-85D874C0F5ED}"/>
    <dgm:cxn modelId="{5766F3FA-D0DE-46F2-BEA9-FFCCE15D3C2A}" srcId="{0D637450-E545-4247-97F5-28012D9FC5E5}" destId="{C168A641-603A-4D7D-A268-02458ECF8717}" srcOrd="1" destOrd="0" parTransId="{93572289-AFC9-4A4F-93C0-1E51902D831E}" sibTransId="{8C44F130-AD48-4D75-9DE0-5CAC9104345B}"/>
    <dgm:cxn modelId="{4BFD397E-B095-402D-94BA-191CC0DA9CF6}" type="presOf" srcId="{9A6DD012-31CC-4321-9EE7-B0350FD6ABA1}" destId="{ACD69864-A11C-432D-AE0B-F553622A142A}" srcOrd="0" destOrd="0" presId="urn:microsoft.com/office/officeart/2005/8/layout/vProcess5"/>
    <dgm:cxn modelId="{0EE97B44-C420-482A-B1EA-B9AB1F0374DF}" type="presOf" srcId="{8C44F130-AD48-4D75-9DE0-5CAC9104345B}" destId="{10932896-B802-4394-AE2F-C7903EA681C6}" srcOrd="0" destOrd="0" presId="urn:microsoft.com/office/officeart/2005/8/layout/vProcess5"/>
    <dgm:cxn modelId="{40B05798-FFE1-4E5D-92EB-F75CA9418E92}" type="presOf" srcId="{7C92900A-E467-48D7-B162-F61C66C3701C}" destId="{451BD98B-2C02-4B5E-83AF-C565C380D1CE}" srcOrd="1" destOrd="0" presId="urn:microsoft.com/office/officeart/2005/8/layout/vProcess5"/>
    <dgm:cxn modelId="{1EA8C36A-3E82-43BE-89BF-C47F9995535F}" type="presParOf" srcId="{12443972-F528-431C-A828-75E7995EB71E}" destId="{F1A7F9F0-3E5F-4D57-94BF-8CA58E2FB416}" srcOrd="0" destOrd="0" presId="urn:microsoft.com/office/officeart/2005/8/layout/vProcess5"/>
    <dgm:cxn modelId="{E2205E81-6BFC-4827-ABD8-A94912AD2203}" type="presParOf" srcId="{12443972-F528-431C-A828-75E7995EB71E}" destId="{171F1708-BBCA-4EFF-B252-0CED5523B44B}" srcOrd="1" destOrd="0" presId="urn:microsoft.com/office/officeart/2005/8/layout/vProcess5"/>
    <dgm:cxn modelId="{88006F6F-1503-46B7-98D7-CF257302E965}" type="presParOf" srcId="{12443972-F528-431C-A828-75E7995EB71E}" destId="{2F3D9442-3FB5-487A-86F1-D1E15B830619}" srcOrd="2" destOrd="0" presId="urn:microsoft.com/office/officeart/2005/8/layout/vProcess5"/>
    <dgm:cxn modelId="{33D6CCB4-BC9F-4D66-B803-1372E7946434}" type="presParOf" srcId="{12443972-F528-431C-A828-75E7995EB71E}" destId="{4BB94F35-F16E-4ABB-B500-865760EE85CF}" srcOrd="3" destOrd="0" presId="urn:microsoft.com/office/officeart/2005/8/layout/vProcess5"/>
    <dgm:cxn modelId="{B65E79CB-78FB-47B4-B800-D2DEC7666D8A}" type="presParOf" srcId="{12443972-F528-431C-A828-75E7995EB71E}" destId="{ACD69864-A11C-432D-AE0B-F553622A142A}" srcOrd="4" destOrd="0" presId="urn:microsoft.com/office/officeart/2005/8/layout/vProcess5"/>
    <dgm:cxn modelId="{C638FAE4-2194-4293-B3C6-8E1946B329CB}" type="presParOf" srcId="{12443972-F528-431C-A828-75E7995EB71E}" destId="{49C10EB4-483E-46AA-9487-D7C87A79B29E}" srcOrd="5" destOrd="0" presId="urn:microsoft.com/office/officeart/2005/8/layout/vProcess5"/>
    <dgm:cxn modelId="{87BBEDF1-2733-4DE1-84AF-C7EE39607804}" type="presParOf" srcId="{12443972-F528-431C-A828-75E7995EB71E}" destId="{A424F520-A1A8-4265-8502-DEB1C2E2E6E8}" srcOrd="6" destOrd="0" presId="urn:microsoft.com/office/officeart/2005/8/layout/vProcess5"/>
    <dgm:cxn modelId="{0CE5A81E-CCBC-4535-8AD5-B07D2AEE3650}" type="presParOf" srcId="{12443972-F528-431C-A828-75E7995EB71E}" destId="{10932896-B802-4394-AE2F-C7903EA681C6}" srcOrd="7" destOrd="0" presId="urn:microsoft.com/office/officeart/2005/8/layout/vProcess5"/>
    <dgm:cxn modelId="{1A066944-540D-4C4D-AF76-5C40F73E55D7}" type="presParOf" srcId="{12443972-F528-431C-A828-75E7995EB71E}" destId="{E6041FD4-12F5-49FA-A7C4-31F4C0F2AAC4}" srcOrd="8" destOrd="0" presId="urn:microsoft.com/office/officeart/2005/8/layout/vProcess5"/>
    <dgm:cxn modelId="{00AC71BA-EC5B-4761-81C2-B9FDE51E8964}" type="presParOf" srcId="{12443972-F528-431C-A828-75E7995EB71E}" destId="{63140076-F4D0-4DCF-A23F-62F255051122}" srcOrd="9" destOrd="0" presId="urn:microsoft.com/office/officeart/2005/8/layout/vProcess5"/>
    <dgm:cxn modelId="{52C999D2-22F4-46C1-A412-9429644E55AA}" type="presParOf" srcId="{12443972-F528-431C-A828-75E7995EB71E}" destId="{BCB3CFAC-DD06-4700-AFD8-17CEAB2D2166}" srcOrd="10" destOrd="0" presId="urn:microsoft.com/office/officeart/2005/8/layout/vProcess5"/>
    <dgm:cxn modelId="{7FB344FA-BF25-4A76-96D4-0CF74CD60F9B}" type="presParOf" srcId="{12443972-F528-431C-A828-75E7995EB71E}" destId="{D8D0D633-0A0A-49F0-B761-8014F6906A7E}" srcOrd="11" destOrd="0" presId="urn:microsoft.com/office/officeart/2005/8/layout/vProcess5"/>
    <dgm:cxn modelId="{93B670D7-513F-4E55-9A19-0336B4F003E4}" type="presParOf" srcId="{12443972-F528-431C-A828-75E7995EB71E}" destId="{FEB3F838-5D8F-40D1-B93B-7422ECC0A642}" srcOrd="12" destOrd="0" presId="urn:microsoft.com/office/officeart/2005/8/layout/vProcess5"/>
    <dgm:cxn modelId="{F3DC9157-C413-4C79-A56F-B6FF8C3A2C8C}" type="presParOf" srcId="{12443972-F528-431C-A828-75E7995EB71E}" destId="{EA914C4A-5123-4D9B-8647-148C939999A1}" srcOrd="13" destOrd="0" presId="urn:microsoft.com/office/officeart/2005/8/layout/vProcess5"/>
    <dgm:cxn modelId="{291F6BCC-564A-4391-BA4D-51F76C8CA77D}" type="presParOf" srcId="{12443972-F528-431C-A828-75E7995EB71E}" destId="{451BD98B-2C02-4B5E-83AF-C565C380D1C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62FBCA-E7AB-46AB-8CDF-7AC4D3E3E26A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551E23-7F81-4CB7-85F1-BC99CBB5C8C8}">
      <dgm:prSet phldrT="[Текст]" custT="1"/>
      <dgm:spPr>
        <a:solidFill>
          <a:srgbClr val="CCFFCC"/>
        </a:solidFill>
        <a:ln>
          <a:solidFill>
            <a:srgbClr val="7030A0"/>
          </a:solidFill>
        </a:ln>
      </dgm:spPr>
      <dgm:t>
        <a:bodyPr/>
        <a:lstStyle/>
        <a:p>
          <a:pPr algn="ctr"/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достижение целей обучения, воспитания, развития личности детей дошкольного возраста, усвоение ими общеобразовательной программы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59678310-B7B7-4EE7-AC53-06043A11B52B}" type="parTrans" cxnId="{2D4D03F5-C98E-41E5-B2D0-1312B887A777}">
      <dgm:prSet/>
      <dgm:spPr/>
      <dgm:t>
        <a:bodyPr/>
        <a:lstStyle/>
        <a:p>
          <a:endParaRPr lang="ru-RU"/>
        </a:p>
      </dgm:t>
    </dgm:pt>
    <dgm:pt modelId="{0A0C4A9A-8E0C-40D5-985B-CAFC679A1390}" type="sibTrans" cxnId="{2D4D03F5-C98E-41E5-B2D0-1312B887A777}">
      <dgm:prSet/>
      <dgm:spPr/>
      <dgm:t>
        <a:bodyPr/>
        <a:lstStyle/>
        <a:p>
          <a:endParaRPr lang="ru-RU"/>
        </a:p>
      </dgm:t>
    </dgm:pt>
    <dgm:pt modelId="{AFE5588A-3A14-4484-BA74-AD87CF98D5B9}">
      <dgm:prSet phldrT="[Текст]" custT="1"/>
      <dgm:spPr>
        <a:solidFill>
          <a:srgbClr val="CCFFCC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помощь ребенку в установлении социальных контактов, познании себя и других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4ABB3652-6D4B-407B-9394-75181CEC966C}" type="parTrans" cxnId="{34365D62-219C-4DBB-9270-7788A73C1B0E}">
      <dgm:prSet/>
      <dgm:spPr/>
      <dgm:t>
        <a:bodyPr/>
        <a:lstStyle/>
        <a:p>
          <a:endParaRPr lang="ru-RU"/>
        </a:p>
      </dgm:t>
    </dgm:pt>
    <dgm:pt modelId="{67BAE5E6-612D-493B-A4AB-5090ADE12F1E}" type="sibTrans" cxnId="{34365D62-219C-4DBB-9270-7788A73C1B0E}">
      <dgm:prSet/>
      <dgm:spPr/>
      <dgm:t>
        <a:bodyPr/>
        <a:lstStyle/>
        <a:p>
          <a:endParaRPr lang="ru-RU"/>
        </a:p>
      </dgm:t>
    </dgm:pt>
    <dgm:pt modelId="{2748A929-4AD5-417B-8F10-9E8F9ECF1D56}">
      <dgm:prSet phldrT="[Текст]" custT="1"/>
      <dgm:spPr>
        <a:solidFill>
          <a:srgbClr val="CCFFCC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оказание непосредственного воздействия на особенности и развитие общения со сверстниками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B09C1768-79A7-454D-918A-97BF05911042}" type="parTrans" cxnId="{3DCE829E-062D-4502-B6A0-8230235B7415}">
      <dgm:prSet/>
      <dgm:spPr/>
      <dgm:t>
        <a:bodyPr/>
        <a:lstStyle/>
        <a:p>
          <a:endParaRPr lang="ru-RU"/>
        </a:p>
      </dgm:t>
    </dgm:pt>
    <dgm:pt modelId="{96A11F6E-12E8-4952-9F34-7CF642679D7D}" type="sibTrans" cxnId="{3DCE829E-062D-4502-B6A0-8230235B7415}">
      <dgm:prSet/>
      <dgm:spPr/>
      <dgm:t>
        <a:bodyPr/>
        <a:lstStyle/>
        <a:p>
          <a:endParaRPr lang="ru-RU"/>
        </a:p>
      </dgm:t>
    </dgm:pt>
    <dgm:pt modelId="{EF3F3533-2D27-438A-AC80-924CD0AE2EDD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Вывод: успешное воспитание дошкольников напрямую связано с индивидуально-личностными и профессиональными качествами воспитателя, его непосредственным влиянием на маленького ребенка.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F46ED0EE-7F55-4317-A1CC-0F22000AD397}" type="parTrans" cxnId="{704CFD02-B709-403A-9F9D-3F5FED2867CA}">
      <dgm:prSet/>
      <dgm:spPr/>
      <dgm:t>
        <a:bodyPr/>
        <a:lstStyle/>
        <a:p>
          <a:endParaRPr lang="ru-RU"/>
        </a:p>
      </dgm:t>
    </dgm:pt>
    <dgm:pt modelId="{4A9444B6-CF08-4494-A684-A930F829385D}" type="sibTrans" cxnId="{704CFD02-B709-403A-9F9D-3F5FED2867CA}">
      <dgm:prSet/>
      <dgm:spPr/>
      <dgm:t>
        <a:bodyPr/>
        <a:lstStyle/>
        <a:p>
          <a:endParaRPr lang="ru-RU"/>
        </a:p>
      </dgm:t>
    </dgm:pt>
    <dgm:pt modelId="{CFEEA1E8-632B-40F9-87D3-17A38D1046F0}">
      <dgm:prSet custT="1"/>
      <dgm:spPr>
        <a:solidFill>
          <a:srgbClr val="CCFFCC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формирование положительного отношения к обществу с целью его успеха в будущем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56700161-9AAE-46B6-A53F-F6F89815EB95}" type="parTrans" cxnId="{84745F0B-AADA-44E4-92E2-780779D19C0F}">
      <dgm:prSet/>
      <dgm:spPr/>
      <dgm:t>
        <a:bodyPr/>
        <a:lstStyle/>
        <a:p>
          <a:endParaRPr lang="ru-RU"/>
        </a:p>
      </dgm:t>
    </dgm:pt>
    <dgm:pt modelId="{1497F6FE-84C9-4C93-8EB6-32520C557DEB}" type="sibTrans" cxnId="{84745F0B-AADA-44E4-92E2-780779D19C0F}">
      <dgm:prSet/>
      <dgm:spPr/>
      <dgm:t>
        <a:bodyPr/>
        <a:lstStyle/>
        <a:p>
          <a:endParaRPr lang="ru-RU"/>
        </a:p>
      </dgm:t>
    </dgm:pt>
    <dgm:pt modelId="{DC30072D-680F-4982-8847-FFB91C02E880}" type="pres">
      <dgm:prSet presAssocID="{8962FBCA-E7AB-46AB-8CDF-7AC4D3E3E2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293904-53F9-4D7D-849C-921A4F0C7F8A}" type="pres">
      <dgm:prSet presAssocID="{2D551E23-7F81-4CB7-85F1-BC99CBB5C8C8}" presName="composite" presStyleCnt="0"/>
      <dgm:spPr/>
    </dgm:pt>
    <dgm:pt modelId="{5A8D6C9F-5AD1-4CC2-91A8-5BDA1BF6E6C3}" type="pres">
      <dgm:prSet presAssocID="{2D551E23-7F81-4CB7-85F1-BC99CBB5C8C8}" presName="rect1" presStyleLbl="trAlignAcc1" presStyleIdx="0" presStyleCnt="5" custScaleX="88606" custScaleY="166149" custLinFactNeighborX="-1641" custLinFactNeighborY="-15957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  <dgm:pt modelId="{6B0B7085-D034-46AE-9A4B-FA01F6DE4DEF}" type="pres">
      <dgm:prSet presAssocID="{2D551E23-7F81-4CB7-85F1-BC99CBB5C8C8}" presName="rect2" presStyleLbl="fgImgPlace1" presStyleIdx="0" presStyleCnt="5" custScaleX="141675" custScaleY="132054" custLinFactNeighborX="-8113" custLinFactNeighborY="-1666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EA815D3C-DE3E-4CEB-B3B6-A3997530BDD4}" type="pres">
      <dgm:prSet presAssocID="{0A0C4A9A-8E0C-40D5-985B-CAFC679A1390}" presName="sibTrans" presStyleCnt="0"/>
      <dgm:spPr/>
    </dgm:pt>
    <dgm:pt modelId="{3560E5CF-EC2D-4D58-B496-4E902E9DEA6E}" type="pres">
      <dgm:prSet presAssocID="{AFE5588A-3A14-4484-BA74-AD87CF98D5B9}" presName="composite" presStyleCnt="0"/>
      <dgm:spPr/>
    </dgm:pt>
    <dgm:pt modelId="{A29E5901-0928-4481-B01C-6EE51BBC1C5D}" type="pres">
      <dgm:prSet presAssocID="{AFE5588A-3A14-4484-BA74-AD87CF98D5B9}" presName="rect1" presStyleLbl="trAlignAcc1" presStyleIdx="1" presStyleCnt="5" custScaleX="98447" custScaleY="180909" custLinFactNeighborX="10669" custLinFactNeighborY="-13462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  <dgm:pt modelId="{F4F648DD-27B1-4B97-9BC1-3602E6455390}" type="pres">
      <dgm:prSet presAssocID="{AFE5588A-3A14-4484-BA74-AD87CF98D5B9}" presName="rect2" presStyleLbl="fgImgPlace1" presStyleIdx="1" presStyleCnt="5" custScaleX="143954" custScaleY="138794" custLinFactNeighborX="-16161" custLinFactNeighborY="-2464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2D5D7F01-4AE4-4A5F-BF2D-B9473D9C4CBB}" type="pres">
      <dgm:prSet presAssocID="{67BAE5E6-612D-493B-A4AB-5090ADE12F1E}" presName="sibTrans" presStyleCnt="0"/>
      <dgm:spPr/>
    </dgm:pt>
    <dgm:pt modelId="{DBAE698D-9ECA-4C82-857D-8DB324A84278}" type="pres">
      <dgm:prSet presAssocID="{2748A929-4AD5-417B-8F10-9E8F9ECF1D56}" presName="composite" presStyleCnt="0"/>
      <dgm:spPr/>
    </dgm:pt>
    <dgm:pt modelId="{FDB9223F-0B92-4BA5-867C-C554A50D4D13}" type="pres">
      <dgm:prSet presAssocID="{2748A929-4AD5-417B-8F10-9E8F9ECF1D56}" presName="rect1" presStyleLbl="trAlignAcc1" presStyleIdx="2" presStyleCnt="5" custScaleX="95986" custScaleY="180909" custLinFactNeighborX="-3736" custLinFactNeighborY="3251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  <dgm:pt modelId="{5B40535F-AF55-4E18-B820-E59B084CBD8D}" type="pres">
      <dgm:prSet presAssocID="{2748A929-4AD5-417B-8F10-9E8F9ECF1D56}" presName="rect2" presStyleLbl="fgImgPlace1" presStyleIdx="2" presStyleCnt="5" custScaleX="145277" custScaleY="140654" custLinFactNeighborX="-7090" custLinFactNeighborY="-126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0C8D6E12-19AC-4D1B-A3A4-B5010F08CE0A}" type="pres">
      <dgm:prSet presAssocID="{96A11F6E-12E8-4952-9F34-7CF642679D7D}" presName="sibTrans" presStyleCnt="0"/>
      <dgm:spPr/>
    </dgm:pt>
    <dgm:pt modelId="{2292DE7F-D5E7-4E92-BA41-2E6F88565EAC}" type="pres">
      <dgm:prSet presAssocID="{CFEEA1E8-632B-40F9-87D3-17A38D1046F0}" presName="composite" presStyleCnt="0"/>
      <dgm:spPr/>
    </dgm:pt>
    <dgm:pt modelId="{1DAD5F56-B6E7-443D-86E3-D5037F49D8DB}" type="pres">
      <dgm:prSet presAssocID="{CFEEA1E8-632B-40F9-87D3-17A38D1046F0}" presName="rect1" presStyleLbl="trAlignAcc1" presStyleIdx="3" presStyleCnt="5" custScaleX="88154" custScaleY="173215" custLinFactNeighborX="6864" custLinFactNeighborY="7517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  <dgm:pt modelId="{548B39F4-ED0A-4223-B8A1-FACDA34715C3}" type="pres">
      <dgm:prSet presAssocID="{CFEEA1E8-632B-40F9-87D3-17A38D1046F0}" presName="rect2" presStyleLbl="fgImgPlace1" presStyleIdx="3" presStyleCnt="5" custScaleX="142006" custScaleY="127227" custLinFactNeighborX="7072" custLinFactNeighborY="-671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97195C61-D942-4F76-B138-F961150F5E64}" type="pres">
      <dgm:prSet presAssocID="{1497F6FE-84C9-4C93-8EB6-32520C557DEB}" presName="sibTrans" presStyleCnt="0"/>
      <dgm:spPr/>
    </dgm:pt>
    <dgm:pt modelId="{933F9D54-1D84-4E8E-8310-B87D76302993}" type="pres">
      <dgm:prSet presAssocID="{EF3F3533-2D27-438A-AC80-924CD0AE2EDD}" presName="composite" presStyleCnt="0"/>
      <dgm:spPr/>
    </dgm:pt>
    <dgm:pt modelId="{DEB62C0D-D6A3-457A-BB84-6BF733480484}" type="pres">
      <dgm:prSet presAssocID="{EF3F3533-2D27-438A-AC80-924CD0AE2EDD}" presName="rect1" presStyleLbl="trAlignAcc1" presStyleIdx="4" presStyleCnt="5" custScaleX="220391" custScaleY="116323" custLinFactNeighborX="9523" custLinFactNeighborY="1016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ru-RU"/>
        </a:p>
      </dgm:t>
    </dgm:pt>
    <dgm:pt modelId="{F5C48A03-3C93-41C0-897E-E86BCCA45181}" type="pres">
      <dgm:prSet presAssocID="{EF3F3533-2D27-438A-AC80-924CD0AE2EDD}" presName="rect2" presStyleLbl="fgImgPlace1" presStyleIdx="4" presStyleCnt="5" custScaleX="146122" custScaleY="120481" custLinFactX="-100000" custLinFactNeighborX="-149170" custLinFactNeighborY="1659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</dgm:ptLst>
  <dgm:cxnLst>
    <dgm:cxn modelId="{84745F0B-AADA-44E4-92E2-780779D19C0F}" srcId="{8962FBCA-E7AB-46AB-8CDF-7AC4D3E3E26A}" destId="{CFEEA1E8-632B-40F9-87D3-17A38D1046F0}" srcOrd="3" destOrd="0" parTransId="{56700161-9AAE-46B6-A53F-F6F89815EB95}" sibTransId="{1497F6FE-84C9-4C93-8EB6-32520C557DEB}"/>
    <dgm:cxn modelId="{5D5A7367-8BA2-4E72-874C-14D48EA27219}" type="presOf" srcId="{CFEEA1E8-632B-40F9-87D3-17A38D1046F0}" destId="{1DAD5F56-B6E7-443D-86E3-D5037F49D8DB}" srcOrd="0" destOrd="0" presId="urn:microsoft.com/office/officeart/2008/layout/PictureStrips"/>
    <dgm:cxn modelId="{34365D62-219C-4DBB-9270-7788A73C1B0E}" srcId="{8962FBCA-E7AB-46AB-8CDF-7AC4D3E3E26A}" destId="{AFE5588A-3A14-4484-BA74-AD87CF98D5B9}" srcOrd="1" destOrd="0" parTransId="{4ABB3652-6D4B-407B-9394-75181CEC966C}" sibTransId="{67BAE5E6-612D-493B-A4AB-5090ADE12F1E}"/>
    <dgm:cxn modelId="{208C23A7-D47D-4B58-8134-79920DF1903F}" type="presOf" srcId="{2D551E23-7F81-4CB7-85F1-BC99CBB5C8C8}" destId="{5A8D6C9F-5AD1-4CC2-91A8-5BDA1BF6E6C3}" srcOrd="0" destOrd="0" presId="urn:microsoft.com/office/officeart/2008/layout/PictureStrips"/>
    <dgm:cxn modelId="{2D4D03F5-C98E-41E5-B2D0-1312B887A777}" srcId="{8962FBCA-E7AB-46AB-8CDF-7AC4D3E3E26A}" destId="{2D551E23-7F81-4CB7-85F1-BC99CBB5C8C8}" srcOrd="0" destOrd="0" parTransId="{59678310-B7B7-4EE7-AC53-06043A11B52B}" sibTransId="{0A0C4A9A-8E0C-40D5-985B-CAFC679A1390}"/>
    <dgm:cxn modelId="{3DCE829E-062D-4502-B6A0-8230235B7415}" srcId="{8962FBCA-E7AB-46AB-8CDF-7AC4D3E3E26A}" destId="{2748A929-4AD5-417B-8F10-9E8F9ECF1D56}" srcOrd="2" destOrd="0" parTransId="{B09C1768-79A7-454D-918A-97BF05911042}" sibTransId="{96A11F6E-12E8-4952-9F34-7CF642679D7D}"/>
    <dgm:cxn modelId="{704CFD02-B709-403A-9F9D-3F5FED2867CA}" srcId="{8962FBCA-E7AB-46AB-8CDF-7AC4D3E3E26A}" destId="{EF3F3533-2D27-438A-AC80-924CD0AE2EDD}" srcOrd="4" destOrd="0" parTransId="{F46ED0EE-7F55-4317-A1CC-0F22000AD397}" sibTransId="{4A9444B6-CF08-4494-A684-A930F829385D}"/>
    <dgm:cxn modelId="{23251C52-6A71-48AA-9831-E4988084ADFF}" type="presOf" srcId="{EF3F3533-2D27-438A-AC80-924CD0AE2EDD}" destId="{DEB62C0D-D6A3-457A-BB84-6BF733480484}" srcOrd="0" destOrd="0" presId="urn:microsoft.com/office/officeart/2008/layout/PictureStrips"/>
    <dgm:cxn modelId="{517138CB-0BA1-4378-A547-6CF11A5DFD83}" type="presOf" srcId="{2748A929-4AD5-417B-8F10-9E8F9ECF1D56}" destId="{FDB9223F-0B92-4BA5-867C-C554A50D4D13}" srcOrd="0" destOrd="0" presId="urn:microsoft.com/office/officeart/2008/layout/PictureStrips"/>
    <dgm:cxn modelId="{563C9BE4-ACEC-4C55-90E5-F7E611C9DBBA}" type="presOf" srcId="{8962FBCA-E7AB-46AB-8CDF-7AC4D3E3E26A}" destId="{DC30072D-680F-4982-8847-FFB91C02E880}" srcOrd="0" destOrd="0" presId="urn:microsoft.com/office/officeart/2008/layout/PictureStrips"/>
    <dgm:cxn modelId="{86493DA9-9BBA-4F92-B11A-CB9AB3B182F3}" type="presOf" srcId="{AFE5588A-3A14-4484-BA74-AD87CF98D5B9}" destId="{A29E5901-0928-4481-B01C-6EE51BBC1C5D}" srcOrd="0" destOrd="0" presId="urn:microsoft.com/office/officeart/2008/layout/PictureStrips"/>
    <dgm:cxn modelId="{4ACFF106-01AF-4A77-820C-F35C8F465F34}" type="presParOf" srcId="{DC30072D-680F-4982-8847-FFB91C02E880}" destId="{D5293904-53F9-4D7D-849C-921A4F0C7F8A}" srcOrd="0" destOrd="0" presId="urn:microsoft.com/office/officeart/2008/layout/PictureStrips"/>
    <dgm:cxn modelId="{3CFF216E-C8A2-49DE-9D37-81C1B8BBA8BD}" type="presParOf" srcId="{D5293904-53F9-4D7D-849C-921A4F0C7F8A}" destId="{5A8D6C9F-5AD1-4CC2-91A8-5BDA1BF6E6C3}" srcOrd="0" destOrd="0" presId="urn:microsoft.com/office/officeart/2008/layout/PictureStrips"/>
    <dgm:cxn modelId="{C66EA5B3-57DB-408C-86FB-C3391BA1A743}" type="presParOf" srcId="{D5293904-53F9-4D7D-849C-921A4F0C7F8A}" destId="{6B0B7085-D034-46AE-9A4B-FA01F6DE4DEF}" srcOrd="1" destOrd="0" presId="urn:microsoft.com/office/officeart/2008/layout/PictureStrips"/>
    <dgm:cxn modelId="{9D41CE1B-49A6-453A-B779-3CA84D91A45A}" type="presParOf" srcId="{DC30072D-680F-4982-8847-FFB91C02E880}" destId="{EA815D3C-DE3E-4CEB-B3B6-A3997530BDD4}" srcOrd="1" destOrd="0" presId="urn:microsoft.com/office/officeart/2008/layout/PictureStrips"/>
    <dgm:cxn modelId="{48AA717E-92C9-419D-B68B-357F2CFC64A4}" type="presParOf" srcId="{DC30072D-680F-4982-8847-FFB91C02E880}" destId="{3560E5CF-EC2D-4D58-B496-4E902E9DEA6E}" srcOrd="2" destOrd="0" presId="urn:microsoft.com/office/officeart/2008/layout/PictureStrips"/>
    <dgm:cxn modelId="{363467D3-861B-4615-ADC3-68F3F8EE979B}" type="presParOf" srcId="{3560E5CF-EC2D-4D58-B496-4E902E9DEA6E}" destId="{A29E5901-0928-4481-B01C-6EE51BBC1C5D}" srcOrd="0" destOrd="0" presId="urn:microsoft.com/office/officeart/2008/layout/PictureStrips"/>
    <dgm:cxn modelId="{23A75D69-7E0F-4013-9AA2-CE3A2637724E}" type="presParOf" srcId="{3560E5CF-EC2D-4D58-B496-4E902E9DEA6E}" destId="{F4F648DD-27B1-4B97-9BC1-3602E6455390}" srcOrd="1" destOrd="0" presId="urn:microsoft.com/office/officeart/2008/layout/PictureStrips"/>
    <dgm:cxn modelId="{C128B8D3-5F37-49C7-9666-4AEF6859110B}" type="presParOf" srcId="{DC30072D-680F-4982-8847-FFB91C02E880}" destId="{2D5D7F01-4AE4-4A5F-BF2D-B9473D9C4CBB}" srcOrd="3" destOrd="0" presId="urn:microsoft.com/office/officeart/2008/layout/PictureStrips"/>
    <dgm:cxn modelId="{BD84C7B4-811B-4ED5-97C5-CBDAB5AC7C63}" type="presParOf" srcId="{DC30072D-680F-4982-8847-FFB91C02E880}" destId="{DBAE698D-9ECA-4C82-857D-8DB324A84278}" srcOrd="4" destOrd="0" presId="urn:microsoft.com/office/officeart/2008/layout/PictureStrips"/>
    <dgm:cxn modelId="{027C775B-9DF4-46AD-91A4-9D7BE33B2201}" type="presParOf" srcId="{DBAE698D-9ECA-4C82-857D-8DB324A84278}" destId="{FDB9223F-0B92-4BA5-867C-C554A50D4D13}" srcOrd="0" destOrd="0" presId="urn:microsoft.com/office/officeart/2008/layout/PictureStrips"/>
    <dgm:cxn modelId="{5F65F8C4-B581-4EFD-A08E-DFB211DA69CA}" type="presParOf" srcId="{DBAE698D-9ECA-4C82-857D-8DB324A84278}" destId="{5B40535F-AF55-4E18-B820-E59B084CBD8D}" srcOrd="1" destOrd="0" presId="urn:microsoft.com/office/officeart/2008/layout/PictureStrips"/>
    <dgm:cxn modelId="{4C3A6865-F648-4AD6-B9D4-9C6B9BE592D3}" type="presParOf" srcId="{DC30072D-680F-4982-8847-FFB91C02E880}" destId="{0C8D6E12-19AC-4D1B-A3A4-B5010F08CE0A}" srcOrd="5" destOrd="0" presId="urn:microsoft.com/office/officeart/2008/layout/PictureStrips"/>
    <dgm:cxn modelId="{29B1921B-313A-48D5-9576-4F3CF2B321FE}" type="presParOf" srcId="{DC30072D-680F-4982-8847-FFB91C02E880}" destId="{2292DE7F-D5E7-4E92-BA41-2E6F88565EAC}" srcOrd="6" destOrd="0" presId="urn:microsoft.com/office/officeart/2008/layout/PictureStrips"/>
    <dgm:cxn modelId="{F783A024-38E8-44BB-9F93-F607F4FC38E7}" type="presParOf" srcId="{2292DE7F-D5E7-4E92-BA41-2E6F88565EAC}" destId="{1DAD5F56-B6E7-443D-86E3-D5037F49D8DB}" srcOrd="0" destOrd="0" presId="urn:microsoft.com/office/officeart/2008/layout/PictureStrips"/>
    <dgm:cxn modelId="{B7C2046E-048F-44A9-8D11-F8F94033B79E}" type="presParOf" srcId="{2292DE7F-D5E7-4E92-BA41-2E6F88565EAC}" destId="{548B39F4-ED0A-4223-B8A1-FACDA34715C3}" srcOrd="1" destOrd="0" presId="urn:microsoft.com/office/officeart/2008/layout/PictureStrips"/>
    <dgm:cxn modelId="{0C5DDFCC-3D5B-4ADB-9F41-9F71D3AC9D47}" type="presParOf" srcId="{DC30072D-680F-4982-8847-FFB91C02E880}" destId="{97195C61-D942-4F76-B138-F961150F5E64}" srcOrd="7" destOrd="0" presId="urn:microsoft.com/office/officeart/2008/layout/PictureStrips"/>
    <dgm:cxn modelId="{E046CF8E-7E7B-4AC5-B056-BC833C115A3D}" type="presParOf" srcId="{DC30072D-680F-4982-8847-FFB91C02E880}" destId="{933F9D54-1D84-4E8E-8310-B87D76302993}" srcOrd="8" destOrd="0" presId="urn:microsoft.com/office/officeart/2008/layout/PictureStrips"/>
    <dgm:cxn modelId="{9F58E1C0-3AB1-49C8-BBE9-972DEDA2E069}" type="presParOf" srcId="{933F9D54-1D84-4E8E-8310-B87D76302993}" destId="{DEB62C0D-D6A3-457A-BB84-6BF733480484}" srcOrd="0" destOrd="0" presId="urn:microsoft.com/office/officeart/2008/layout/PictureStrips"/>
    <dgm:cxn modelId="{61128A7B-736B-4D5D-9D46-250E09C60A82}" type="presParOf" srcId="{933F9D54-1D84-4E8E-8310-B87D76302993}" destId="{F5C48A03-3C93-41C0-897E-E86BCCA4518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268D21-4690-4352-ABC9-BBBDB5B4365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FFE236E8-E0FF-48BC-ADA2-634BB8EEEF0B}">
      <dgm:prSet phldrT="[Текст]"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Педагогический коллектив надо рассматривать, прежде всего, как коллектив тружеников.</a:t>
          </a:r>
          <a:endParaRPr lang="ru-RU" sz="18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6BA2BF-159F-494D-BF9B-1DB3B081F7C3}" type="parTrans" cxnId="{8CA3B7D7-9D43-4E3B-8ED0-C0F80447B496}">
      <dgm:prSet/>
      <dgm:spPr/>
      <dgm:t>
        <a:bodyPr/>
        <a:lstStyle/>
        <a:p>
          <a:endParaRPr lang="ru-RU"/>
        </a:p>
      </dgm:t>
    </dgm:pt>
    <dgm:pt modelId="{5EBBB1EF-559C-441B-9E24-B25520D63131}" type="sibTrans" cxnId="{8CA3B7D7-9D43-4E3B-8ED0-C0F80447B496}">
      <dgm:prSet/>
      <dgm:spPr/>
      <dgm:t>
        <a:bodyPr/>
        <a:lstStyle/>
        <a:p>
          <a:endParaRPr lang="ru-RU"/>
        </a:p>
      </dgm:t>
    </dgm:pt>
    <dgm:pt modelId="{52D7E581-AB07-4B0E-89EB-58C991E5B51F}">
      <dgm:prSet phldrT="[Текст]" custT="1"/>
      <dgm:spPr>
        <a:gradFill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endParaRPr lang="ru-RU" sz="1800" b="1" dirty="0" smtClean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Необходимо внимательное, доброжелательное отношение со стороны педагогического коллектива и руководства к каждому педагогу во всех сторонах его жизни. </a:t>
          </a:r>
          <a:endParaRPr lang="ru-RU" sz="18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3C5CA9-5D2F-4EA5-AAF3-D39CB16E42B4}" type="parTrans" cxnId="{C2CD3AB9-0D7F-4242-AC41-6EB20BA1EB0F}">
      <dgm:prSet/>
      <dgm:spPr/>
      <dgm:t>
        <a:bodyPr/>
        <a:lstStyle/>
        <a:p>
          <a:endParaRPr lang="ru-RU"/>
        </a:p>
      </dgm:t>
    </dgm:pt>
    <dgm:pt modelId="{F4ABF4B6-52BC-4E12-A2C9-99FF6E12C5B1}" type="sibTrans" cxnId="{C2CD3AB9-0D7F-4242-AC41-6EB20BA1EB0F}">
      <dgm:prSet/>
      <dgm:spPr/>
      <dgm:t>
        <a:bodyPr/>
        <a:lstStyle/>
        <a:p>
          <a:endParaRPr lang="ru-RU"/>
        </a:p>
      </dgm:t>
    </dgm:pt>
    <dgm:pt modelId="{65B0FFBB-1B0D-4956-BFA2-5F886C8245A5}">
      <dgm:prSet phldrT="[Текст]" custT="1"/>
      <dgm:spPr>
        <a:gradFill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Постоянство состава педагогического коллектива становится положительным качеством и фактором дальнейшего улучшения работы ДОУ.</a:t>
          </a:r>
          <a:endParaRPr lang="ru-RU" sz="18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6C5204-971D-4832-86F7-FA45E8178357}" type="parTrans" cxnId="{C7CCFB1D-491E-4B84-941E-60B863A9C35B}">
      <dgm:prSet/>
      <dgm:spPr/>
      <dgm:t>
        <a:bodyPr/>
        <a:lstStyle/>
        <a:p>
          <a:endParaRPr lang="ru-RU"/>
        </a:p>
      </dgm:t>
    </dgm:pt>
    <dgm:pt modelId="{1A24E9F8-F518-4172-A6F0-EE42C717CF5D}" type="sibTrans" cxnId="{C7CCFB1D-491E-4B84-941E-60B863A9C35B}">
      <dgm:prSet/>
      <dgm:spPr/>
      <dgm:t>
        <a:bodyPr/>
        <a:lstStyle/>
        <a:p>
          <a:endParaRPr lang="ru-RU"/>
        </a:p>
      </dgm:t>
    </dgm:pt>
    <dgm:pt modelId="{9B1FB5CC-138C-47A3-B713-6905DFCCD5CA}" type="pres">
      <dgm:prSet presAssocID="{28268D21-4690-4352-ABC9-BBBDB5B4365C}" presName="Name0" presStyleCnt="0">
        <dgm:presLayoutVars>
          <dgm:dir/>
          <dgm:resizeHandles val="exact"/>
        </dgm:presLayoutVars>
      </dgm:prSet>
      <dgm:spPr/>
    </dgm:pt>
    <dgm:pt modelId="{9B4ABEE2-E2DD-478C-A2B9-626233CBFDA9}" type="pres">
      <dgm:prSet presAssocID="{28268D21-4690-4352-ABC9-BBBDB5B4365C}" presName="fgShape" presStyleLbl="fgShp" presStyleIdx="0" presStyleCnt="1" custLinFactNeighborX="-523" custLinFactNeighborY="27367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</dgm:pt>
    <dgm:pt modelId="{065BF4E8-E978-466C-9564-D9CA2CAF72DF}" type="pres">
      <dgm:prSet presAssocID="{28268D21-4690-4352-ABC9-BBBDB5B4365C}" presName="linComp" presStyleCnt="0"/>
      <dgm:spPr/>
    </dgm:pt>
    <dgm:pt modelId="{92D85F5F-B1BD-4EA5-8221-E1A05B0A3A7D}" type="pres">
      <dgm:prSet presAssocID="{FFE236E8-E0FF-48BC-ADA2-634BB8EEEF0B}" presName="compNode" presStyleCnt="0"/>
      <dgm:spPr/>
    </dgm:pt>
    <dgm:pt modelId="{BC8697B0-05FF-48E9-A47A-27E958523B24}" type="pres">
      <dgm:prSet presAssocID="{FFE236E8-E0FF-48BC-ADA2-634BB8EEEF0B}" presName="bkgdShape" presStyleLbl="node1" presStyleIdx="0" presStyleCnt="3"/>
      <dgm:spPr/>
      <dgm:t>
        <a:bodyPr/>
        <a:lstStyle/>
        <a:p>
          <a:endParaRPr lang="ru-RU"/>
        </a:p>
      </dgm:t>
    </dgm:pt>
    <dgm:pt modelId="{376C2654-DD6D-473E-AB9A-EB848062918C}" type="pres">
      <dgm:prSet presAssocID="{FFE236E8-E0FF-48BC-ADA2-634BB8EEEF0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2D8C2-642D-4A4D-A6FC-7C3D2089B586}" type="pres">
      <dgm:prSet presAssocID="{FFE236E8-E0FF-48BC-ADA2-634BB8EEEF0B}" presName="invisiNode" presStyleLbl="node1" presStyleIdx="0" presStyleCnt="3"/>
      <dgm:spPr/>
    </dgm:pt>
    <dgm:pt modelId="{F5BB84B7-EE69-4E77-9679-95B0BCEB3635}" type="pres">
      <dgm:prSet presAssocID="{FFE236E8-E0FF-48BC-ADA2-634BB8EEEF0B}" presName="imagNode" presStyleLbl="fgImgPlace1" presStyleIdx="0" presStyleCnt="3"/>
      <dgm:spPr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73C8337D-7C95-422D-ACEE-CC09AB22C9D0}" type="pres">
      <dgm:prSet presAssocID="{5EBBB1EF-559C-441B-9E24-B25520D6313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2DE865-C7F2-43DA-BC14-64B0426184DB}" type="pres">
      <dgm:prSet presAssocID="{52D7E581-AB07-4B0E-89EB-58C991E5B51F}" presName="compNode" presStyleCnt="0"/>
      <dgm:spPr/>
    </dgm:pt>
    <dgm:pt modelId="{7CD68CE6-46C3-4EC0-90A2-2D8A5E8D1E0C}" type="pres">
      <dgm:prSet presAssocID="{52D7E581-AB07-4B0E-89EB-58C991E5B51F}" presName="bkgdShape" presStyleLbl="node1" presStyleIdx="1" presStyleCnt="3"/>
      <dgm:spPr/>
      <dgm:t>
        <a:bodyPr/>
        <a:lstStyle/>
        <a:p>
          <a:endParaRPr lang="ru-RU"/>
        </a:p>
      </dgm:t>
    </dgm:pt>
    <dgm:pt modelId="{942205F5-4407-4EA6-934C-2BDABFAB2DDB}" type="pres">
      <dgm:prSet presAssocID="{52D7E581-AB07-4B0E-89EB-58C991E5B51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B8A76F-BAF7-43C2-91D3-C82B9D25DA97}" type="pres">
      <dgm:prSet presAssocID="{52D7E581-AB07-4B0E-89EB-58C991E5B51F}" presName="invisiNode" presStyleLbl="node1" presStyleIdx="1" presStyleCnt="3"/>
      <dgm:spPr/>
    </dgm:pt>
    <dgm:pt modelId="{145E3610-A602-445D-8B7C-F4932503DFCA}" type="pres">
      <dgm:prSet presAssocID="{52D7E581-AB07-4B0E-89EB-58C991E5B51F}" presName="imagNode" presStyleLbl="fgImgPlace1" presStyleIdx="1" presStyleCnt="3"/>
      <dgm:spPr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80E04D53-F2E1-418A-8810-6128B7531C7B}" type="pres">
      <dgm:prSet presAssocID="{F4ABF4B6-52BC-4E12-A2C9-99FF6E12C5B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10B47BE-A8E1-4EC8-9D3B-638CDFF09DCA}" type="pres">
      <dgm:prSet presAssocID="{65B0FFBB-1B0D-4956-BFA2-5F886C8245A5}" presName="compNode" presStyleCnt="0"/>
      <dgm:spPr/>
    </dgm:pt>
    <dgm:pt modelId="{EEAE8BE4-8C09-4896-BC8E-59F677C13DFD}" type="pres">
      <dgm:prSet presAssocID="{65B0FFBB-1B0D-4956-BFA2-5F886C8245A5}" presName="bkgdShape" presStyleLbl="node1" presStyleIdx="2" presStyleCnt="3"/>
      <dgm:spPr/>
      <dgm:t>
        <a:bodyPr/>
        <a:lstStyle/>
        <a:p>
          <a:endParaRPr lang="ru-RU"/>
        </a:p>
      </dgm:t>
    </dgm:pt>
    <dgm:pt modelId="{91CD1728-859E-439F-9C67-ACC1DD443E2D}" type="pres">
      <dgm:prSet presAssocID="{65B0FFBB-1B0D-4956-BFA2-5F886C8245A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A5EB6-2B35-4F9A-A605-725A77D6D47B}" type="pres">
      <dgm:prSet presAssocID="{65B0FFBB-1B0D-4956-BFA2-5F886C8245A5}" presName="invisiNode" presStyleLbl="node1" presStyleIdx="2" presStyleCnt="3"/>
      <dgm:spPr/>
    </dgm:pt>
    <dgm:pt modelId="{70FF42B5-A612-44EA-9262-E9810FCDAEA0}" type="pres">
      <dgm:prSet presAssocID="{65B0FFBB-1B0D-4956-BFA2-5F886C8245A5}" presName="imagNode" presStyleLbl="fgImgPlace1" presStyleIdx="2" presStyleCnt="3"/>
      <dgm:spPr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</dgm:ptLst>
  <dgm:cxnLst>
    <dgm:cxn modelId="{7B581115-7E8C-44D0-BE69-38144327789A}" type="presOf" srcId="{FFE236E8-E0FF-48BC-ADA2-634BB8EEEF0B}" destId="{BC8697B0-05FF-48E9-A47A-27E958523B24}" srcOrd="0" destOrd="0" presId="urn:microsoft.com/office/officeart/2005/8/layout/hList7"/>
    <dgm:cxn modelId="{8E999DC4-6508-4915-9AFB-93FDFE9D6108}" type="presOf" srcId="{65B0FFBB-1B0D-4956-BFA2-5F886C8245A5}" destId="{91CD1728-859E-439F-9C67-ACC1DD443E2D}" srcOrd="1" destOrd="0" presId="urn:microsoft.com/office/officeart/2005/8/layout/hList7"/>
    <dgm:cxn modelId="{B01E1CF4-CE34-48CB-A135-5DE927FF3D66}" type="presOf" srcId="{5EBBB1EF-559C-441B-9E24-B25520D63131}" destId="{73C8337D-7C95-422D-ACEE-CC09AB22C9D0}" srcOrd="0" destOrd="0" presId="urn:microsoft.com/office/officeart/2005/8/layout/hList7"/>
    <dgm:cxn modelId="{756A73F6-D929-4BCC-AF62-AE3C9BC950F9}" type="presOf" srcId="{52D7E581-AB07-4B0E-89EB-58C991E5B51F}" destId="{942205F5-4407-4EA6-934C-2BDABFAB2DDB}" srcOrd="1" destOrd="0" presId="urn:microsoft.com/office/officeart/2005/8/layout/hList7"/>
    <dgm:cxn modelId="{DB964268-4B51-46C4-A4C6-8910C5F6E803}" type="presOf" srcId="{52D7E581-AB07-4B0E-89EB-58C991E5B51F}" destId="{7CD68CE6-46C3-4EC0-90A2-2D8A5E8D1E0C}" srcOrd="0" destOrd="0" presId="urn:microsoft.com/office/officeart/2005/8/layout/hList7"/>
    <dgm:cxn modelId="{C2CD3AB9-0D7F-4242-AC41-6EB20BA1EB0F}" srcId="{28268D21-4690-4352-ABC9-BBBDB5B4365C}" destId="{52D7E581-AB07-4B0E-89EB-58C991E5B51F}" srcOrd="1" destOrd="0" parTransId="{BF3C5CA9-5D2F-4EA5-AAF3-D39CB16E42B4}" sibTransId="{F4ABF4B6-52BC-4E12-A2C9-99FF6E12C5B1}"/>
    <dgm:cxn modelId="{8CA3B7D7-9D43-4E3B-8ED0-C0F80447B496}" srcId="{28268D21-4690-4352-ABC9-BBBDB5B4365C}" destId="{FFE236E8-E0FF-48BC-ADA2-634BB8EEEF0B}" srcOrd="0" destOrd="0" parTransId="{006BA2BF-159F-494D-BF9B-1DB3B081F7C3}" sibTransId="{5EBBB1EF-559C-441B-9E24-B25520D63131}"/>
    <dgm:cxn modelId="{897125E7-A896-4AF0-9DBD-2E5B2B2A8ADB}" type="presOf" srcId="{FFE236E8-E0FF-48BC-ADA2-634BB8EEEF0B}" destId="{376C2654-DD6D-473E-AB9A-EB848062918C}" srcOrd="1" destOrd="0" presId="urn:microsoft.com/office/officeart/2005/8/layout/hList7"/>
    <dgm:cxn modelId="{298BB57F-FE53-4558-BF44-4936D18BB1A2}" type="presOf" srcId="{28268D21-4690-4352-ABC9-BBBDB5B4365C}" destId="{9B1FB5CC-138C-47A3-B713-6905DFCCD5CA}" srcOrd="0" destOrd="0" presId="urn:microsoft.com/office/officeart/2005/8/layout/hList7"/>
    <dgm:cxn modelId="{266FE435-4E2E-4AC8-93B7-F4485D4CEC10}" type="presOf" srcId="{F4ABF4B6-52BC-4E12-A2C9-99FF6E12C5B1}" destId="{80E04D53-F2E1-418A-8810-6128B7531C7B}" srcOrd="0" destOrd="0" presId="urn:microsoft.com/office/officeart/2005/8/layout/hList7"/>
    <dgm:cxn modelId="{8DC65B81-43C4-46F7-8DB0-A636EDB94947}" type="presOf" srcId="{65B0FFBB-1B0D-4956-BFA2-5F886C8245A5}" destId="{EEAE8BE4-8C09-4896-BC8E-59F677C13DFD}" srcOrd="0" destOrd="0" presId="urn:microsoft.com/office/officeart/2005/8/layout/hList7"/>
    <dgm:cxn modelId="{C7CCFB1D-491E-4B84-941E-60B863A9C35B}" srcId="{28268D21-4690-4352-ABC9-BBBDB5B4365C}" destId="{65B0FFBB-1B0D-4956-BFA2-5F886C8245A5}" srcOrd="2" destOrd="0" parTransId="{446C5204-971D-4832-86F7-FA45E8178357}" sibTransId="{1A24E9F8-F518-4172-A6F0-EE42C717CF5D}"/>
    <dgm:cxn modelId="{88F391A9-73FD-4C56-B655-2502937C860C}" type="presParOf" srcId="{9B1FB5CC-138C-47A3-B713-6905DFCCD5CA}" destId="{9B4ABEE2-E2DD-478C-A2B9-626233CBFDA9}" srcOrd="0" destOrd="0" presId="urn:microsoft.com/office/officeart/2005/8/layout/hList7"/>
    <dgm:cxn modelId="{0F8CAC01-A9D1-4011-AF4B-04E9846781D9}" type="presParOf" srcId="{9B1FB5CC-138C-47A3-B713-6905DFCCD5CA}" destId="{065BF4E8-E978-466C-9564-D9CA2CAF72DF}" srcOrd="1" destOrd="0" presId="urn:microsoft.com/office/officeart/2005/8/layout/hList7"/>
    <dgm:cxn modelId="{A239737E-F457-4717-B0D9-BA0481B6331B}" type="presParOf" srcId="{065BF4E8-E978-466C-9564-D9CA2CAF72DF}" destId="{92D85F5F-B1BD-4EA5-8221-E1A05B0A3A7D}" srcOrd="0" destOrd="0" presId="urn:microsoft.com/office/officeart/2005/8/layout/hList7"/>
    <dgm:cxn modelId="{DC337181-0F0A-4E24-9BA4-AB291CAB3E6A}" type="presParOf" srcId="{92D85F5F-B1BD-4EA5-8221-E1A05B0A3A7D}" destId="{BC8697B0-05FF-48E9-A47A-27E958523B24}" srcOrd="0" destOrd="0" presId="urn:microsoft.com/office/officeart/2005/8/layout/hList7"/>
    <dgm:cxn modelId="{BE199FD4-5E3B-4824-9D91-081574F5910D}" type="presParOf" srcId="{92D85F5F-B1BD-4EA5-8221-E1A05B0A3A7D}" destId="{376C2654-DD6D-473E-AB9A-EB848062918C}" srcOrd="1" destOrd="0" presId="urn:microsoft.com/office/officeart/2005/8/layout/hList7"/>
    <dgm:cxn modelId="{A47E5447-66E4-4499-B6B6-6F98A136B8A0}" type="presParOf" srcId="{92D85F5F-B1BD-4EA5-8221-E1A05B0A3A7D}" destId="{79E2D8C2-642D-4A4D-A6FC-7C3D2089B586}" srcOrd="2" destOrd="0" presId="urn:microsoft.com/office/officeart/2005/8/layout/hList7"/>
    <dgm:cxn modelId="{2141708B-E401-4142-9997-12335726466C}" type="presParOf" srcId="{92D85F5F-B1BD-4EA5-8221-E1A05B0A3A7D}" destId="{F5BB84B7-EE69-4E77-9679-95B0BCEB3635}" srcOrd="3" destOrd="0" presId="urn:microsoft.com/office/officeart/2005/8/layout/hList7"/>
    <dgm:cxn modelId="{1BDDD9AA-D759-4CE0-B69D-658540C9CEBC}" type="presParOf" srcId="{065BF4E8-E978-466C-9564-D9CA2CAF72DF}" destId="{73C8337D-7C95-422D-ACEE-CC09AB22C9D0}" srcOrd="1" destOrd="0" presId="urn:microsoft.com/office/officeart/2005/8/layout/hList7"/>
    <dgm:cxn modelId="{35525480-B745-4128-9583-E222CCEC3B41}" type="presParOf" srcId="{065BF4E8-E978-466C-9564-D9CA2CAF72DF}" destId="{5E2DE865-C7F2-43DA-BC14-64B0426184DB}" srcOrd="2" destOrd="0" presId="urn:microsoft.com/office/officeart/2005/8/layout/hList7"/>
    <dgm:cxn modelId="{FF97D1A3-567E-407E-A4CB-C0DE77D9CA5D}" type="presParOf" srcId="{5E2DE865-C7F2-43DA-BC14-64B0426184DB}" destId="{7CD68CE6-46C3-4EC0-90A2-2D8A5E8D1E0C}" srcOrd="0" destOrd="0" presId="urn:microsoft.com/office/officeart/2005/8/layout/hList7"/>
    <dgm:cxn modelId="{5C95C978-CC2C-4C8E-A47C-3C86A027F79B}" type="presParOf" srcId="{5E2DE865-C7F2-43DA-BC14-64B0426184DB}" destId="{942205F5-4407-4EA6-934C-2BDABFAB2DDB}" srcOrd="1" destOrd="0" presId="urn:microsoft.com/office/officeart/2005/8/layout/hList7"/>
    <dgm:cxn modelId="{58D0DD9C-36FF-4A23-BCA7-DC7A7209BED2}" type="presParOf" srcId="{5E2DE865-C7F2-43DA-BC14-64B0426184DB}" destId="{A7B8A76F-BAF7-43C2-91D3-C82B9D25DA97}" srcOrd="2" destOrd="0" presId="urn:microsoft.com/office/officeart/2005/8/layout/hList7"/>
    <dgm:cxn modelId="{2B0E58B2-9664-4258-A920-E77C7F10ED2D}" type="presParOf" srcId="{5E2DE865-C7F2-43DA-BC14-64B0426184DB}" destId="{145E3610-A602-445D-8B7C-F4932503DFCA}" srcOrd="3" destOrd="0" presId="urn:microsoft.com/office/officeart/2005/8/layout/hList7"/>
    <dgm:cxn modelId="{58FB8B1F-B75A-414D-A143-5F7AB0799F54}" type="presParOf" srcId="{065BF4E8-E978-466C-9564-D9CA2CAF72DF}" destId="{80E04D53-F2E1-418A-8810-6128B7531C7B}" srcOrd="3" destOrd="0" presId="urn:microsoft.com/office/officeart/2005/8/layout/hList7"/>
    <dgm:cxn modelId="{9655E53D-B627-4910-9C97-6C3658F099AD}" type="presParOf" srcId="{065BF4E8-E978-466C-9564-D9CA2CAF72DF}" destId="{710B47BE-A8E1-4EC8-9D3B-638CDFF09DCA}" srcOrd="4" destOrd="0" presId="urn:microsoft.com/office/officeart/2005/8/layout/hList7"/>
    <dgm:cxn modelId="{97E8EDBD-AAB6-433A-A54A-005A3AD60889}" type="presParOf" srcId="{710B47BE-A8E1-4EC8-9D3B-638CDFF09DCA}" destId="{EEAE8BE4-8C09-4896-BC8E-59F677C13DFD}" srcOrd="0" destOrd="0" presId="urn:microsoft.com/office/officeart/2005/8/layout/hList7"/>
    <dgm:cxn modelId="{14585D17-C5D6-4FDE-9F5D-C41F3C19B946}" type="presParOf" srcId="{710B47BE-A8E1-4EC8-9D3B-638CDFF09DCA}" destId="{91CD1728-859E-439F-9C67-ACC1DD443E2D}" srcOrd="1" destOrd="0" presId="urn:microsoft.com/office/officeart/2005/8/layout/hList7"/>
    <dgm:cxn modelId="{3FC28149-EEEE-41CC-A57E-FD4EF5115924}" type="presParOf" srcId="{710B47BE-A8E1-4EC8-9D3B-638CDFF09DCA}" destId="{CBFA5EB6-2B35-4F9A-A605-725A77D6D47B}" srcOrd="2" destOrd="0" presId="urn:microsoft.com/office/officeart/2005/8/layout/hList7"/>
    <dgm:cxn modelId="{D259B615-4AEF-466C-AF7E-B31CF0C8AE65}" type="presParOf" srcId="{710B47BE-A8E1-4EC8-9D3B-638CDFF09DCA}" destId="{70FF42B5-A612-44EA-9262-E9810FCDAE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07C185-5D9C-4BC1-B6A8-553A19096183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7E233F-C9CA-43F8-BEF2-6DA688B21DF3}">
      <dgm:prSet phldrT="[Текст]"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участие в конкурсном движении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9862B5-01B0-455C-98B6-5F050DA1DB95}" type="parTrans" cxnId="{D308A54D-A431-4600-A465-5DC5F2296576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C1E71AE5-CD01-49B2-9F6F-54B68718A673}" type="sibTrans" cxnId="{D308A54D-A431-4600-A465-5DC5F2296576}">
      <dgm:prSet/>
      <dgm:spPr/>
      <dgm:t>
        <a:bodyPr/>
        <a:lstStyle/>
        <a:p>
          <a:endParaRPr lang="ru-RU"/>
        </a:p>
      </dgm:t>
    </dgm:pt>
    <dgm:pt modelId="{992785A4-7C44-47DD-9BD7-871E204FE60F}">
      <dgm:prSet phldrT="[Текст]"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ИКТ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85D106-3543-4F1D-AB7D-8F9469E0B225}" type="parTrans" cxnId="{C8F197DA-028D-4CD6-94B2-FD899BB2A1D3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88B3E1C-BB21-45C5-8392-002F02773CC1}" type="sibTrans" cxnId="{C8F197DA-028D-4CD6-94B2-FD899BB2A1D3}">
      <dgm:prSet/>
      <dgm:spPr/>
      <dgm:t>
        <a:bodyPr/>
        <a:lstStyle/>
        <a:p>
          <a:endParaRPr lang="ru-RU"/>
        </a:p>
      </dgm:t>
    </dgm:pt>
    <dgm:pt modelId="{AC898818-941A-42C6-90AB-36B6C4E41A48}">
      <dgm:prSet phldrT="[Текст]"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круглый стол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067D07-5902-499C-BB47-0168D55367A6}" type="parTrans" cxnId="{DF03A666-3D30-4341-9EBE-913CD6D2E774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B1415AA2-BECF-4F1F-A115-3A313E731C24}" type="sibTrans" cxnId="{DF03A666-3D30-4341-9EBE-913CD6D2E774}">
      <dgm:prSet/>
      <dgm:spPr/>
      <dgm:t>
        <a:bodyPr/>
        <a:lstStyle/>
        <a:p>
          <a:endParaRPr lang="ru-RU"/>
        </a:p>
      </dgm:t>
    </dgm:pt>
    <dgm:pt modelId="{83F08A90-DE50-4B1F-89D6-FF42CC58C53D}">
      <dgm:prSet phldrT="[Текст]"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интерактивный коллаж 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08E9CB-EE40-4AE5-874A-F91203080A7C}" type="parTrans" cxnId="{B28E8F98-D7C8-4DC3-9E0A-BB94A0CCAB27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54CA0EB8-DBD5-40D1-B928-0CEE450D5342}" type="sibTrans" cxnId="{B28E8F98-D7C8-4DC3-9E0A-BB94A0CCAB27}">
      <dgm:prSet/>
      <dgm:spPr/>
      <dgm:t>
        <a:bodyPr/>
        <a:lstStyle/>
        <a:p>
          <a:endParaRPr lang="ru-RU"/>
        </a:p>
      </dgm:t>
    </dgm:pt>
    <dgm:pt modelId="{2D5A8169-0965-405C-AA0D-FE64A0A725EA}">
      <dgm:prSet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мастер-класс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172B82-5F0F-423A-9529-53BAA138B980}" type="parTrans" cxnId="{A82AA9F7-7C77-47B3-93B2-CC68023B4813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157A949A-82E6-4331-BADB-50772031AF0C}" type="sibTrans" cxnId="{A82AA9F7-7C77-47B3-93B2-CC68023B4813}">
      <dgm:prSet/>
      <dgm:spPr/>
      <dgm:t>
        <a:bodyPr/>
        <a:lstStyle/>
        <a:p>
          <a:endParaRPr lang="ru-RU"/>
        </a:p>
      </dgm:t>
    </dgm:pt>
    <dgm:pt modelId="{A65FD259-A108-4298-BC77-2BE07412B6DB}">
      <dgm:prSet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семинар-практикум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B585CB-ADF3-45F8-88D7-CCF5759CAE7F}" type="parTrans" cxnId="{9A665AF4-E629-4AE0-864F-44B10955B5D0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AC5F8824-BF9F-4426-B7C5-2A9A5A10AE3D}" type="sibTrans" cxnId="{9A665AF4-E629-4AE0-864F-44B10955B5D0}">
      <dgm:prSet/>
      <dgm:spPr/>
      <dgm:t>
        <a:bodyPr/>
        <a:lstStyle/>
        <a:p>
          <a:endParaRPr lang="ru-RU"/>
        </a:p>
      </dgm:t>
    </dgm:pt>
    <dgm:pt modelId="{2014D96A-CBA1-409A-AA67-913E89C1A283}">
      <dgm:prSet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проектная деятельность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08A223-AE17-4E19-9E3E-2DD036E02000}" type="parTrans" cxnId="{CCD293D4-616F-44BE-81D7-E80365C60C8C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58FF10E3-8BC0-46C0-B394-39C7B6DC8E80}" type="sibTrans" cxnId="{CCD293D4-616F-44BE-81D7-E80365C60C8C}">
      <dgm:prSet/>
      <dgm:spPr/>
      <dgm:t>
        <a:bodyPr/>
        <a:lstStyle/>
        <a:p>
          <a:endParaRPr lang="ru-RU"/>
        </a:p>
      </dgm:t>
    </dgm:pt>
    <dgm:pt modelId="{F07EA03F-7CBE-4A94-BABB-F25062A0F7FF}">
      <dgm:prSet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презентация опыта работы</a:t>
          </a:r>
          <a:endParaRPr lang="ru-RU" sz="16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771978-9CB1-46CA-87D8-C128886962F9}" type="parTrans" cxnId="{89CBE90B-3223-432C-BF8B-F29A59D312DB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2D2BACB-3E5A-4F83-A454-29D1CE9C32DF}" type="sibTrans" cxnId="{89CBE90B-3223-432C-BF8B-F29A59D312DB}">
      <dgm:prSet/>
      <dgm:spPr/>
      <dgm:t>
        <a:bodyPr/>
        <a:lstStyle/>
        <a:p>
          <a:endParaRPr lang="ru-RU"/>
        </a:p>
      </dgm:t>
    </dgm:pt>
    <dgm:pt modelId="{22B74FD2-F370-49E8-8B17-031126F3B774}">
      <dgm:prSet/>
      <dgm:spPr/>
      <dgm:t>
        <a:bodyPr/>
        <a:lstStyle/>
        <a:p>
          <a:endParaRPr lang="ru-RU"/>
        </a:p>
      </dgm:t>
    </dgm:pt>
    <dgm:pt modelId="{C9B337F1-8105-41AF-B2A2-04FF3FE35456}" type="parTrans" cxnId="{1ADEE703-D924-4764-8A16-B509C10D4009}">
      <dgm:prSet/>
      <dgm:spPr/>
      <dgm:t>
        <a:bodyPr/>
        <a:lstStyle/>
        <a:p>
          <a:endParaRPr lang="ru-RU"/>
        </a:p>
      </dgm:t>
    </dgm:pt>
    <dgm:pt modelId="{66361FC9-A09D-4696-B2A8-D9BCD33C2E0D}" type="sibTrans" cxnId="{1ADEE703-D924-4764-8A16-B509C10D4009}">
      <dgm:prSet/>
      <dgm:spPr/>
      <dgm:t>
        <a:bodyPr/>
        <a:lstStyle/>
        <a:p>
          <a:endParaRPr lang="ru-RU"/>
        </a:p>
      </dgm:t>
    </dgm:pt>
    <dgm:pt modelId="{CE8E338A-57C2-4785-8F66-C0A3F48E8906}">
      <dgm:prSet phldrT="[Текст]" custScaleX="201110" custScaleY="142036" custLinFactNeighborX="1667" custLinFactNeighborY="-4151"/>
      <dgm:spPr>
        <a:prstGeom prst="roundRect">
          <a:avLst/>
        </a:prstGeom>
        <a:ln w="53975">
          <a:solidFill>
            <a:srgbClr val="00B050"/>
          </a:solidFill>
        </a:ln>
      </dgm:spPr>
      <dgm:t>
        <a:bodyPr/>
        <a:lstStyle/>
        <a:p>
          <a:endParaRPr lang="ru-RU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CF0F54-3BB6-4B4F-A6E4-C5CAE10D363E}" type="parTrans" cxnId="{80C3A82E-F9EF-451C-9DB3-E48981E6E2EC}">
      <dgm:prSet/>
      <dgm:spPr/>
      <dgm:t>
        <a:bodyPr/>
        <a:lstStyle/>
        <a:p>
          <a:endParaRPr lang="ru-RU"/>
        </a:p>
      </dgm:t>
    </dgm:pt>
    <dgm:pt modelId="{EAA055BE-1B03-4464-A8FA-C00934FE36AB}" type="sibTrans" cxnId="{80C3A82E-F9EF-451C-9DB3-E48981E6E2EC}">
      <dgm:prSet/>
      <dgm:spPr/>
      <dgm:t>
        <a:bodyPr/>
        <a:lstStyle/>
        <a:p>
          <a:endParaRPr lang="ru-RU"/>
        </a:p>
      </dgm:t>
    </dgm:pt>
    <dgm:pt modelId="{DCC0233B-EEA2-4DAF-B47C-051A88F13251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chemeClr val="accent6"/>
          </a:solidFill>
        </a:ln>
      </dgm:spPr>
      <dgm:t>
        <a:bodyPr/>
        <a:lstStyle/>
        <a:p>
          <a:endParaRPr lang="ru-RU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AB687E-3062-4BF7-81B6-4024F137E211}" type="sibTrans" cxnId="{02907D8D-7DDB-4F16-B764-4AF7128E329D}">
      <dgm:prSet/>
      <dgm:spPr/>
      <dgm:t>
        <a:bodyPr/>
        <a:lstStyle/>
        <a:p>
          <a:endParaRPr lang="ru-RU"/>
        </a:p>
      </dgm:t>
    </dgm:pt>
    <dgm:pt modelId="{D1A73DAD-CF99-4619-8F0B-12292F5B591F}" type="parTrans" cxnId="{02907D8D-7DDB-4F16-B764-4AF7128E329D}">
      <dgm:prSet/>
      <dgm:spPr/>
      <dgm:t>
        <a:bodyPr/>
        <a:lstStyle/>
        <a:p>
          <a:endParaRPr lang="ru-RU"/>
        </a:p>
      </dgm:t>
    </dgm:pt>
    <dgm:pt modelId="{999B1169-50D4-4F6D-AD53-D83139750FC3}" type="pres">
      <dgm:prSet presAssocID="{4A07C185-5D9C-4BC1-B6A8-553A1909618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B7C7BE-FBF3-44D8-8C7E-EDA10948421C}" type="pres">
      <dgm:prSet presAssocID="{DCC0233B-EEA2-4DAF-B47C-051A88F13251}" presName="centerShape" presStyleLbl="node0" presStyleIdx="0" presStyleCnt="1" custScaleX="201110" custScaleY="142036" custLinFactNeighborX="5" custLinFactNeighborY="-4702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9403A5D-6C03-4658-B721-1B2B0A94EF76}" type="pres">
      <dgm:prSet presAssocID="{CA9862B5-01B0-455C-98B6-5F050DA1DB95}" presName="parTrans" presStyleLbl="bgSibTrans2D1" presStyleIdx="0" presStyleCnt="8" custScaleX="58618"/>
      <dgm:spPr/>
      <dgm:t>
        <a:bodyPr/>
        <a:lstStyle/>
        <a:p>
          <a:endParaRPr lang="ru-RU"/>
        </a:p>
      </dgm:t>
    </dgm:pt>
    <dgm:pt modelId="{D1606AA3-4B5F-4E1C-BBA5-1F9209DEDD27}" type="pres">
      <dgm:prSet presAssocID="{147E233F-C9CA-43F8-BEF2-6DA688B21DF3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17195-7FC3-4AEC-825E-5DFF5B3846E1}" type="pres">
      <dgm:prSet presAssocID="{2D172B82-5F0F-423A-9529-53BAA138B980}" presName="parTrans" presStyleLbl="bgSibTrans2D1" presStyleIdx="1" presStyleCnt="8" custScaleX="47363"/>
      <dgm:spPr/>
      <dgm:t>
        <a:bodyPr/>
        <a:lstStyle/>
        <a:p>
          <a:endParaRPr lang="ru-RU"/>
        </a:p>
      </dgm:t>
    </dgm:pt>
    <dgm:pt modelId="{CB09C18B-1285-4D6A-814F-DB6333C7C552}" type="pres">
      <dgm:prSet presAssocID="{2D5A8169-0965-405C-AA0D-FE64A0A725EA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8CA727-0B94-403E-839F-9D01E02ED24D}" type="pres">
      <dgm:prSet presAssocID="{91B585CB-ADF3-45F8-88D7-CCF5759CAE7F}" presName="parTrans" presStyleLbl="bgSibTrans2D1" presStyleIdx="2" presStyleCnt="8" custScaleX="53624" custLinFactNeighborX="-3149" custLinFactNeighborY="-10280"/>
      <dgm:spPr/>
      <dgm:t>
        <a:bodyPr/>
        <a:lstStyle/>
        <a:p>
          <a:endParaRPr lang="ru-RU"/>
        </a:p>
      </dgm:t>
    </dgm:pt>
    <dgm:pt modelId="{B9BD127C-4A21-4817-A022-2DAB238BBD6D}" type="pres">
      <dgm:prSet presAssocID="{A65FD259-A108-4298-BC77-2BE07412B6DB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F7138-9236-47E4-B3A1-CB9B34D06B49}" type="pres">
      <dgm:prSet presAssocID="{2A85D106-3543-4F1D-AB7D-8F9469E0B225}" presName="parTrans" presStyleLbl="bgSibTrans2D1" presStyleIdx="3" presStyleCnt="8" custScaleX="51304" custLinFactNeighborX="465" custLinFactNeighborY="0"/>
      <dgm:spPr/>
      <dgm:t>
        <a:bodyPr/>
        <a:lstStyle/>
        <a:p>
          <a:endParaRPr lang="ru-RU"/>
        </a:p>
      </dgm:t>
    </dgm:pt>
    <dgm:pt modelId="{F28E06CB-F7B0-478C-999A-A7678E89A9F2}" type="pres">
      <dgm:prSet presAssocID="{992785A4-7C44-47DD-9BD7-871E204FE60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5375A-9947-4C18-94CB-7943A15886A5}" type="pres">
      <dgm:prSet presAssocID="{CC067D07-5902-499C-BB47-0168D55367A6}" presName="parTrans" presStyleLbl="bgSibTrans2D1" presStyleIdx="4" presStyleCnt="8" custScaleX="68744" custLinFactNeighborX="10298" custLinFactNeighborY="-28401"/>
      <dgm:spPr/>
      <dgm:t>
        <a:bodyPr/>
        <a:lstStyle/>
        <a:p>
          <a:endParaRPr lang="ru-RU"/>
        </a:p>
      </dgm:t>
    </dgm:pt>
    <dgm:pt modelId="{94DA1DA3-DD0C-43E5-A522-0F7A9A43BD68}" type="pres">
      <dgm:prSet presAssocID="{AC898818-941A-42C6-90AB-36B6C4E41A48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05905-747E-4DB6-97A0-F68763E0A9F8}" type="pres">
      <dgm:prSet presAssocID="{2B08E9CB-EE40-4AE5-874A-F91203080A7C}" presName="parTrans" presStyleLbl="bgSibTrans2D1" presStyleIdx="5" presStyleCnt="8" custScaleX="44303" custLinFactNeighborX="1572" custLinFactNeighborY="22615"/>
      <dgm:spPr/>
      <dgm:t>
        <a:bodyPr/>
        <a:lstStyle/>
        <a:p>
          <a:endParaRPr lang="ru-RU"/>
        </a:p>
      </dgm:t>
    </dgm:pt>
    <dgm:pt modelId="{B1E358F6-1AC5-4278-A10A-2A185E9E73A0}" type="pres">
      <dgm:prSet presAssocID="{83F08A90-DE50-4B1F-89D6-FF42CC58C53D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21FF4-3DC0-46AA-B99B-CA40B1B094E7}" type="pres">
      <dgm:prSet presAssocID="{BE08A223-AE17-4E19-9E3E-2DD036E02000}" presName="parTrans" presStyleLbl="bgSibTrans2D1" presStyleIdx="6" presStyleCnt="8" custScaleX="45768" custLinFactNeighborX="-8098" custLinFactNeighborY="-8223"/>
      <dgm:spPr/>
      <dgm:t>
        <a:bodyPr/>
        <a:lstStyle/>
        <a:p>
          <a:endParaRPr lang="ru-RU"/>
        </a:p>
      </dgm:t>
    </dgm:pt>
    <dgm:pt modelId="{3F3C69CB-F415-455B-A00A-432836133E2B}" type="pres">
      <dgm:prSet presAssocID="{2014D96A-CBA1-409A-AA67-913E89C1A28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5D40D-508F-4B15-B305-C2884D1B7097}" type="pres">
      <dgm:prSet presAssocID="{EB771978-9CB1-46CA-87D8-C128886962F9}" presName="parTrans" presStyleLbl="bgSibTrans2D1" presStyleIdx="7" presStyleCnt="8" custScaleX="77086" custLinFactNeighborX="-8166" custLinFactNeighborY="30840"/>
      <dgm:spPr/>
      <dgm:t>
        <a:bodyPr/>
        <a:lstStyle/>
        <a:p>
          <a:endParaRPr lang="ru-RU"/>
        </a:p>
      </dgm:t>
    </dgm:pt>
    <dgm:pt modelId="{DE980C29-B92C-411E-BCAB-E77C7015BF62}" type="pres">
      <dgm:prSet presAssocID="{F07EA03F-7CBE-4A94-BABB-F25062A0F7FF}" presName="node" presStyleLbl="node1" presStyleIdx="7" presStyleCnt="8" custScaleX="113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484641-FA13-42D7-B1BF-F98E8292E268}" type="presOf" srcId="{2014D96A-CBA1-409A-AA67-913E89C1A283}" destId="{3F3C69CB-F415-455B-A00A-432836133E2B}" srcOrd="0" destOrd="0" presId="urn:microsoft.com/office/officeart/2005/8/layout/radial4"/>
    <dgm:cxn modelId="{72213823-3941-4198-8606-F400C7A4CE4C}" type="presOf" srcId="{DCC0233B-EEA2-4DAF-B47C-051A88F13251}" destId="{58B7C7BE-FBF3-44D8-8C7E-EDA10948421C}" srcOrd="0" destOrd="0" presId="urn:microsoft.com/office/officeart/2005/8/layout/radial4"/>
    <dgm:cxn modelId="{A98FA5A9-36F8-4E72-92F6-8553499CFED4}" type="presOf" srcId="{91B585CB-ADF3-45F8-88D7-CCF5759CAE7F}" destId="{B38CA727-0B94-403E-839F-9D01E02ED24D}" srcOrd="0" destOrd="0" presId="urn:microsoft.com/office/officeart/2005/8/layout/radial4"/>
    <dgm:cxn modelId="{1ADEE703-D924-4764-8A16-B509C10D4009}" srcId="{4A07C185-5D9C-4BC1-B6A8-553A19096183}" destId="{22B74FD2-F370-49E8-8B17-031126F3B774}" srcOrd="2" destOrd="0" parTransId="{C9B337F1-8105-41AF-B2A2-04FF3FE35456}" sibTransId="{66361FC9-A09D-4696-B2A8-D9BCD33C2E0D}"/>
    <dgm:cxn modelId="{B8052548-E86A-4BB6-8A92-651ACA3D0A80}" type="presOf" srcId="{BE08A223-AE17-4E19-9E3E-2DD036E02000}" destId="{E8021FF4-3DC0-46AA-B99B-CA40B1B094E7}" srcOrd="0" destOrd="0" presId="urn:microsoft.com/office/officeart/2005/8/layout/radial4"/>
    <dgm:cxn modelId="{46D446A1-E89A-4629-A4F4-6D97118DDB51}" type="presOf" srcId="{F07EA03F-7CBE-4A94-BABB-F25062A0F7FF}" destId="{DE980C29-B92C-411E-BCAB-E77C7015BF62}" srcOrd="0" destOrd="0" presId="urn:microsoft.com/office/officeart/2005/8/layout/radial4"/>
    <dgm:cxn modelId="{6DD94368-6725-496E-9247-DCB6DE72B390}" type="presOf" srcId="{83F08A90-DE50-4B1F-89D6-FF42CC58C53D}" destId="{B1E358F6-1AC5-4278-A10A-2A185E9E73A0}" srcOrd="0" destOrd="0" presId="urn:microsoft.com/office/officeart/2005/8/layout/radial4"/>
    <dgm:cxn modelId="{C8F197DA-028D-4CD6-94B2-FD899BB2A1D3}" srcId="{DCC0233B-EEA2-4DAF-B47C-051A88F13251}" destId="{992785A4-7C44-47DD-9BD7-871E204FE60F}" srcOrd="3" destOrd="0" parTransId="{2A85D106-3543-4F1D-AB7D-8F9469E0B225}" sibTransId="{D88B3E1C-BB21-45C5-8392-002F02773CC1}"/>
    <dgm:cxn modelId="{97749DA6-A4FD-4E44-8710-BC419CD080D8}" type="presOf" srcId="{992785A4-7C44-47DD-9BD7-871E204FE60F}" destId="{F28E06CB-F7B0-478C-999A-A7678E89A9F2}" srcOrd="0" destOrd="0" presId="urn:microsoft.com/office/officeart/2005/8/layout/radial4"/>
    <dgm:cxn modelId="{3DCEDEFA-508D-4C13-B463-E3B6CD5D7A43}" type="presOf" srcId="{2A85D106-3543-4F1D-AB7D-8F9469E0B225}" destId="{AF3F7138-9236-47E4-B3A1-CB9B34D06B49}" srcOrd="0" destOrd="0" presId="urn:microsoft.com/office/officeart/2005/8/layout/radial4"/>
    <dgm:cxn modelId="{9A665AF4-E629-4AE0-864F-44B10955B5D0}" srcId="{DCC0233B-EEA2-4DAF-B47C-051A88F13251}" destId="{A65FD259-A108-4298-BC77-2BE07412B6DB}" srcOrd="2" destOrd="0" parTransId="{91B585CB-ADF3-45F8-88D7-CCF5759CAE7F}" sibTransId="{AC5F8824-BF9F-4426-B7C5-2A9A5A10AE3D}"/>
    <dgm:cxn modelId="{8F12EC35-55BC-4BAD-AA52-8F29B6D37D6E}" type="presOf" srcId="{2B08E9CB-EE40-4AE5-874A-F91203080A7C}" destId="{18905905-747E-4DB6-97A0-F68763E0A9F8}" srcOrd="0" destOrd="0" presId="urn:microsoft.com/office/officeart/2005/8/layout/radial4"/>
    <dgm:cxn modelId="{D6FC2DFB-73E1-407C-A4D9-33771C8F5FAE}" type="presOf" srcId="{EB771978-9CB1-46CA-87D8-C128886962F9}" destId="{64E5D40D-508F-4B15-B305-C2884D1B7097}" srcOrd="0" destOrd="0" presId="urn:microsoft.com/office/officeart/2005/8/layout/radial4"/>
    <dgm:cxn modelId="{780FA327-504D-4E67-8246-082C6C09E98D}" type="presOf" srcId="{A65FD259-A108-4298-BC77-2BE07412B6DB}" destId="{B9BD127C-4A21-4817-A022-2DAB238BBD6D}" srcOrd="0" destOrd="0" presId="urn:microsoft.com/office/officeart/2005/8/layout/radial4"/>
    <dgm:cxn modelId="{DF03A666-3D30-4341-9EBE-913CD6D2E774}" srcId="{DCC0233B-EEA2-4DAF-B47C-051A88F13251}" destId="{AC898818-941A-42C6-90AB-36B6C4E41A48}" srcOrd="4" destOrd="0" parTransId="{CC067D07-5902-499C-BB47-0168D55367A6}" sibTransId="{B1415AA2-BECF-4F1F-A115-3A313E731C24}"/>
    <dgm:cxn modelId="{99042F20-1AC6-4A3E-BDFC-7CF20817A704}" type="presOf" srcId="{2D172B82-5F0F-423A-9529-53BAA138B980}" destId="{B4817195-7FC3-4AEC-825E-5DFF5B3846E1}" srcOrd="0" destOrd="0" presId="urn:microsoft.com/office/officeart/2005/8/layout/radial4"/>
    <dgm:cxn modelId="{02907D8D-7DDB-4F16-B764-4AF7128E329D}" srcId="{4A07C185-5D9C-4BC1-B6A8-553A19096183}" destId="{DCC0233B-EEA2-4DAF-B47C-051A88F13251}" srcOrd="0" destOrd="0" parTransId="{D1A73DAD-CF99-4619-8F0B-12292F5B591F}" sibTransId="{E6AB687E-3062-4BF7-81B6-4024F137E211}"/>
    <dgm:cxn modelId="{A82AA9F7-7C77-47B3-93B2-CC68023B4813}" srcId="{DCC0233B-EEA2-4DAF-B47C-051A88F13251}" destId="{2D5A8169-0965-405C-AA0D-FE64A0A725EA}" srcOrd="1" destOrd="0" parTransId="{2D172B82-5F0F-423A-9529-53BAA138B980}" sibTransId="{157A949A-82E6-4331-BADB-50772031AF0C}"/>
    <dgm:cxn modelId="{80C3A82E-F9EF-451C-9DB3-E48981E6E2EC}" srcId="{4A07C185-5D9C-4BC1-B6A8-553A19096183}" destId="{CE8E338A-57C2-4785-8F66-C0A3F48E8906}" srcOrd="1" destOrd="0" parTransId="{7ECF0F54-3BB6-4B4F-A6E4-C5CAE10D363E}" sibTransId="{EAA055BE-1B03-4464-A8FA-C00934FE36AB}"/>
    <dgm:cxn modelId="{D308A54D-A431-4600-A465-5DC5F2296576}" srcId="{DCC0233B-EEA2-4DAF-B47C-051A88F13251}" destId="{147E233F-C9CA-43F8-BEF2-6DA688B21DF3}" srcOrd="0" destOrd="0" parTransId="{CA9862B5-01B0-455C-98B6-5F050DA1DB95}" sibTransId="{C1E71AE5-CD01-49B2-9F6F-54B68718A673}"/>
    <dgm:cxn modelId="{E7B85EA7-9803-43CF-8FF8-E50DB6BED57B}" type="presOf" srcId="{147E233F-C9CA-43F8-BEF2-6DA688B21DF3}" destId="{D1606AA3-4B5F-4E1C-BBA5-1F9209DEDD27}" srcOrd="0" destOrd="0" presId="urn:microsoft.com/office/officeart/2005/8/layout/radial4"/>
    <dgm:cxn modelId="{CCD293D4-616F-44BE-81D7-E80365C60C8C}" srcId="{DCC0233B-EEA2-4DAF-B47C-051A88F13251}" destId="{2014D96A-CBA1-409A-AA67-913E89C1A283}" srcOrd="6" destOrd="0" parTransId="{BE08A223-AE17-4E19-9E3E-2DD036E02000}" sibTransId="{58FF10E3-8BC0-46C0-B394-39C7B6DC8E80}"/>
    <dgm:cxn modelId="{407FD1ED-A165-42F1-88CD-9ADE87059EE9}" type="presOf" srcId="{CA9862B5-01B0-455C-98B6-5F050DA1DB95}" destId="{39403A5D-6C03-4658-B721-1B2B0A94EF76}" srcOrd="0" destOrd="0" presId="urn:microsoft.com/office/officeart/2005/8/layout/radial4"/>
    <dgm:cxn modelId="{3EFD92C2-EEC5-44CC-A124-8B9CB501C25F}" type="presOf" srcId="{2D5A8169-0965-405C-AA0D-FE64A0A725EA}" destId="{CB09C18B-1285-4D6A-814F-DB6333C7C552}" srcOrd="0" destOrd="0" presId="urn:microsoft.com/office/officeart/2005/8/layout/radial4"/>
    <dgm:cxn modelId="{52291A94-FB83-4017-9E5B-44A7A93DFF01}" type="presOf" srcId="{AC898818-941A-42C6-90AB-36B6C4E41A48}" destId="{94DA1DA3-DD0C-43E5-A522-0F7A9A43BD68}" srcOrd="0" destOrd="0" presId="urn:microsoft.com/office/officeart/2005/8/layout/radial4"/>
    <dgm:cxn modelId="{71F691C9-0D7D-4513-824D-714361502D48}" type="presOf" srcId="{CC067D07-5902-499C-BB47-0168D55367A6}" destId="{B315375A-9947-4C18-94CB-7943A15886A5}" srcOrd="0" destOrd="0" presId="urn:microsoft.com/office/officeart/2005/8/layout/radial4"/>
    <dgm:cxn modelId="{89CBE90B-3223-432C-BF8B-F29A59D312DB}" srcId="{DCC0233B-EEA2-4DAF-B47C-051A88F13251}" destId="{F07EA03F-7CBE-4A94-BABB-F25062A0F7FF}" srcOrd="7" destOrd="0" parTransId="{EB771978-9CB1-46CA-87D8-C128886962F9}" sibTransId="{D2D2BACB-3E5A-4F83-A454-29D1CE9C32DF}"/>
    <dgm:cxn modelId="{62808798-601F-4810-B333-E344C9C075D5}" type="presOf" srcId="{4A07C185-5D9C-4BC1-B6A8-553A19096183}" destId="{999B1169-50D4-4F6D-AD53-D83139750FC3}" srcOrd="0" destOrd="0" presId="urn:microsoft.com/office/officeart/2005/8/layout/radial4"/>
    <dgm:cxn modelId="{B28E8F98-D7C8-4DC3-9E0A-BB94A0CCAB27}" srcId="{DCC0233B-EEA2-4DAF-B47C-051A88F13251}" destId="{83F08A90-DE50-4B1F-89D6-FF42CC58C53D}" srcOrd="5" destOrd="0" parTransId="{2B08E9CB-EE40-4AE5-874A-F91203080A7C}" sibTransId="{54CA0EB8-DBD5-40D1-B928-0CEE450D5342}"/>
    <dgm:cxn modelId="{6C92A51D-5E65-4463-8BDE-DBDAB3F4339F}" type="presParOf" srcId="{999B1169-50D4-4F6D-AD53-D83139750FC3}" destId="{58B7C7BE-FBF3-44D8-8C7E-EDA10948421C}" srcOrd="0" destOrd="0" presId="urn:microsoft.com/office/officeart/2005/8/layout/radial4"/>
    <dgm:cxn modelId="{05B80EE9-06D1-400D-8827-FC84C3D17F01}" type="presParOf" srcId="{999B1169-50D4-4F6D-AD53-D83139750FC3}" destId="{39403A5D-6C03-4658-B721-1B2B0A94EF76}" srcOrd="1" destOrd="0" presId="urn:microsoft.com/office/officeart/2005/8/layout/radial4"/>
    <dgm:cxn modelId="{8EBAE3D7-1F45-48E6-807F-B6C8D0238C0B}" type="presParOf" srcId="{999B1169-50D4-4F6D-AD53-D83139750FC3}" destId="{D1606AA3-4B5F-4E1C-BBA5-1F9209DEDD27}" srcOrd="2" destOrd="0" presId="urn:microsoft.com/office/officeart/2005/8/layout/radial4"/>
    <dgm:cxn modelId="{409E7DA7-24E4-4ECE-99E9-92AB2B3A7E85}" type="presParOf" srcId="{999B1169-50D4-4F6D-AD53-D83139750FC3}" destId="{B4817195-7FC3-4AEC-825E-5DFF5B3846E1}" srcOrd="3" destOrd="0" presId="urn:microsoft.com/office/officeart/2005/8/layout/radial4"/>
    <dgm:cxn modelId="{C92AF107-B509-4338-9A1F-2994ABDE1004}" type="presParOf" srcId="{999B1169-50D4-4F6D-AD53-D83139750FC3}" destId="{CB09C18B-1285-4D6A-814F-DB6333C7C552}" srcOrd="4" destOrd="0" presId="urn:microsoft.com/office/officeart/2005/8/layout/radial4"/>
    <dgm:cxn modelId="{70EFDD0A-E882-4BFF-9CF7-C8E24EDC5119}" type="presParOf" srcId="{999B1169-50D4-4F6D-AD53-D83139750FC3}" destId="{B38CA727-0B94-403E-839F-9D01E02ED24D}" srcOrd="5" destOrd="0" presId="urn:microsoft.com/office/officeart/2005/8/layout/radial4"/>
    <dgm:cxn modelId="{079086E6-BEF7-486A-86A4-9689ADC6712D}" type="presParOf" srcId="{999B1169-50D4-4F6D-AD53-D83139750FC3}" destId="{B9BD127C-4A21-4817-A022-2DAB238BBD6D}" srcOrd="6" destOrd="0" presId="urn:microsoft.com/office/officeart/2005/8/layout/radial4"/>
    <dgm:cxn modelId="{B5431DA4-DC8E-4B4C-9A90-9EBFCB2CBE05}" type="presParOf" srcId="{999B1169-50D4-4F6D-AD53-D83139750FC3}" destId="{AF3F7138-9236-47E4-B3A1-CB9B34D06B49}" srcOrd="7" destOrd="0" presId="urn:microsoft.com/office/officeart/2005/8/layout/radial4"/>
    <dgm:cxn modelId="{8E291ADC-8260-407E-A19A-2466DB262C09}" type="presParOf" srcId="{999B1169-50D4-4F6D-AD53-D83139750FC3}" destId="{F28E06CB-F7B0-478C-999A-A7678E89A9F2}" srcOrd="8" destOrd="0" presId="urn:microsoft.com/office/officeart/2005/8/layout/radial4"/>
    <dgm:cxn modelId="{C54747E3-A7CC-4926-B7AA-D7F5B85B2D3B}" type="presParOf" srcId="{999B1169-50D4-4F6D-AD53-D83139750FC3}" destId="{B315375A-9947-4C18-94CB-7943A15886A5}" srcOrd="9" destOrd="0" presId="urn:microsoft.com/office/officeart/2005/8/layout/radial4"/>
    <dgm:cxn modelId="{E2EB5FEC-2100-40F0-AD84-E3D2E4E3D48F}" type="presParOf" srcId="{999B1169-50D4-4F6D-AD53-D83139750FC3}" destId="{94DA1DA3-DD0C-43E5-A522-0F7A9A43BD68}" srcOrd="10" destOrd="0" presId="urn:microsoft.com/office/officeart/2005/8/layout/radial4"/>
    <dgm:cxn modelId="{3E1B8946-8B08-4939-A889-785A885B5370}" type="presParOf" srcId="{999B1169-50D4-4F6D-AD53-D83139750FC3}" destId="{18905905-747E-4DB6-97A0-F68763E0A9F8}" srcOrd="11" destOrd="0" presId="urn:microsoft.com/office/officeart/2005/8/layout/radial4"/>
    <dgm:cxn modelId="{2424C8E0-3109-40D1-A1EE-AE90D6EEEDE3}" type="presParOf" srcId="{999B1169-50D4-4F6D-AD53-D83139750FC3}" destId="{B1E358F6-1AC5-4278-A10A-2A185E9E73A0}" srcOrd="12" destOrd="0" presId="urn:microsoft.com/office/officeart/2005/8/layout/radial4"/>
    <dgm:cxn modelId="{3A61B2F8-90E7-40CC-9E83-60E7746AC71E}" type="presParOf" srcId="{999B1169-50D4-4F6D-AD53-D83139750FC3}" destId="{E8021FF4-3DC0-46AA-B99B-CA40B1B094E7}" srcOrd="13" destOrd="0" presId="urn:microsoft.com/office/officeart/2005/8/layout/radial4"/>
    <dgm:cxn modelId="{4AEC38ED-8C1A-44D1-8AE1-7BC549F2A1CE}" type="presParOf" srcId="{999B1169-50D4-4F6D-AD53-D83139750FC3}" destId="{3F3C69CB-F415-455B-A00A-432836133E2B}" srcOrd="14" destOrd="0" presId="urn:microsoft.com/office/officeart/2005/8/layout/radial4"/>
    <dgm:cxn modelId="{7D5E3E7B-1E7D-4931-B579-2B4F3E51D0BF}" type="presParOf" srcId="{999B1169-50D4-4F6D-AD53-D83139750FC3}" destId="{64E5D40D-508F-4B15-B305-C2884D1B7097}" srcOrd="15" destOrd="0" presId="urn:microsoft.com/office/officeart/2005/8/layout/radial4"/>
    <dgm:cxn modelId="{E1E4E2B8-9D60-4515-B042-BC2BC7EE7F56}" type="presParOf" srcId="{999B1169-50D4-4F6D-AD53-D83139750FC3}" destId="{DE980C29-B92C-411E-BCAB-E77C7015BF62}" srcOrd="1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6C87B-10BF-4BF3-AB87-BD51F467EAF1}">
      <dsp:nvSpPr>
        <dsp:cNvPr id="0" name=""/>
        <dsp:cNvSpPr/>
      </dsp:nvSpPr>
      <dsp:spPr>
        <a:xfrm rot="10800000">
          <a:off x="573163" y="0"/>
          <a:ext cx="7735949" cy="682976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17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растущее количество детей в группах;</a:t>
          </a:r>
          <a:endParaRPr lang="ru-RU" sz="20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743907" y="0"/>
        <a:ext cx="7565205" cy="682976"/>
      </dsp:txXfrm>
    </dsp:sp>
    <dsp:sp modelId="{D7A09C13-A1FB-4069-A4F3-B645FD7F94BC}">
      <dsp:nvSpPr>
        <dsp:cNvPr id="0" name=""/>
        <dsp:cNvSpPr/>
      </dsp:nvSpPr>
      <dsp:spPr>
        <a:xfrm>
          <a:off x="15162" y="101346"/>
          <a:ext cx="682976" cy="68297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C72BE-8BA5-429A-9BDE-E709F927713D}">
      <dsp:nvSpPr>
        <dsp:cNvPr id="0" name=""/>
        <dsp:cNvSpPr/>
      </dsp:nvSpPr>
      <dsp:spPr>
        <a:xfrm rot="10800000">
          <a:off x="540617" y="876119"/>
          <a:ext cx="7768495" cy="682976"/>
        </a:xfrm>
        <a:prstGeom prst="homePlate">
          <a:avLst/>
        </a:prstGeom>
        <a:solidFill>
          <a:srgbClr val="FFFF00">
            <a:alpha val="75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17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дополнительная нагрузка на педагога при наличии в группе детей с особенностями психического и физического развития;</a:t>
          </a:r>
          <a:endParaRPr lang="ru-RU" sz="20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711361" y="876119"/>
        <a:ext cx="7597751" cy="682976"/>
      </dsp:txXfrm>
    </dsp:sp>
    <dsp:sp modelId="{81AC1BBF-9BC1-4548-91AF-A4E78463CE4A}">
      <dsp:nvSpPr>
        <dsp:cNvPr id="0" name=""/>
        <dsp:cNvSpPr/>
      </dsp:nvSpPr>
      <dsp:spPr>
        <a:xfrm>
          <a:off x="15162" y="833795"/>
          <a:ext cx="682976" cy="68297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C11F5-78FC-4C5E-BCC3-937F05EF0718}">
      <dsp:nvSpPr>
        <dsp:cNvPr id="0" name=""/>
        <dsp:cNvSpPr/>
      </dsp:nvSpPr>
      <dsp:spPr>
        <a:xfrm rot="10800000">
          <a:off x="550342" y="1777373"/>
          <a:ext cx="7758770" cy="682976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17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отсутствие временных рамок выполнения различных  видов педагогического труда;</a:t>
          </a:r>
          <a:endParaRPr lang="ru-RU" sz="20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721086" y="1777373"/>
        <a:ext cx="7588026" cy="682976"/>
      </dsp:txXfrm>
    </dsp:sp>
    <dsp:sp modelId="{D68725D1-B7AF-468C-81D8-FAC99F2A3B89}">
      <dsp:nvSpPr>
        <dsp:cNvPr id="0" name=""/>
        <dsp:cNvSpPr/>
      </dsp:nvSpPr>
      <dsp:spPr>
        <a:xfrm>
          <a:off x="15162" y="1730138"/>
          <a:ext cx="682976" cy="68297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E6BB6-F2CD-4F9B-B6BF-73558F56EA5B}">
      <dsp:nvSpPr>
        <dsp:cNvPr id="0" name=""/>
        <dsp:cNvSpPr/>
      </dsp:nvSpPr>
      <dsp:spPr>
        <a:xfrm rot="10800000">
          <a:off x="573163" y="2657161"/>
          <a:ext cx="7735949" cy="682976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17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резкое сокращение числа выписываемых  изданий, посещения педагогами культурных мест отдыха;</a:t>
          </a:r>
          <a:endParaRPr lang="ru-RU" sz="20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743907" y="2657161"/>
        <a:ext cx="7565205" cy="682976"/>
      </dsp:txXfrm>
    </dsp:sp>
    <dsp:sp modelId="{F6C578B6-9A95-4A74-B51D-6B75A409AA5B}">
      <dsp:nvSpPr>
        <dsp:cNvPr id="0" name=""/>
        <dsp:cNvSpPr/>
      </dsp:nvSpPr>
      <dsp:spPr>
        <a:xfrm>
          <a:off x="15162" y="2651478"/>
          <a:ext cx="682976" cy="68297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84413-7FE9-4B30-9345-02B056A57833}">
      <dsp:nvSpPr>
        <dsp:cNvPr id="0" name=""/>
        <dsp:cNvSpPr/>
      </dsp:nvSpPr>
      <dsp:spPr>
        <a:xfrm rot="10800000">
          <a:off x="540617" y="3503209"/>
          <a:ext cx="7768495" cy="682976"/>
        </a:xfrm>
        <a:prstGeom prst="homePlate">
          <a:avLst/>
        </a:prstGeom>
        <a:solidFill>
          <a:srgbClr val="FFFF00">
            <a:alpha val="75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17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большое количество педагогов с нестабильным эмоциональным фоном;</a:t>
          </a:r>
          <a:endParaRPr lang="ru-RU" sz="20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711361" y="3503209"/>
        <a:ext cx="7597751" cy="682976"/>
      </dsp:txXfrm>
    </dsp:sp>
    <dsp:sp modelId="{78A90A06-F4E5-4B1A-AAAA-FF512CD38D7C}">
      <dsp:nvSpPr>
        <dsp:cNvPr id="0" name=""/>
        <dsp:cNvSpPr/>
      </dsp:nvSpPr>
      <dsp:spPr>
        <a:xfrm>
          <a:off x="15162" y="3549474"/>
          <a:ext cx="682976" cy="68297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A1E98-D917-488D-8127-E51036E9D460}">
      <dsp:nvSpPr>
        <dsp:cNvPr id="0" name=""/>
        <dsp:cNvSpPr/>
      </dsp:nvSpPr>
      <dsp:spPr>
        <a:xfrm rot="10800000">
          <a:off x="550342" y="4398897"/>
          <a:ext cx="7758770" cy="682976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17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педагог не имеет права на ошибку;</a:t>
          </a:r>
          <a:endParaRPr lang="ru-RU" sz="20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721086" y="4398897"/>
        <a:ext cx="7588026" cy="682976"/>
      </dsp:txXfrm>
    </dsp:sp>
    <dsp:sp modelId="{946ACE34-3FF3-446A-9A2B-D1CCA307CFB6}">
      <dsp:nvSpPr>
        <dsp:cNvPr id="0" name=""/>
        <dsp:cNvSpPr/>
      </dsp:nvSpPr>
      <dsp:spPr>
        <a:xfrm>
          <a:off x="15162" y="4436324"/>
          <a:ext cx="682976" cy="682976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5A915-9F6E-4915-908B-2BAFD234BB9B}">
      <dsp:nvSpPr>
        <dsp:cNvPr id="0" name=""/>
        <dsp:cNvSpPr/>
      </dsp:nvSpPr>
      <dsp:spPr>
        <a:xfrm rot="10800000">
          <a:off x="573163" y="5295411"/>
          <a:ext cx="7735949" cy="682976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17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преимущественно женский состав трудового коллектива ДОУ.</a:t>
          </a:r>
          <a:endParaRPr lang="ru-RU" sz="2000" b="1" kern="1200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743907" y="5295411"/>
        <a:ext cx="7565205" cy="682976"/>
      </dsp:txXfrm>
    </dsp:sp>
    <dsp:sp modelId="{5D0F87AA-AE1C-4008-AC56-03DB295ABB21}">
      <dsp:nvSpPr>
        <dsp:cNvPr id="0" name=""/>
        <dsp:cNvSpPr/>
      </dsp:nvSpPr>
      <dsp:spPr>
        <a:xfrm>
          <a:off x="15162" y="5256262"/>
          <a:ext cx="682976" cy="682976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2F9F3-6EBB-4BA0-A6C7-A4DC127D7ACF}">
      <dsp:nvSpPr>
        <dsp:cNvPr id="0" name=""/>
        <dsp:cNvSpPr/>
      </dsp:nvSpPr>
      <dsp:spPr>
        <a:xfrm>
          <a:off x="-5350551" y="-819439"/>
          <a:ext cx="6371664" cy="6371664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3B7D73-0054-4EA1-8368-EBD63A9B5340}">
      <dsp:nvSpPr>
        <dsp:cNvPr id="0" name=""/>
        <dsp:cNvSpPr/>
      </dsp:nvSpPr>
      <dsp:spPr>
        <a:xfrm>
          <a:off x="656910" y="298477"/>
          <a:ext cx="6005743" cy="1296158"/>
        </a:xfrm>
        <a:prstGeom prst="rect">
          <a:avLst/>
        </a:prstGeom>
        <a:solidFill>
          <a:srgbClr val="FFFF00">
            <a:alpha val="3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13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Социальный </a:t>
          </a:r>
          <a:r>
            <a:rPr lang="ru-RU" sz="2000" b="0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-</a:t>
          </a:r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 </a:t>
          </a:r>
          <a:r>
            <a:rPr lang="ru-RU" sz="2000" b="0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осознанность коллективом целей и задач деятельности, гарантированное соблюдение прав и обязанностей членов коллектива.</a:t>
          </a:r>
          <a:endParaRPr lang="ru-RU" sz="2000" b="0" kern="1200" dirty="0">
            <a:solidFill>
              <a:schemeClr val="tx1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656910" y="298477"/>
        <a:ext cx="6005743" cy="1296158"/>
      </dsp:txXfrm>
    </dsp:sp>
    <dsp:sp modelId="{260992E2-029B-4392-9ED9-6A8F6B201D08}">
      <dsp:nvSpPr>
        <dsp:cNvPr id="0" name=""/>
        <dsp:cNvSpPr/>
      </dsp:nvSpPr>
      <dsp:spPr>
        <a:xfrm>
          <a:off x="65312" y="354958"/>
          <a:ext cx="1183196" cy="1183196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9423E-9795-45CA-BCFA-14EAE0204710}">
      <dsp:nvSpPr>
        <dsp:cNvPr id="0" name=""/>
        <dsp:cNvSpPr/>
      </dsp:nvSpPr>
      <dsp:spPr>
        <a:xfrm>
          <a:off x="1000984" y="1762262"/>
          <a:ext cx="5661670" cy="1208261"/>
        </a:xfrm>
        <a:prstGeom prst="rect">
          <a:avLst/>
        </a:prstGeom>
        <a:solidFill>
          <a:srgbClr val="FFFF00">
            <a:alpha val="3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13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Моральный -</a:t>
          </a:r>
          <a:r>
            <a:rPr lang="ru-RU" sz="16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0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моральные ценности, принятые в коллективе.</a:t>
          </a:r>
          <a:endParaRPr lang="ru-RU" sz="2000" b="0" kern="1200" dirty="0">
            <a:solidFill>
              <a:schemeClr val="tx1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000984" y="1762262"/>
        <a:ext cx="5661670" cy="1208261"/>
      </dsp:txXfrm>
    </dsp:sp>
    <dsp:sp modelId="{6E7E938E-40E6-40F2-BB1A-88EC4D0F9301}">
      <dsp:nvSpPr>
        <dsp:cNvPr id="0" name=""/>
        <dsp:cNvSpPr/>
      </dsp:nvSpPr>
      <dsp:spPr>
        <a:xfrm>
          <a:off x="409385" y="1774794"/>
          <a:ext cx="1183196" cy="1183196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8C5BCA-40C2-4A1C-96B8-062AF92AE4C5}">
      <dsp:nvSpPr>
        <dsp:cNvPr id="0" name=""/>
        <dsp:cNvSpPr/>
      </dsp:nvSpPr>
      <dsp:spPr>
        <a:xfrm>
          <a:off x="656910" y="3099274"/>
          <a:ext cx="6005743" cy="1373908"/>
        </a:xfrm>
        <a:prstGeom prst="rect">
          <a:avLst/>
        </a:prstGeom>
        <a:solidFill>
          <a:srgbClr val="FFFF00">
            <a:alpha val="3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133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Психологический</a:t>
          </a:r>
          <a:r>
            <a:rPr lang="ru-RU" sz="2000" b="0" kern="1200" dirty="0" smtClean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 - неофициальные отношения между членами коллектива.</a:t>
          </a:r>
          <a:endParaRPr lang="ru-RU" sz="2000" b="0" kern="1200" dirty="0">
            <a:solidFill>
              <a:schemeClr val="tx1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656910" y="3099274"/>
        <a:ext cx="6005743" cy="1373908"/>
      </dsp:txXfrm>
    </dsp:sp>
    <dsp:sp modelId="{1104F112-A89A-4691-8191-AB9C11330EE0}">
      <dsp:nvSpPr>
        <dsp:cNvPr id="0" name=""/>
        <dsp:cNvSpPr/>
      </dsp:nvSpPr>
      <dsp:spPr>
        <a:xfrm>
          <a:off x="65312" y="3194630"/>
          <a:ext cx="1183196" cy="1183196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CA4D-BF83-4140-8CC2-5B61732C7397}">
      <dsp:nvSpPr>
        <dsp:cNvPr id="0" name=""/>
        <dsp:cNvSpPr/>
      </dsp:nvSpPr>
      <dsp:spPr>
        <a:xfrm rot="16200000">
          <a:off x="713614" y="-713614"/>
          <a:ext cx="2506634" cy="3933862"/>
        </a:xfrm>
        <a:prstGeom prst="round1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 коллегами и администрацией </a:t>
          </a:r>
          <a:r>
            <a:rPr lang="ru-RU" sz="22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(взаимоотношения внутри коллектива) </a:t>
          </a:r>
          <a:endParaRPr lang="ru-RU" sz="22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0" y="0"/>
        <a:ext cx="3933862" cy="1879975"/>
      </dsp:txXfrm>
    </dsp:sp>
    <dsp:sp modelId="{AE5B7BAD-9691-4971-A5A2-C37A32D47D16}">
      <dsp:nvSpPr>
        <dsp:cNvPr id="0" name=""/>
        <dsp:cNvSpPr/>
      </dsp:nvSpPr>
      <dsp:spPr>
        <a:xfrm>
          <a:off x="3933862" y="0"/>
          <a:ext cx="3933862" cy="2506634"/>
        </a:xfrm>
        <a:prstGeom prst="round1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200" b="1" kern="1200" dirty="0" smtClean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 детьми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2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(формирование доверительных отношений вместе с дисциплиной, необходимой для образовательной деятельности);</a:t>
          </a:r>
          <a:endParaRPr lang="ru-RU" sz="22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3862" y="0"/>
        <a:ext cx="3933862" cy="1879975"/>
      </dsp:txXfrm>
    </dsp:sp>
    <dsp:sp modelId="{10913E37-4F6A-479E-BBF6-330E195B9CF1}">
      <dsp:nvSpPr>
        <dsp:cNvPr id="0" name=""/>
        <dsp:cNvSpPr/>
      </dsp:nvSpPr>
      <dsp:spPr>
        <a:xfrm rot="10800000">
          <a:off x="0" y="2506634"/>
          <a:ext cx="3933862" cy="2506634"/>
        </a:xfrm>
        <a:prstGeom prst="round1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 родителями воспитанников </a:t>
          </a:r>
          <a:r>
            <a:rPr lang="ru-RU" sz="22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sz="22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взаимоуважительное</a:t>
          </a:r>
          <a:r>
            <a:rPr lang="ru-RU" sz="22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отношение, недопущение фривольности, несмотря на возраст, опыт)</a:t>
          </a:r>
          <a:endParaRPr lang="ru-RU" sz="22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3133293"/>
        <a:ext cx="3933862" cy="1879975"/>
      </dsp:txXfrm>
    </dsp:sp>
    <dsp:sp modelId="{B374B487-7E26-46A5-AD54-DDFE65407818}">
      <dsp:nvSpPr>
        <dsp:cNvPr id="0" name=""/>
        <dsp:cNvSpPr/>
      </dsp:nvSpPr>
      <dsp:spPr>
        <a:xfrm rot="5400000">
          <a:off x="4647476" y="1793020"/>
          <a:ext cx="2506634" cy="3933862"/>
        </a:xfrm>
        <a:prstGeom prst="round1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933862" y="3133292"/>
        <a:ext cx="3933862" cy="1879975"/>
      </dsp:txXfrm>
    </dsp:sp>
    <dsp:sp modelId="{1012FE78-303C-4ADC-B033-F9153B759B4D}">
      <dsp:nvSpPr>
        <dsp:cNvPr id="0" name=""/>
        <dsp:cNvSpPr/>
      </dsp:nvSpPr>
      <dsp:spPr>
        <a:xfrm>
          <a:off x="2459006" y="2010070"/>
          <a:ext cx="2815835" cy="104672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необходимость взаимодействия</a:t>
          </a:r>
          <a:endParaRPr lang="ru-RU" sz="2500" b="1" kern="1200" dirty="0"/>
        </a:p>
      </dsp:txBody>
      <dsp:txXfrm>
        <a:off x="2510103" y="2061167"/>
        <a:ext cx="2713641" cy="9445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A5047-934C-40D0-922C-61D0584AD741}">
      <dsp:nvSpPr>
        <dsp:cNvPr id="0" name=""/>
        <dsp:cNvSpPr/>
      </dsp:nvSpPr>
      <dsp:spPr>
        <a:xfrm>
          <a:off x="0" y="73004"/>
          <a:ext cx="7779921" cy="746776"/>
        </a:xfrm>
        <a:prstGeom prst="roundRect">
          <a:avLst>
            <a:gd name="adj" fmla="val 10000"/>
          </a:avLst>
        </a:prstGeom>
        <a:solidFill>
          <a:srgbClr val="CCFFCC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Социально-психологическая совместимость сотрудников</a:t>
          </a:r>
          <a:endParaRPr lang="ru-RU" sz="22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630661" y="73004"/>
        <a:ext cx="6149259" cy="746776"/>
      </dsp:txXfrm>
    </dsp:sp>
    <dsp:sp modelId="{4756AAA4-11F3-40FB-B564-7BBA4BBF14D3}">
      <dsp:nvSpPr>
        <dsp:cNvPr id="0" name=""/>
        <dsp:cNvSpPr/>
      </dsp:nvSpPr>
      <dsp:spPr>
        <a:xfrm>
          <a:off x="312673" y="103389"/>
          <a:ext cx="1079993" cy="5399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7FFCF-3760-455D-B6FB-75A80B59D1C8}">
      <dsp:nvSpPr>
        <dsp:cNvPr id="0" name=""/>
        <dsp:cNvSpPr/>
      </dsp:nvSpPr>
      <dsp:spPr>
        <a:xfrm>
          <a:off x="0" y="821454"/>
          <a:ext cx="7779921" cy="746776"/>
        </a:xfrm>
        <a:prstGeom prst="roundRect">
          <a:avLst>
            <a:gd name="adj" fmla="val 10000"/>
          </a:avLst>
        </a:prstGeom>
        <a:solidFill>
          <a:srgbClr val="CCFFCC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Стиль управления администрации</a:t>
          </a:r>
          <a:endParaRPr lang="ru-RU" sz="22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630661" y="821454"/>
        <a:ext cx="6149259" cy="746776"/>
      </dsp:txXfrm>
    </dsp:sp>
    <dsp:sp modelId="{11F2523E-224C-46BA-B84D-73152CC58E19}">
      <dsp:nvSpPr>
        <dsp:cNvPr id="0" name=""/>
        <dsp:cNvSpPr/>
      </dsp:nvSpPr>
      <dsp:spPr>
        <a:xfrm>
          <a:off x="312673" y="924843"/>
          <a:ext cx="1079993" cy="5399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A4A60-4DB8-46BA-8896-60C5C2EBA485}">
      <dsp:nvSpPr>
        <dsp:cNvPr id="0" name=""/>
        <dsp:cNvSpPr/>
      </dsp:nvSpPr>
      <dsp:spPr>
        <a:xfrm>
          <a:off x="0" y="1642908"/>
          <a:ext cx="7779921" cy="746776"/>
        </a:xfrm>
        <a:prstGeom prst="roundRect">
          <a:avLst>
            <a:gd name="adj" fmla="val 10000"/>
          </a:avLst>
        </a:prstGeom>
        <a:solidFill>
          <a:srgbClr val="CCFFCC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Система оплаты труда</a:t>
          </a:r>
          <a:endParaRPr lang="ru-RU" sz="22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630661" y="1642908"/>
        <a:ext cx="6149259" cy="746776"/>
      </dsp:txXfrm>
    </dsp:sp>
    <dsp:sp modelId="{E0FD960F-FE2D-487E-96F9-E4D887ED8182}">
      <dsp:nvSpPr>
        <dsp:cNvPr id="0" name=""/>
        <dsp:cNvSpPr/>
      </dsp:nvSpPr>
      <dsp:spPr>
        <a:xfrm>
          <a:off x="312673" y="1746297"/>
          <a:ext cx="1079993" cy="5399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7B91AA-14BB-4C58-91EA-E839DD75462B}">
      <dsp:nvSpPr>
        <dsp:cNvPr id="0" name=""/>
        <dsp:cNvSpPr/>
      </dsp:nvSpPr>
      <dsp:spPr>
        <a:xfrm>
          <a:off x="0" y="2464362"/>
          <a:ext cx="7779921" cy="746776"/>
        </a:xfrm>
        <a:prstGeom prst="roundRect">
          <a:avLst>
            <a:gd name="adj" fmla="val 10000"/>
          </a:avLst>
        </a:prstGeom>
        <a:solidFill>
          <a:srgbClr val="CCFFCC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Обеспечение последовательного и целенаправленного управленческого и педагогического воздействия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630661" y="2464362"/>
        <a:ext cx="6149259" cy="746776"/>
      </dsp:txXfrm>
    </dsp:sp>
    <dsp:sp modelId="{CC3DED60-A44D-497F-B2E1-E8804D87FF49}">
      <dsp:nvSpPr>
        <dsp:cNvPr id="0" name=""/>
        <dsp:cNvSpPr/>
      </dsp:nvSpPr>
      <dsp:spPr>
        <a:xfrm>
          <a:off x="312673" y="2567751"/>
          <a:ext cx="1079993" cy="5399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B2887-D3DD-4C40-8E26-66A7851A2729}">
      <dsp:nvSpPr>
        <dsp:cNvPr id="0" name=""/>
        <dsp:cNvSpPr/>
      </dsp:nvSpPr>
      <dsp:spPr>
        <a:xfrm>
          <a:off x="0" y="3285816"/>
          <a:ext cx="7779921" cy="746776"/>
        </a:xfrm>
        <a:prstGeom prst="roundRect">
          <a:avLst>
            <a:gd name="adj" fmla="val 10000"/>
          </a:avLst>
        </a:prstGeom>
        <a:solidFill>
          <a:srgbClr val="CCFFCC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Положительный или отрицательный опыт воспитательно-образовательной деятельности 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630661" y="3285816"/>
        <a:ext cx="6149259" cy="746776"/>
      </dsp:txXfrm>
    </dsp:sp>
    <dsp:sp modelId="{587704F1-EFDE-4680-B3A8-02CB425A845C}">
      <dsp:nvSpPr>
        <dsp:cNvPr id="0" name=""/>
        <dsp:cNvSpPr/>
      </dsp:nvSpPr>
      <dsp:spPr>
        <a:xfrm>
          <a:off x="312673" y="3389205"/>
          <a:ext cx="1079993" cy="5399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6A6DD-A58D-49D2-A86C-297C9F3E412A}">
      <dsp:nvSpPr>
        <dsp:cNvPr id="0" name=""/>
        <dsp:cNvSpPr/>
      </dsp:nvSpPr>
      <dsp:spPr>
        <a:xfrm>
          <a:off x="0" y="4107270"/>
          <a:ext cx="7779921" cy="746776"/>
        </a:xfrm>
        <a:prstGeom prst="roundRect">
          <a:avLst>
            <a:gd name="adj" fmla="val 10000"/>
          </a:avLst>
        </a:prstGeom>
        <a:solidFill>
          <a:srgbClr val="CCFFCC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Условия труда </a:t>
          </a:r>
          <a:endParaRPr lang="ru-RU" sz="22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630661" y="4107270"/>
        <a:ext cx="6149259" cy="746776"/>
      </dsp:txXfrm>
    </dsp:sp>
    <dsp:sp modelId="{4DEAD51F-AFCA-4275-8443-ED0B29F543C5}">
      <dsp:nvSpPr>
        <dsp:cNvPr id="0" name=""/>
        <dsp:cNvSpPr/>
      </dsp:nvSpPr>
      <dsp:spPr>
        <a:xfrm>
          <a:off x="312673" y="4210660"/>
          <a:ext cx="1079993" cy="5399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E883C-02BC-4496-A3BF-6A5962DF99F3}">
      <dsp:nvSpPr>
        <dsp:cNvPr id="0" name=""/>
        <dsp:cNvSpPr/>
      </dsp:nvSpPr>
      <dsp:spPr>
        <a:xfrm>
          <a:off x="0" y="4928724"/>
          <a:ext cx="7779921" cy="746776"/>
        </a:xfrm>
        <a:prstGeom prst="roundRect">
          <a:avLst>
            <a:gd name="adj" fmla="val 10000"/>
          </a:avLst>
        </a:prstGeom>
        <a:solidFill>
          <a:srgbClr val="CCFFCC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Информированность сотрудников </a:t>
          </a:r>
          <a:endParaRPr lang="ru-RU" sz="22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630661" y="4928724"/>
        <a:ext cx="6149259" cy="746776"/>
      </dsp:txXfrm>
    </dsp:sp>
    <dsp:sp modelId="{7F313C51-D880-46A3-838B-DE33BE412F23}">
      <dsp:nvSpPr>
        <dsp:cNvPr id="0" name=""/>
        <dsp:cNvSpPr/>
      </dsp:nvSpPr>
      <dsp:spPr>
        <a:xfrm>
          <a:off x="312673" y="5032114"/>
          <a:ext cx="1079993" cy="5399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B8C864-50EA-408A-9360-43148C5A5D5D}">
      <dsp:nvSpPr>
        <dsp:cNvPr id="0" name=""/>
        <dsp:cNvSpPr/>
      </dsp:nvSpPr>
      <dsp:spPr>
        <a:xfrm>
          <a:off x="0" y="5750178"/>
          <a:ext cx="7779921" cy="746776"/>
        </a:xfrm>
        <a:prstGeom prst="roundRect">
          <a:avLst>
            <a:gd name="adj" fmla="val 10000"/>
          </a:avLst>
        </a:prstGeom>
        <a:solidFill>
          <a:srgbClr val="CCFFCC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Личные обстоятельства </a:t>
          </a:r>
          <a:endParaRPr lang="ru-RU" sz="22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630661" y="5750178"/>
        <a:ext cx="6149259" cy="746776"/>
      </dsp:txXfrm>
    </dsp:sp>
    <dsp:sp modelId="{FF26E1A8-7A72-4F0A-8F8B-376ABD075868}">
      <dsp:nvSpPr>
        <dsp:cNvPr id="0" name=""/>
        <dsp:cNvSpPr/>
      </dsp:nvSpPr>
      <dsp:spPr>
        <a:xfrm>
          <a:off x="312673" y="5853568"/>
          <a:ext cx="1079993" cy="5399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2F9F3-6EBB-4BA0-A6C7-A4DC127D7ACF}">
      <dsp:nvSpPr>
        <dsp:cNvPr id="0" name=""/>
        <dsp:cNvSpPr/>
      </dsp:nvSpPr>
      <dsp:spPr>
        <a:xfrm>
          <a:off x="-7406538" y="-1124402"/>
          <a:ext cx="8754636" cy="8754636"/>
        </a:xfrm>
        <a:prstGeom prst="blockArc">
          <a:avLst>
            <a:gd name="adj1" fmla="val 18900000"/>
            <a:gd name="adj2" fmla="val 2700000"/>
            <a:gd name="adj3" fmla="val 24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3B7D73-0054-4EA1-8368-EBD63A9B5340}">
      <dsp:nvSpPr>
        <dsp:cNvPr id="0" name=""/>
        <dsp:cNvSpPr/>
      </dsp:nvSpPr>
      <dsp:spPr>
        <a:xfrm>
          <a:off x="679382" y="65871"/>
          <a:ext cx="7516763" cy="827998"/>
        </a:xfrm>
        <a:prstGeom prst="rect">
          <a:avLst/>
        </a:prstGeom>
        <a:solidFill>
          <a:srgbClr val="FFFF00">
            <a:alpha val="30000"/>
          </a:srgb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3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доверие и высокая требовательность членов группы друг к другу,</a:t>
          </a: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доброжелательная и деловая критика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679382" y="65871"/>
        <a:ext cx="7516763" cy="827998"/>
      </dsp:txXfrm>
    </dsp:sp>
    <dsp:sp modelId="{260992E2-029B-4392-9ED9-6A8F6B201D08}">
      <dsp:nvSpPr>
        <dsp:cNvPr id="0" name=""/>
        <dsp:cNvSpPr/>
      </dsp:nvSpPr>
      <dsp:spPr>
        <a:xfrm>
          <a:off x="141903" y="210696"/>
          <a:ext cx="739062" cy="739062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9423E-9795-45CA-BCFA-14EAE0204710}">
      <dsp:nvSpPr>
        <dsp:cNvPr id="0" name=""/>
        <dsp:cNvSpPr/>
      </dsp:nvSpPr>
      <dsp:spPr>
        <a:xfrm>
          <a:off x="852829" y="1042474"/>
          <a:ext cx="7343316" cy="827998"/>
        </a:xfrm>
        <a:prstGeom prst="rect">
          <a:avLst/>
        </a:prstGeom>
        <a:solidFill>
          <a:srgbClr val="FFFF00">
            <a:alpha val="30000"/>
          </a:srgb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3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свободное выражение собственного мнения при обсуждении вопросов, касающихся всего коллектива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852829" y="1042474"/>
        <a:ext cx="7343316" cy="827998"/>
      </dsp:txXfrm>
    </dsp:sp>
    <dsp:sp modelId="{6E7E938E-40E6-40F2-BB1A-88EC4D0F9301}">
      <dsp:nvSpPr>
        <dsp:cNvPr id="0" name=""/>
        <dsp:cNvSpPr/>
      </dsp:nvSpPr>
      <dsp:spPr>
        <a:xfrm>
          <a:off x="565823" y="1109244"/>
          <a:ext cx="739062" cy="739062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8C5BCA-40C2-4A1C-96B8-062AF92AE4C5}">
      <dsp:nvSpPr>
        <dsp:cNvPr id="0" name=""/>
        <dsp:cNvSpPr/>
      </dsp:nvSpPr>
      <dsp:spPr>
        <a:xfrm>
          <a:off x="1268968" y="1951521"/>
          <a:ext cx="6927177" cy="827998"/>
        </a:xfrm>
        <a:prstGeom prst="rect">
          <a:avLst/>
        </a:prstGeom>
        <a:solidFill>
          <a:srgbClr val="FFFF00">
            <a:alpha val="30000"/>
          </a:srgb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3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принятие на себя ответственности за состояние дел в группе каждым из ее членов, терпимость к чужому мнению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268968" y="1951521"/>
        <a:ext cx="6927177" cy="827998"/>
      </dsp:txXfrm>
    </dsp:sp>
    <dsp:sp modelId="{1104F112-A89A-4691-8191-AB9C11330EE0}">
      <dsp:nvSpPr>
        <dsp:cNvPr id="0" name=""/>
        <dsp:cNvSpPr/>
      </dsp:nvSpPr>
      <dsp:spPr>
        <a:xfrm>
          <a:off x="859236" y="1995988"/>
          <a:ext cx="739062" cy="739062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21864F-095E-438B-A937-50FA5F37BE21}">
      <dsp:nvSpPr>
        <dsp:cNvPr id="0" name=""/>
        <dsp:cNvSpPr/>
      </dsp:nvSpPr>
      <dsp:spPr>
        <a:xfrm>
          <a:off x="1461265" y="2838916"/>
          <a:ext cx="6725334" cy="827998"/>
        </a:xfrm>
        <a:prstGeom prst="rect">
          <a:avLst/>
        </a:prstGeom>
        <a:solidFill>
          <a:srgbClr val="FFFF99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3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отсутствие давления руководителя на подчиненных и признание за ними права принимать значимые для группы решения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461265" y="2838916"/>
        <a:ext cx="6725334" cy="827998"/>
      </dsp:txXfrm>
    </dsp:sp>
    <dsp:sp modelId="{171197D3-7118-491C-8AFF-E4C8078414DA}">
      <dsp:nvSpPr>
        <dsp:cNvPr id="0" name=""/>
        <dsp:cNvSpPr/>
      </dsp:nvSpPr>
      <dsp:spPr>
        <a:xfrm>
          <a:off x="952920" y="2883384"/>
          <a:ext cx="739062" cy="739062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2FC03-CF0F-4A0C-A42A-B2ABB881896B}">
      <dsp:nvSpPr>
        <dsp:cNvPr id="0" name=""/>
        <dsp:cNvSpPr/>
      </dsp:nvSpPr>
      <dsp:spPr>
        <a:xfrm>
          <a:off x="1435980" y="3759764"/>
          <a:ext cx="6729825" cy="827998"/>
        </a:xfrm>
        <a:prstGeom prst="rect">
          <a:avLst/>
        </a:prstGeom>
        <a:solidFill>
          <a:srgbClr val="FFFF99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3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достаточная информированность членов коллектива о его задачах и состоянии дел при их выполнении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435980" y="3759764"/>
        <a:ext cx="6729825" cy="827998"/>
      </dsp:txXfrm>
    </dsp:sp>
    <dsp:sp modelId="{5FD7E269-1704-4BEC-93CE-C14EF6FA6191}">
      <dsp:nvSpPr>
        <dsp:cNvPr id="0" name=""/>
        <dsp:cNvSpPr/>
      </dsp:nvSpPr>
      <dsp:spPr>
        <a:xfrm>
          <a:off x="859236" y="3770779"/>
          <a:ext cx="739062" cy="739062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42BD4-D82D-419A-8AE7-EA3D8922891D}">
      <dsp:nvSpPr>
        <dsp:cNvPr id="0" name=""/>
        <dsp:cNvSpPr/>
      </dsp:nvSpPr>
      <dsp:spPr>
        <a:xfrm>
          <a:off x="1049840" y="4746874"/>
          <a:ext cx="7146305" cy="827998"/>
        </a:xfrm>
        <a:prstGeom prst="rect">
          <a:avLst/>
        </a:prstGeom>
        <a:solidFill>
          <a:srgbClr val="FFFF99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3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удовлетворенность принадлежностью к коллективу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049840" y="4746874"/>
        <a:ext cx="7146305" cy="827998"/>
      </dsp:txXfrm>
    </dsp:sp>
    <dsp:sp modelId="{0829DC1E-615F-4DCB-9695-EEB3F3B566C3}">
      <dsp:nvSpPr>
        <dsp:cNvPr id="0" name=""/>
        <dsp:cNvSpPr/>
      </dsp:nvSpPr>
      <dsp:spPr>
        <a:xfrm>
          <a:off x="710790" y="4635219"/>
          <a:ext cx="739062" cy="739062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D48A1-9E48-4B29-99D9-4EEB12A4814F}">
      <dsp:nvSpPr>
        <dsp:cNvPr id="0" name=""/>
        <dsp:cNvSpPr/>
      </dsp:nvSpPr>
      <dsp:spPr>
        <a:xfrm>
          <a:off x="531145" y="5667722"/>
          <a:ext cx="7665000" cy="827998"/>
        </a:xfrm>
        <a:prstGeom prst="rect">
          <a:avLst/>
        </a:prstGeom>
        <a:solidFill>
          <a:srgbClr val="FFFF99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3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высокая степень эмоциональной включенности и взаимопомощи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531145" y="5667722"/>
        <a:ext cx="7665000" cy="827998"/>
      </dsp:txXfrm>
    </dsp:sp>
    <dsp:sp modelId="{7A3F99E5-C8A6-4E38-8C98-FCDB0D102D36}">
      <dsp:nvSpPr>
        <dsp:cNvPr id="0" name=""/>
        <dsp:cNvSpPr/>
      </dsp:nvSpPr>
      <dsp:spPr>
        <a:xfrm>
          <a:off x="30393" y="5544919"/>
          <a:ext cx="739062" cy="739062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F1708-BBCA-4EFF-B252-0CED5523B44B}">
      <dsp:nvSpPr>
        <dsp:cNvPr id="0" name=""/>
        <dsp:cNvSpPr/>
      </dsp:nvSpPr>
      <dsp:spPr>
        <a:xfrm>
          <a:off x="-140663" y="-31364"/>
          <a:ext cx="6224829" cy="120282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глубочайший пессимизм, раздражительность, скука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-105433" y="3866"/>
        <a:ext cx="4803542" cy="1132368"/>
      </dsp:txXfrm>
    </dsp:sp>
    <dsp:sp modelId="{2F3D9442-3FB5-487A-86F1-D1E15B830619}">
      <dsp:nvSpPr>
        <dsp:cNvPr id="0" name=""/>
        <dsp:cNvSpPr/>
      </dsp:nvSpPr>
      <dsp:spPr>
        <a:xfrm>
          <a:off x="305607" y="1267083"/>
          <a:ext cx="6224829" cy="120282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высочайшая крайняя напряженность и конфликтность отношений в группе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340837" y="1302313"/>
        <a:ext cx="4917627" cy="1132368"/>
      </dsp:txXfrm>
    </dsp:sp>
    <dsp:sp modelId="{4BB94F35-F16E-4ABB-B500-865760EE85CF}">
      <dsp:nvSpPr>
        <dsp:cNvPr id="0" name=""/>
        <dsp:cNvSpPr/>
      </dsp:nvSpPr>
      <dsp:spPr>
        <a:xfrm>
          <a:off x="751879" y="2565531"/>
          <a:ext cx="6224829" cy="120282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неуверенность, мучительная боязнь серьезно ошибиться либо произвести нехорошее впечатление, ужас наказания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787109" y="2600761"/>
        <a:ext cx="4917627" cy="1132368"/>
      </dsp:txXfrm>
    </dsp:sp>
    <dsp:sp modelId="{ACD69864-A11C-432D-AE0B-F553622A142A}">
      <dsp:nvSpPr>
        <dsp:cNvPr id="0" name=""/>
        <dsp:cNvSpPr/>
      </dsp:nvSpPr>
      <dsp:spPr>
        <a:xfrm>
          <a:off x="1198151" y="3863979"/>
          <a:ext cx="6224829" cy="120282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категорическое неприятие, недопонимание, враждебность, невероятная подозрительность, большое недоверие друг к другу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233381" y="3899209"/>
        <a:ext cx="4917627" cy="1132368"/>
      </dsp:txXfrm>
    </dsp:sp>
    <dsp:sp modelId="{49C10EB4-483E-46AA-9487-D7C87A79B29E}">
      <dsp:nvSpPr>
        <dsp:cNvPr id="0" name=""/>
        <dsp:cNvSpPr/>
      </dsp:nvSpPr>
      <dsp:spPr>
        <a:xfrm>
          <a:off x="1477957" y="5162427"/>
          <a:ext cx="6290149" cy="120282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крайнее нежелание вкладывать чрезмерные усилия в корпоративный продукт, в развитие коллектива и организации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513187" y="5197657"/>
        <a:ext cx="4969969" cy="1132368"/>
      </dsp:txXfrm>
    </dsp:sp>
    <dsp:sp modelId="{A424F520-A1A8-4265-8502-DEB1C2E2E6E8}">
      <dsp:nvSpPr>
        <dsp:cNvPr id="0" name=""/>
        <dsp:cNvSpPr/>
      </dsp:nvSpPr>
      <dsp:spPr>
        <a:xfrm>
          <a:off x="5218766" y="832906"/>
          <a:ext cx="741065" cy="741065"/>
        </a:xfrm>
        <a:prstGeom prst="downArrow">
          <a:avLst>
            <a:gd name="adj1" fmla="val 55000"/>
            <a:gd name="adj2" fmla="val 45000"/>
          </a:avLst>
        </a:prstGeom>
        <a:solidFill>
          <a:srgbClr val="893BCD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5385506" y="832906"/>
        <a:ext cx="407585" cy="557651"/>
      </dsp:txXfrm>
    </dsp:sp>
    <dsp:sp modelId="{10932896-B802-4394-AE2F-C7903EA681C6}">
      <dsp:nvSpPr>
        <dsp:cNvPr id="0" name=""/>
        <dsp:cNvSpPr/>
      </dsp:nvSpPr>
      <dsp:spPr>
        <a:xfrm>
          <a:off x="5665038" y="2131354"/>
          <a:ext cx="741065" cy="741065"/>
        </a:xfrm>
        <a:prstGeom prst="downArrow">
          <a:avLst>
            <a:gd name="adj1" fmla="val 55000"/>
            <a:gd name="adj2" fmla="val 45000"/>
          </a:avLst>
        </a:prstGeom>
        <a:solidFill>
          <a:srgbClr val="893BCD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5831778" y="2131354"/>
        <a:ext cx="407585" cy="557651"/>
      </dsp:txXfrm>
    </dsp:sp>
    <dsp:sp modelId="{E6041FD4-12F5-49FA-A7C4-31F4C0F2AAC4}">
      <dsp:nvSpPr>
        <dsp:cNvPr id="0" name=""/>
        <dsp:cNvSpPr/>
      </dsp:nvSpPr>
      <dsp:spPr>
        <a:xfrm>
          <a:off x="6111310" y="3410800"/>
          <a:ext cx="741065" cy="741065"/>
        </a:xfrm>
        <a:prstGeom prst="downArrow">
          <a:avLst>
            <a:gd name="adj1" fmla="val 55000"/>
            <a:gd name="adj2" fmla="val 45000"/>
          </a:avLst>
        </a:prstGeom>
        <a:solidFill>
          <a:srgbClr val="893BCD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6278050" y="3410800"/>
        <a:ext cx="407585" cy="557651"/>
      </dsp:txXfrm>
    </dsp:sp>
    <dsp:sp modelId="{63140076-F4D0-4DCF-A23F-62F255051122}">
      <dsp:nvSpPr>
        <dsp:cNvPr id="0" name=""/>
        <dsp:cNvSpPr/>
      </dsp:nvSpPr>
      <dsp:spPr>
        <a:xfrm>
          <a:off x="6557581" y="4721916"/>
          <a:ext cx="741065" cy="741065"/>
        </a:xfrm>
        <a:prstGeom prst="downArrow">
          <a:avLst>
            <a:gd name="adj1" fmla="val 55000"/>
            <a:gd name="adj2" fmla="val 45000"/>
          </a:avLst>
        </a:prstGeom>
        <a:solidFill>
          <a:srgbClr val="893BCD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6724321" y="4721916"/>
        <a:ext cx="407585" cy="5576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8D6C9F-5AD1-4CC2-91A8-5BDA1BF6E6C3}">
      <dsp:nvSpPr>
        <dsp:cNvPr id="0" name=""/>
        <dsp:cNvSpPr/>
      </dsp:nvSpPr>
      <dsp:spPr>
        <a:xfrm>
          <a:off x="647035" y="59052"/>
          <a:ext cx="3375597" cy="1978040"/>
        </a:xfrm>
        <a:prstGeom prst="flowChartDocument">
          <a:avLst/>
        </a:prstGeom>
        <a:solidFill>
          <a:srgbClr val="CCFFCC"/>
        </a:solidFill>
        <a:ln w="63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38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достижение целей обучения, воспитания, развития личности детей дошкольного возраста, усвоение ими общеобразовательной программы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647035" y="59052"/>
        <a:ext cx="3375597" cy="1586278"/>
      </dsp:txXfrm>
    </dsp:sp>
    <dsp:sp modelId="{6B0B7085-D034-46AE-9A4B-FA01F6DE4DEF}">
      <dsp:nvSpPr>
        <dsp:cNvPr id="0" name=""/>
        <dsp:cNvSpPr/>
      </dsp:nvSpPr>
      <dsp:spPr>
        <a:xfrm>
          <a:off x="92515" y="62115"/>
          <a:ext cx="1180670" cy="165073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E5901-0928-4481-B01C-6EE51BBC1C5D}">
      <dsp:nvSpPr>
        <dsp:cNvPr id="0" name=""/>
        <dsp:cNvSpPr/>
      </dsp:nvSpPr>
      <dsp:spPr>
        <a:xfrm>
          <a:off x="4913990" y="894"/>
          <a:ext cx="3750507" cy="2153762"/>
        </a:xfrm>
        <a:prstGeom prst="flowChartDocument">
          <a:avLst/>
        </a:prstGeom>
        <a:solidFill>
          <a:srgbClr val="CCFFCC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38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помощь ребенку в установлении социальных контактов, познании себя и других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4913990" y="894"/>
        <a:ext cx="3750507" cy="1727197"/>
      </dsp:txXfrm>
    </dsp:sp>
    <dsp:sp modelId="{F4F648DD-27B1-4B97-9BC1-3602E6455390}">
      <dsp:nvSpPr>
        <dsp:cNvPr id="0" name=""/>
        <dsp:cNvSpPr/>
      </dsp:nvSpPr>
      <dsp:spPr>
        <a:xfrm>
          <a:off x="4247717" y="0"/>
          <a:ext cx="1199663" cy="173499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9223F-0B92-4BA5-867C-C554A50D4D13}">
      <dsp:nvSpPr>
        <dsp:cNvPr id="0" name=""/>
        <dsp:cNvSpPr/>
      </dsp:nvSpPr>
      <dsp:spPr>
        <a:xfrm>
          <a:off x="465952" y="2489877"/>
          <a:ext cx="3656751" cy="2153762"/>
        </a:xfrm>
        <a:prstGeom prst="flowChartDocument">
          <a:avLst/>
        </a:prstGeom>
        <a:solidFill>
          <a:srgbClr val="CCFFCC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38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оказание непосредственного воздействия на особенности и развитие общения со сверстниками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465952" y="2489877"/>
        <a:ext cx="3656751" cy="1727197"/>
      </dsp:txXfrm>
    </dsp:sp>
    <dsp:sp modelId="{5B40535F-AF55-4E18-B820-E59B084CBD8D}">
      <dsp:nvSpPr>
        <dsp:cNvPr id="0" name=""/>
        <dsp:cNvSpPr/>
      </dsp:nvSpPr>
      <dsp:spPr>
        <a:xfrm>
          <a:off x="125338" y="2490956"/>
          <a:ext cx="1210688" cy="175824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D5F56-B6E7-443D-86E3-D5037F49D8DB}">
      <dsp:nvSpPr>
        <dsp:cNvPr id="0" name=""/>
        <dsp:cNvSpPr/>
      </dsp:nvSpPr>
      <dsp:spPr>
        <a:xfrm>
          <a:off x="5306120" y="2586464"/>
          <a:ext cx="3358377" cy="2062163"/>
        </a:xfrm>
        <a:prstGeom prst="flowChartDocument">
          <a:avLst/>
        </a:prstGeom>
        <a:solidFill>
          <a:srgbClr val="CCFFCC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38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формирование положительного отношения к обществу с целью его успеха в будущем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5306120" y="2586464"/>
        <a:ext cx="3358377" cy="1653740"/>
      </dsp:txXfrm>
    </dsp:sp>
    <dsp:sp modelId="{548B39F4-ED0A-4223-B8A1-FACDA34715C3}">
      <dsp:nvSpPr>
        <dsp:cNvPr id="0" name=""/>
        <dsp:cNvSpPr/>
      </dsp:nvSpPr>
      <dsp:spPr>
        <a:xfrm>
          <a:off x="4621216" y="2582266"/>
          <a:ext cx="1183429" cy="1590399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62C0D-D6A3-457A-BB84-6BF733480484}">
      <dsp:nvSpPr>
        <dsp:cNvPr id="0" name=""/>
        <dsp:cNvSpPr/>
      </dsp:nvSpPr>
      <dsp:spPr>
        <a:xfrm>
          <a:off x="268324" y="4956091"/>
          <a:ext cx="8396173" cy="1384851"/>
        </a:xfrm>
        <a:prstGeom prst="flowChartDocumen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638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rPr>
            <a:t>Вывод: успешное воспитание дошкольников напрямую связано с индивидуально-личностными и профессиональными качествами воспитателя, его непосредственным влиянием на маленького ребенка.</a:t>
          </a:r>
          <a:endParaRPr lang="ru-RU" sz="2000" b="1" kern="1200" dirty="0">
            <a:solidFill>
              <a:srgbClr val="002060"/>
            </a:solidFill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268324" y="4956091"/>
        <a:ext cx="8396173" cy="1110574"/>
      </dsp:txXfrm>
    </dsp:sp>
    <dsp:sp modelId="{F5C48A03-3C93-41C0-897E-E86BCCA45181}">
      <dsp:nvSpPr>
        <dsp:cNvPr id="0" name=""/>
        <dsp:cNvSpPr/>
      </dsp:nvSpPr>
      <dsp:spPr>
        <a:xfrm>
          <a:off x="0" y="4948630"/>
          <a:ext cx="1217730" cy="150607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697B0-05FF-48E9-A47A-27E958523B24}">
      <dsp:nvSpPr>
        <dsp:cNvPr id="0" name=""/>
        <dsp:cNvSpPr/>
      </dsp:nvSpPr>
      <dsp:spPr>
        <a:xfrm>
          <a:off x="1803" y="0"/>
          <a:ext cx="2805627" cy="5976256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Педагогический коллектив надо рассматривать, прежде всего, как коллектив тружеников.</a:t>
          </a:r>
          <a:endParaRPr lang="ru-RU" sz="18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03" y="2390502"/>
        <a:ext cx="2805627" cy="2390502"/>
      </dsp:txXfrm>
    </dsp:sp>
    <dsp:sp modelId="{F5BB84B7-EE69-4E77-9679-95B0BCEB3635}">
      <dsp:nvSpPr>
        <dsp:cNvPr id="0" name=""/>
        <dsp:cNvSpPr/>
      </dsp:nvSpPr>
      <dsp:spPr>
        <a:xfrm>
          <a:off x="409570" y="358575"/>
          <a:ext cx="1990093" cy="1990093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68CE6-46C3-4EC0-90A2-2D8A5E8D1E0C}">
      <dsp:nvSpPr>
        <dsp:cNvPr id="0" name=""/>
        <dsp:cNvSpPr/>
      </dsp:nvSpPr>
      <dsp:spPr>
        <a:xfrm>
          <a:off x="2891600" y="0"/>
          <a:ext cx="2805627" cy="5976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Необходимо внимательное, доброжелательное отношение со стороны педагогического коллектива и руководства к каждому педагогу во всех сторонах его жизни. </a:t>
          </a:r>
          <a:endParaRPr lang="ru-RU" sz="18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91600" y="2390502"/>
        <a:ext cx="2805627" cy="2390502"/>
      </dsp:txXfrm>
    </dsp:sp>
    <dsp:sp modelId="{145E3610-A602-445D-8B7C-F4932503DFCA}">
      <dsp:nvSpPr>
        <dsp:cNvPr id="0" name=""/>
        <dsp:cNvSpPr/>
      </dsp:nvSpPr>
      <dsp:spPr>
        <a:xfrm>
          <a:off x="3299367" y="358575"/>
          <a:ext cx="1990093" cy="1990093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E8BE4-8C09-4896-BC8E-59F677C13DFD}">
      <dsp:nvSpPr>
        <dsp:cNvPr id="0" name=""/>
        <dsp:cNvSpPr/>
      </dsp:nvSpPr>
      <dsp:spPr>
        <a:xfrm>
          <a:off x="5781396" y="0"/>
          <a:ext cx="2805627" cy="5976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Постоянство состава педагогического коллектива становится положительным качеством и фактором дальнейшего улучшения работы ДОУ.</a:t>
          </a:r>
          <a:endParaRPr lang="ru-RU" sz="18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81396" y="2390502"/>
        <a:ext cx="2805627" cy="2390502"/>
      </dsp:txXfrm>
    </dsp:sp>
    <dsp:sp modelId="{70FF42B5-A612-44EA-9262-E9810FCDAEA0}">
      <dsp:nvSpPr>
        <dsp:cNvPr id="0" name=""/>
        <dsp:cNvSpPr/>
      </dsp:nvSpPr>
      <dsp:spPr>
        <a:xfrm>
          <a:off x="6189164" y="358575"/>
          <a:ext cx="1990093" cy="1990093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ABEE2-E2DD-478C-A2B9-626233CBFDA9}">
      <dsp:nvSpPr>
        <dsp:cNvPr id="0" name=""/>
        <dsp:cNvSpPr/>
      </dsp:nvSpPr>
      <dsp:spPr>
        <a:xfrm>
          <a:off x="302227" y="5026333"/>
          <a:ext cx="7901721" cy="896438"/>
        </a:xfrm>
        <a:prstGeom prst="leftRightArrow">
          <a:avLst/>
        </a:prstGeom>
        <a:blipFill rotWithShape="0">
          <a:blip xmlns:r="http://schemas.openxmlformats.org/officeDocument/2006/relationships" r:embed="rId4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7C7BE-FBF3-44D8-8C7E-EDA10948421C}">
      <dsp:nvSpPr>
        <dsp:cNvPr id="0" name=""/>
        <dsp:cNvSpPr/>
      </dsp:nvSpPr>
      <dsp:spPr>
        <a:xfrm>
          <a:off x="2325564" y="2914947"/>
          <a:ext cx="3804410" cy="268690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6728" y="3046111"/>
        <a:ext cx="3542082" cy="2424576"/>
      </dsp:txXfrm>
    </dsp:sp>
    <dsp:sp modelId="{39403A5D-6C03-4658-B721-1B2B0A94EF76}">
      <dsp:nvSpPr>
        <dsp:cNvPr id="0" name=""/>
        <dsp:cNvSpPr/>
      </dsp:nvSpPr>
      <dsp:spPr>
        <a:xfrm rot="10477694">
          <a:off x="956584" y="4251435"/>
          <a:ext cx="956861" cy="53913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06AA3-4B5F-4E1C-BBA5-1F9209DEDD27}">
      <dsp:nvSpPr>
        <dsp:cNvPr id="0" name=""/>
        <dsp:cNvSpPr/>
      </dsp:nvSpPr>
      <dsp:spPr>
        <a:xfrm>
          <a:off x="-39681" y="4067735"/>
          <a:ext cx="1324194" cy="1059355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участие в конкурсном движении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-8654" y="4098762"/>
        <a:ext cx="1262140" cy="997301"/>
      </dsp:txXfrm>
    </dsp:sp>
    <dsp:sp modelId="{B4817195-7FC3-4AEC-825E-5DFF5B3846E1}">
      <dsp:nvSpPr>
        <dsp:cNvPr id="0" name=""/>
        <dsp:cNvSpPr/>
      </dsp:nvSpPr>
      <dsp:spPr>
        <a:xfrm rot="12039857">
          <a:off x="1345833" y="3043553"/>
          <a:ext cx="751214" cy="53913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9C18B-1285-4D6A-814F-DB6333C7C552}">
      <dsp:nvSpPr>
        <dsp:cNvPr id="0" name=""/>
        <dsp:cNvSpPr/>
      </dsp:nvSpPr>
      <dsp:spPr>
        <a:xfrm>
          <a:off x="317325" y="2503586"/>
          <a:ext cx="1324194" cy="1059355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мастер-класс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352" y="2534613"/>
        <a:ext cx="1262140" cy="997301"/>
      </dsp:txXfrm>
    </dsp:sp>
    <dsp:sp modelId="{B38CA727-0B94-403E-839F-9D01E02ED24D}">
      <dsp:nvSpPr>
        <dsp:cNvPr id="0" name=""/>
        <dsp:cNvSpPr/>
      </dsp:nvSpPr>
      <dsp:spPr>
        <a:xfrm rot="13668169">
          <a:off x="2042038" y="2090903"/>
          <a:ext cx="922129" cy="53913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BD127C-4A21-4817-A022-2DAB238BBD6D}">
      <dsp:nvSpPr>
        <dsp:cNvPr id="0" name=""/>
        <dsp:cNvSpPr/>
      </dsp:nvSpPr>
      <dsp:spPr>
        <a:xfrm>
          <a:off x="1317635" y="1249237"/>
          <a:ext cx="1324194" cy="1059355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семинар-практикум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48662" y="1280264"/>
        <a:ext cx="1262140" cy="997301"/>
      </dsp:txXfrm>
    </dsp:sp>
    <dsp:sp modelId="{AF3F7138-9236-47E4-B3A1-CB9B34D06B49}">
      <dsp:nvSpPr>
        <dsp:cNvPr id="0" name=""/>
        <dsp:cNvSpPr/>
      </dsp:nvSpPr>
      <dsp:spPr>
        <a:xfrm rot="15349020">
          <a:off x="3191575" y="1688799"/>
          <a:ext cx="926644" cy="53913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E06CB-F7B0-478C-999A-A7678E89A9F2}">
      <dsp:nvSpPr>
        <dsp:cNvPr id="0" name=""/>
        <dsp:cNvSpPr/>
      </dsp:nvSpPr>
      <dsp:spPr>
        <a:xfrm>
          <a:off x="2763125" y="553125"/>
          <a:ext cx="1324194" cy="1059355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ИКТ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4152" y="584152"/>
        <a:ext cx="1262140" cy="997301"/>
      </dsp:txXfrm>
    </dsp:sp>
    <dsp:sp modelId="{B315375A-9947-4C18-94CB-7943A15886A5}">
      <dsp:nvSpPr>
        <dsp:cNvPr id="0" name=""/>
        <dsp:cNvSpPr/>
      </dsp:nvSpPr>
      <dsp:spPr>
        <a:xfrm rot="17050247">
          <a:off x="4373735" y="1535662"/>
          <a:ext cx="1241551" cy="53913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DA1DA3-DD0C-43E5-A522-0F7A9A43BD68}">
      <dsp:nvSpPr>
        <dsp:cNvPr id="0" name=""/>
        <dsp:cNvSpPr/>
      </dsp:nvSpPr>
      <dsp:spPr>
        <a:xfrm>
          <a:off x="4367499" y="553125"/>
          <a:ext cx="1324194" cy="1059355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круглый стол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98526" y="584152"/>
        <a:ext cx="1262140" cy="997301"/>
      </dsp:txXfrm>
    </dsp:sp>
    <dsp:sp modelId="{18905905-747E-4DB6-97A0-F68763E0A9F8}">
      <dsp:nvSpPr>
        <dsp:cNvPr id="0" name=""/>
        <dsp:cNvSpPr/>
      </dsp:nvSpPr>
      <dsp:spPr>
        <a:xfrm rot="18731283">
          <a:off x="5543986" y="2268202"/>
          <a:ext cx="761673" cy="53913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358F6-1AC5-4278-A10A-2A185E9E73A0}">
      <dsp:nvSpPr>
        <dsp:cNvPr id="0" name=""/>
        <dsp:cNvSpPr/>
      </dsp:nvSpPr>
      <dsp:spPr>
        <a:xfrm>
          <a:off x="5812989" y="1249237"/>
          <a:ext cx="1324194" cy="1059355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интерактивный коллаж 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44016" y="1280264"/>
        <a:ext cx="1262140" cy="997301"/>
      </dsp:txXfrm>
    </dsp:sp>
    <dsp:sp modelId="{E8021FF4-3DC0-46AA-B99B-CA40B1B094E7}">
      <dsp:nvSpPr>
        <dsp:cNvPr id="0" name=""/>
        <dsp:cNvSpPr/>
      </dsp:nvSpPr>
      <dsp:spPr>
        <a:xfrm rot="20359891">
          <a:off x="6242467" y="2999168"/>
          <a:ext cx="725641" cy="53913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C69CB-F415-455B-A00A-432836133E2B}">
      <dsp:nvSpPr>
        <dsp:cNvPr id="0" name=""/>
        <dsp:cNvSpPr/>
      </dsp:nvSpPr>
      <dsp:spPr>
        <a:xfrm>
          <a:off x="6813300" y="2503586"/>
          <a:ext cx="1324194" cy="1059355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проектная деятельность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44327" y="2534613"/>
        <a:ext cx="1262140" cy="997301"/>
      </dsp:txXfrm>
    </dsp:sp>
    <dsp:sp modelId="{64E5D40D-508F-4B15-B305-C2884D1B7097}">
      <dsp:nvSpPr>
        <dsp:cNvPr id="0" name=""/>
        <dsp:cNvSpPr/>
      </dsp:nvSpPr>
      <dsp:spPr>
        <a:xfrm rot="322370">
          <a:off x="6257994" y="4417721"/>
          <a:ext cx="1257806" cy="53913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80C29-B92C-411E-BCAB-E77C7015BF62}">
      <dsp:nvSpPr>
        <dsp:cNvPr id="0" name=""/>
        <dsp:cNvSpPr/>
      </dsp:nvSpPr>
      <dsp:spPr>
        <a:xfrm>
          <a:off x="7084088" y="4067735"/>
          <a:ext cx="1496631" cy="1059355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презентация опыта работы</a:t>
          </a:r>
          <a:endParaRPr lang="ru-RU" sz="1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15115" y="4098762"/>
        <a:ext cx="1434577" cy="997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6D310-7204-439B-9723-72B9DFD8D1AB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0CFD1-73A2-4BA0-BA29-03B1E7FB1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10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0CFD1-73A2-4BA0-BA29-03B1E7FB1F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471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0CFD1-73A2-4BA0-BA29-03B1E7FB1F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077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0CFD1-73A2-4BA0-BA29-03B1E7FB1F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820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7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9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1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6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93075-8D4E-4538-804D-19DA9E143F4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0F968-57E0-4073-A1BC-1F43464928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v-timoshin@yandex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115" y="345689"/>
            <a:ext cx="8327571" cy="148311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Территория «Психологического комфорта»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Психологическая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безопасность в ДОО как условие создания благоприятного психологического климата для всех участников образовательного процесса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8750" y="5330283"/>
            <a:ext cx="5223285" cy="14050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Подготовила: педагог-психолог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высшей квалификационной категории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МДОАУ «Детский сад № 96 г. Орска»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Козлова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Любовь Викторовна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11874" y="2364059"/>
            <a:ext cx="8680162" cy="2118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/>
              <a:t> 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4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Организационно-педагогические условия </a:t>
            </a:r>
            <a:r>
              <a:rPr lang="ru-RU" sz="4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формирования благоприятного </a:t>
            </a:r>
            <a:r>
              <a:rPr lang="ru-RU" sz="4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социально-психологического климата в коллективе ДОО</a:t>
            </a:r>
          </a:p>
        </p:txBody>
      </p:sp>
    </p:spTree>
    <p:extLst>
      <p:ext uri="{BB962C8B-B14F-4D97-AF65-F5344CB8AC3E}">
        <p14:creationId xmlns:p14="http://schemas.microsoft.com/office/powerpoint/2010/main" val="81056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56071534"/>
              </p:ext>
            </p:extLst>
          </p:nvPr>
        </p:nvGraphicFramePr>
        <p:xfrm>
          <a:off x="424542" y="200722"/>
          <a:ext cx="8541038" cy="6493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4542" y="383124"/>
            <a:ext cx="2537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и методы работы</a:t>
            </a:r>
          </a:p>
        </p:txBody>
      </p:sp>
    </p:spTree>
    <p:extLst>
      <p:ext uri="{BB962C8B-B14F-4D97-AF65-F5344CB8AC3E}">
        <p14:creationId xmlns:p14="http://schemas.microsoft.com/office/powerpoint/2010/main" val="3698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192769"/>
            <a:ext cx="8067845" cy="47897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Психологическая акция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«Вверх по Радуге»: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0519" y="4584377"/>
            <a:ext cx="8428263" cy="213714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Эта акция предполагала семь ярких сюжетов (по цветам радуги) с отчетами об их выполнении, подготовку и организацию при выполнении каждого задания дня.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инструкции, отчеты, общение, поддержка, небольшие интересные тесты, утренний настрой на работу, практики благодарности, музыкальное сопровождение, рисование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мандал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мотиваторы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-картинки и многое другое проходило не только онлайн в специально созданном чате в сети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Viber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 офлайн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при непосредственном живом общении всех участников этого увлекательного путешествия.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46" y="671740"/>
            <a:ext cx="4200236" cy="3714058"/>
          </a:xfrm>
          <a:ln w="1905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9" y="671740"/>
            <a:ext cx="4068136" cy="371405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38280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025" y="153253"/>
            <a:ext cx="8764858" cy="44891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Объявление о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старте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психологической акции «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Вверх по Радуге»: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8" y="602164"/>
            <a:ext cx="3601843" cy="5916361"/>
          </a:xfrm>
          <a:ln w="19050">
            <a:solidFill>
              <a:schemeClr val="accent1"/>
            </a:solidFill>
          </a:ln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16" y="602164"/>
            <a:ext cx="3413534" cy="5916361"/>
          </a:xfr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0864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697" y="540806"/>
            <a:ext cx="4348976" cy="44891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знакомства :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" y="278780"/>
            <a:ext cx="3561015" cy="6366826"/>
          </a:xfrm>
          <a:ln w="19050">
            <a:solidFill>
              <a:schemeClr val="accent1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11" y="1251745"/>
            <a:ext cx="5058472" cy="4744281"/>
          </a:xfr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2837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1104334" y="2007281"/>
            <a:ext cx="4932332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Мотиватор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начало путешествия: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54" y="203897"/>
            <a:ext cx="6627285" cy="5342591"/>
          </a:xfrm>
          <a:ln w="19050">
            <a:solidFill>
              <a:schemeClr val="accent1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7" y="5392080"/>
            <a:ext cx="5834155" cy="1258664"/>
          </a:xfr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888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499" y="97498"/>
            <a:ext cx="8270023" cy="5158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день «Леди в красном»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1" y="713678"/>
            <a:ext cx="3616683" cy="5910145"/>
          </a:xfrm>
          <a:ln w="5715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19" y="2693019"/>
            <a:ext cx="4042317" cy="404231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131">
            <a:off x="4439580" y="713678"/>
            <a:ext cx="3886200" cy="2428875"/>
          </a:xfr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309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036" y="119800"/>
            <a:ext cx="7886700" cy="49351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день «Моя </a:t>
            </a:r>
            <a:r>
              <a:rPr lang="ru-RU" sz="28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оранжевая </a:t>
            </a:r>
            <a:r>
              <a:rPr lang="ru-RU" sz="2800" b="1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революция»</a:t>
            </a:r>
            <a:endParaRPr lang="ru-RU" sz="2800" b="1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2" y="613318"/>
            <a:ext cx="3477741" cy="5938317"/>
          </a:xfrm>
          <a:ln w="57150">
            <a:solidFill>
              <a:srgbClr val="FFC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856" y="2344176"/>
            <a:ext cx="4424615" cy="4424615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37" y="613318"/>
            <a:ext cx="4104526" cy="4153933"/>
          </a:xfrm>
        </p:spPr>
      </p:pic>
    </p:spTree>
    <p:extLst>
      <p:ext uri="{BB962C8B-B14F-4D97-AF65-F5344CB8AC3E}">
        <p14:creationId xmlns:p14="http://schemas.microsoft.com/office/powerpoint/2010/main" val="28829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036" y="119800"/>
            <a:ext cx="7886700" cy="493518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Третий день «Жёлтая мерка»</a:t>
            </a:r>
            <a:endParaRPr lang="ru-RU" sz="28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73" y="3829262"/>
            <a:ext cx="2614737" cy="3028738"/>
          </a:xfrm>
          <a:ln w="57150">
            <a:solidFill>
              <a:srgbClr val="FFFF00"/>
            </a:solidFill>
          </a:ln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41" y="840737"/>
            <a:ext cx="3765579" cy="5392795"/>
          </a:xfrm>
          <a:ln w="57150"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90" y="751527"/>
            <a:ext cx="4053468" cy="40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47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5" y="613318"/>
            <a:ext cx="3831839" cy="3378819"/>
          </a:xfrm>
          <a:ln w="57150">
            <a:solidFill>
              <a:srgbClr val="00B050"/>
            </a:solidFill>
          </a:ln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4" y="4148253"/>
            <a:ext cx="3886200" cy="2559205"/>
          </a:xfrm>
          <a:ln w="57150">
            <a:solidFill>
              <a:srgbClr val="00B050"/>
            </a:solidFill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17499" y="97498"/>
            <a:ext cx="8270023" cy="515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Четвёртый день «Зелёная миля»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78" y="613318"/>
            <a:ext cx="4516244" cy="45162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37" y="5274527"/>
            <a:ext cx="3345365" cy="143293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6918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2" y="701578"/>
            <a:ext cx="4515531" cy="282220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01" y="2128701"/>
            <a:ext cx="2559610" cy="4351338"/>
          </a:xfrm>
          <a:ln w="57150">
            <a:solidFill>
              <a:srgbClr val="00B0F0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86522" y="144966"/>
            <a:ext cx="7886700" cy="446049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Пятый день </a:t>
            </a:r>
            <a:r>
              <a:rPr lang="ru-RU" sz="3100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«Голубая мечта»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8" y="3634348"/>
            <a:ext cx="3536217" cy="31518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66" y="591015"/>
            <a:ext cx="2467207" cy="328960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060" y="4236121"/>
            <a:ext cx="1889814" cy="243246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1333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630" y="142877"/>
            <a:ext cx="7886700" cy="4950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 проблемы: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56144461"/>
              </p:ext>
            </p:extLst>
          </p:nvPr>
        </p:nvGraphicFramePr>
        <p:xfrm>
          <a:off x="492981" y="637901"/>
          <a:ext cx="8309113" cy="6008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046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4965" y="144966"/>
            <a:ext cx="8797631" cy="446049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Шестой день «</a:t>
            </a:r>
            <a:r>
              <a:rPr lang="ru-RU" sz="26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Посол доброй воли цвета индиго»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5" y="683418"/>
            <a:ext cx="4348977" cy="4348977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91" y="794930"/>
            <a:ext cx="1676464" cy="2309147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14" y="1806498"/>
            <a:ext cx="2942382" cy="479769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18" y="4309946"/>
            <a:ext cx="2562601" cy="229424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5" y="2933954"/>
            <a:ext cx="2098823" cy="378544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0401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4965" y="144966"/>
            <a:ext cx="8797631" cy="446049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Седьмой день «</a:t>
            </a:r>
            <a:r>
              <a:rPr lang="ru-RU" sz="28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Фиолетовая полоса чудес»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7" y="4661209"/>
            <a:ext cx="4158251" cy="2012445"/>
          </a:xfrm>
          <a:ln w="57150">
            <a:solidFill>
              <a:srgbClr val="7030A0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9" y="602685"/>
            <a:ext cx="2525225" cy="3858322"/>
          </a:xfrm>
          <a:ln w="57150">
            <a:solidFill>
              <a:srgbClr val="7030A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40" y="873494"/>
            <a:ext cx="2700879" cy="3377797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80" y="1828928"/>
            <a:ext cx="3494116" cy="4844727"/>
          </a:xfrm>
          <a:ln w="571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69839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1421" y="163385"/>
            <a:ext cx="5582579" cy="3931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 - «Радужные посиделки»</a:t>
            </a:r>
            <a:endParaRPr lang="ru-RU" sz="2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7" y="512956"/>
            <a:ext cx="3886200" cy="2960352"/>
          </a:xfrm>
          <a:ln w="76200">
            <a:solidFill>
              <a:srgbClr val="FFC000"/>
            </a:solidFill>
          </a:ln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7" y="3063845"/>
            <a:ext cx="2748118" cy="3548829"/>
          </a:xfrm>
          <a:ln w="76200">
            <a:solidFill>
              <a:srgbClr val="FFFF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828478" y="682200"/>
            <a:ext cx="38990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 – это лучшее, что есть у меня!»</a:t>
            </a:r>
            <a:endParaRPr lang="ru-RU" sz="2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56" y="1835434"/>
            <a:ext cx="5103718" cy="4795792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566812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022" y="68632"/>
            <a:ext cx="5728290" cy="3931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 - «Радужные посиделки»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72" y="617905"/>
            <a:ext cx="4110617" cy="2307601"/>
          </a:xfrm>
          <a:ln w="76200">
            <a:solidFill>
              <a:srgbClr val="00B0F0"/>
            </a:solidFill>
          </a:ln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1" y="1833718"/>
            <a:ext cx="4964371" cy="4700898"/>
          </a:xfrm>
          <a:ln w="76200">
            <a:solidFill>
              <a:srgbClr val="7A29E7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41" y="3439492"/>
            <a:ext cx="3189248" cy="3189248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434898" y="617905"/>
            <a:ext cx="373177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«Я – это лучшее, что есть у меня!»</a:t>
            </a:r>
          </a:p>
        </p:txBody>
      </p:sp>
    </p:spTree>
    <p:extLst>
      <p:ext uri="{BB962C8B-B14F-4D97-AF65-F5344CB8AC3E}">
        <p14:creationId xmlns:p14="http://schemas.microsoft.com/office/powerpoint/2010/main" val="207180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160">
            <a:off x="463788" y="2001906"/>
            <a:ext cx="4917919" cy="3656563"/>
          </a:xfrm>
          <a:ln w="57150">
            <a:solidFill>
              <a:srgbClr val="0070C0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02" y="203657"/>
            <a:ext cx="4316392" cy="6377160"/>
          </a:xfr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73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7996" y="225148"/>
            <a:ext cx="884988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благоприятного психологического климата </a:t>
            </a:r>
            <a:endParaRPr lang="ru-RU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педагогическом коллективе ДОУ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обеспечено посредством организации последовательного и целенаправленного управленческого и психолого-педагогического воздействия, направленного на формирование у педагогов таких личностных свойств и качеств, которые способствовали бы построению конструктивных взаимоотношений между ними.</a:t>
            </a:r>
          </a:p>
        </p:txBody>
      </p:sp>
    </p:spTree>
    <p:extLst>
      <p:ext uri="{BB962C8B-B14F-4D97-AF65-F5344CB8AC3E}">
        <p14:creationId xmlns:p14="http://schemas.microsoft.com/office/powerpoint/2010/main" val="121445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8343"/>
            <a:ext cx="7886700" cy="67491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контакты: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650" y="1284514"/>
            <a:ext cx="811257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462421, Оренбургская область, г. Орск,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Новосибирская, дом № 223 «Б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(корпус 1);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адресу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462421, Оренбургская область,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Орск, ул. Омская, дом №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(корпус 2).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тел: +7 (3537) 40-07-17;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(3537) 40-07-27.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электронной почты: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v-timoshin@yandex.ru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Сайт: 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96detsad.ru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32" y="198633"/>
            <a:ext cx="8602515" cy="183088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Психологический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 -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эмоциональная окраска психологических связей членов коллектива, возникающая на основе близости, симпатии, совпадения характеров, интересов,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склонностей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(Н.С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Мансуров)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3984235681"/>
              </p:ext>
            </p:extLst>
          </p:nvPr>
        </p:nvGraphicFramePr>
        <p:xfrm>
          <a:off x="2074127" y="2029523"/>
          <a:ext cx="6727967" cy="4732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Штриховая стрелка вправо 31"/>
          <p:cNvSpPr/>
          <p:nvPr/>
        </p:nvSpPr>
        <p:spPr>
          <a:xfrm>
            <a:off x="178420" y="3734687"/>
            <a:ext cx="2265582" cy="1355908"/>
          </a:xfrm>
          <a:prstGeom prst="striped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Структура СПК</a:t>
            </a:r>
            <a:r>
              <a:rPr lang="ru-RU" sz="1400" dirty="0" smtClean="0"/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169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693420" y="200722"/>
            <a:ext cx="8001619" cy="1208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Отличительная черта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педагогического коллектива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ДОУ -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обучение и воспитание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дошкольников как «фундамент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», от которого зависит дальнейшее формирование человека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33254224"/>
              </p:ext>
            </p:extLst>
          </p:nvPr>
        </p:nvGraphicFramePr>
        <p:xfrm>
          <a:off x="827314" y="1583473"/>
          <a:ext cx="7867725" cy="5013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37" y="4594302"/>
            <a:ext cx="3195078" cy="1892544"/>
          </a:xfrm>
          <a:prstGeom prst="roundRect">
            <a:avLst>
              <a:gd name="adj" fmla="val 8594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26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1140074354"/>
              </p:ext>
            </p:extLst>
          </p:nvPr>
        </p:nvGraphicFramePr>
        <p:xfrm>
          <a:off x="1148574" y="144966"/>
          <a:ext cx="7779921" cy="650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Выноска со стрелкой вправо 5"/>
          <p:cNvSpPr/>
          <p:nvPr/>
        </p:nvSpPr>
        <p:spPr>
          <a:xfrm>
            <a:off x="144967" y="1664717"/>
            <a:ext cx="1003608" cy="3461657"/>
          </a:xfrm>
          <a:prstGeom prst="right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факторы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0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1298054364"/>
              </p:ext>
            </p:extLst>
          </p:nvPr>
        </p:nvGraphicFramePr>
        <p:xfrm>
          <a:off x="747132" y="256478"/>
          <a:ext cx="8196146" cy="6505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Штриховая стрелка вправо 31"/>
          <p:cNvSpPr/>
          <p:nvPr/>
        </p:nvSpPr>
        <p:spPr>
          <a:xfrm>
            <a:off x="55757" y="2854227"/>
            <a:ext cx="2007219" cy="1310332"/>
          </a:xfrm>
          <a:prstGeom prst="striped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Признаки «+» СПК</a:t>
            </a:r>
            <a:r>
              <a:rPr lang="ru-RU" sz="1400" dirty="0" smtClean="0"/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44403951"/>
              </p:ext>
            </p:extLst>
          </p:nvPr>
        </p:nvGraphicFramePr>
        <p:xfrm>
          <a:off x="1182029" y="334537"/>
          <a:ext cx="7761249" cy="6333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Выноска со стрелкой вправо 4"/>
          <p:cNvSpPr/>
          <p:nvPr/>
        </p:nvSpPr>
        <p:spPr>
          <a:xfrm>
            <a:off x="203377" y="1731625"/>
            <a:ext cx="1413550" cy="3461657"/>
          </a:xfrm>
          <a:prstGeom prst="right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Признаки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«-»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СПК</a:t>
            </a:r>
            <a:r>
              <a:rPr lang="ru-RU" sz="1400" dirty="0"/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3811325170"/>
              </p:ext>
            </p:extLst>
          </p:nvPr>
        </p:nvGraphicFramePr>
        <p:xfrm>
          <a:off x="223024" y="211874"/>
          <a:ext cx="8664498" cy="6490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107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89571" y="116566"/>
            <a:ext cx="8671401" cy="547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Создание, укрепление,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педагогического коллектива должно основываться на следующих положениях: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94032011"/>
              </p:ext>
            </p:extLst>
          </p:nvPr>
        </p:nvGraphicFramePr>
        <p:xfrm>
          <a:off x="272144" y="664030"/>
          <a:ext cx="8588828" cy="597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15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1297</TotalTime>
  <Words>812</Words>
  <Application>Microsoft Office PowerPoint</Application>
  <PresentationFormat>Экран (4:3)</PresentationFormat>
  <Paragraphs>103</Paragraphs>
  <Slides>26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Территория «Психологического комфорта» Психологическая безопасность в ДОО как условие создания благоприятного психологического климата для всех участников образовательного процесса</vt:lpstr>
      <vt:lpstr>Актуальность проблемы:</vt:lpstr>
      <vt:lpstr>Психологический климат - это эмоциональная окраска психологических связей членов коллектива, возникающая на основе близости, симпатии, совпадения характеров, интересов, склонностей.  (Н.С. Мансуров)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Психологическая акция «Вверх по Радуге»:</vt:lpstr>
      <vt:lpstr>Объявление о старте психологической акции «Вверх по Радуге»:</vt:lpstr>
      <vt:lpstr>Этап знакомства :</vt:lpstr>
      <vt:lpstr>Мотиватор на начало путешествия:</vt:lpstr>
      <vt:lpstr>Первый день «Леди в красном»</vt:lpstr>
      <vt:lpstr>Второй день «Моя оранжевая революция»</vt:lpstr>
      <vt:lpstr>Третий день «Жёлтая мерка»</vt:lpstr>
      <vt:lpstr>Презентация PowerPoint</vt:lpstr>
      <vt:lpstr>Пятый день «Голубая мечта»</vt:lpstr>
      <vt:lpstr>Шестой день «Посол доброй воли цвета индиго»</vt:lpstr>
      <vt:lpstr>Седьмой день «Фиолетовая полоса чудес»</vt:lpstr>
      <vt:lpstr>Итог - «Радужные посиделки»</vt:lpstr>
      <vt:lpstr>Итог - «Радужные посиделки»</vt:lpstr>
      <vt:lpstr>Презентация PowerPoint</vt:lpstr>
      <vt:lpstr>Презентация PowerPoint</vt:lpstr>
      <vt:lpstr>Наши контакты: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lubov</cp:lastModifiedBy>
  <cp:revision>105</cp:revision>
  <dcterms:created xsi:type="dcterms:W3CDTF">2020-01-15T13:43:36Z</dcterms:created>
  <dcterms:modified xsi:type="dcterms:W3CDTF">2022-09-12T08:57:16Z</dcterms:modified>
</cp:coreProperties>
</file>