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1252" y="15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63800" y="1803400"/>
            <a:ext cx="4172490" cy="4089400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высшее профессиональное педагогическое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«Дошкольная педагогика и психология», «Хоровое </a:t>
            </a:r>
            <a:r>
              <a:rPr lang="ru-RU" sz="1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дирижирование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воспитатель, музыкальный руководитель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25 лет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25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лет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высшая квалификационная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категория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должности 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 г.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16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6096000"/>
            <a:ext cx="6452915" cy="28895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информация обо мне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b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Мне нравится работать в детском саду потому,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что это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возможность постоянно находиться в мире детства, в мире сказки и фантазии.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Музыка способна воспитать в детях только светлые и добрые чувства.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Главное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суметь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увлечь их, повести за собой и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заинтересовать. Любовь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 детям, любовь к профессии, целеустремленность, чуткость, творческий потенциал помогают мне заинтересовать малышей.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И,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если они спрашивают: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«Когда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мы снова будем заниматься в музыкальном зале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?», я рада. Значит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у меня получилось!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Значит, я смогла их заинтересовать!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Это ли не счастье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?!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216615" y="3086100"/>
            <a:ext cx="1980000" cy="29210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: 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реативность, ответственность, доброта, умение </a:t>
            </a:r>
            <a:r>
              <a:rPr kumimoji="0" lang="ru-RU" sz="1400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принимать ребенка таким, какой он есть, верить в него, помогать и поддерживать</a:t>
            </a:r>
            <a:endParaRPr kumimoji="0" lang="ru-RU" sz="1400" i="0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382" y="486427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6" y="177170"/>
            <a:ext cx="3366076" cy="14357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Музыкальный руководитель </a:t>
            </a:r>
            <a:r>
              <a:rPr lang="ru-RU" sz="2400" dirty="0" err="1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Булимова</a:t>
            </a: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b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Елена Петровна</a:t>
            </a:r>
            <a:endParaRPr lang="ru-RU" sz="2400" dirty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lubov\Desktop\еп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615" y="176811"/>
            <a:ext cx="1800000" cy="248252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486</TotalTime>
  <Words>88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Музыкальный руководитель Булимова  Елена Петровна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lubov</cp:lastModifiedBy>
  <cp:revision>72</cp:revision>
  <dcterms:created xsi:type="dcterms:W3CDTF">2014-11-21T11:00:06Z</dcterms:created>
  <dcterms:modified xsi:type="dcterms:W3CDTF">2025-10-12T15:07:11Z</dcterms:modified>
</cp:coreProperties>
</file>