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88443" y="1944570"/>
            <a:ext cx="4159850" cy="40244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</a:t>
            </a: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среднее профессиональное педагогическое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</a:t>
            </a: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дошкольное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оспитатель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детей дошкольного возраста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первая квалификационная категория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должности 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грамота Управления образования администрации г. Орска, 2019 г.</a:t>
            </a:r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197600"/>
            <a:ext cx="6452915" cy="27879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 </a:t>
            </a:r>
          </a:p>
          <a:p>
            <a:pPr algn="ctr"/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Люблю детей. Они мои друзья, партнеры, единомышленники! Это первостепенно. Я воспитатель и этим горжусь! Не люблю конфликты, скандалы и прочие шумихи. Дипломатична, предпочитаю все проблемы решать путем тактичных бесед. Отзывчива и с радостью помогаю тем, кто нуждается в поддержке. В любой ситуации находить положительные стороны, стараться сохранять оптимизм в сложных моментах - мои жизненные приоритеты. 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225176" y="2984500"/>
            <a:ext cx="1980000" cy="29845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коммуникабельность, умение находить компромисс, творческие способности и артистичность, доброжелательность, позитивность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4" y="577277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86843" y="208241"/>
            <a:ext cx="3212796" cy="14738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Белоусова Анжелика Викторовна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lubov\Desktop\пешков педагоги новые\пешков педагоги новые\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76" y="208241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437</TotalTime>
  <Words>153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Белоусова Анжелика Викторовна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67</cp:revision>
  <dcterms:created xsi:type="dcterms:W3CDTF">2014-11-21T11:00:06Z</dcterms:created>
  <dcterms:modified xsi:type="dcterms:W3CDTF">2025-10-11T20:01:31Z</dcterms:modified>
</cp:coreProperties>
</file>