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81" r:id="rId3"/>
    <p:sldId id="282" r:id="rId4"/>
    <p:sldId id="299" r:id="rId5"/>
    <p:sldId id="290" r:id="rId6"/>
    <p:sldId id="292" r:id="rId7"/>
    <p:sldId id="284" r:id="rId8"/>
    <p:sldId id="294" r:id="rId9"/>
    <p:sldId id="286" r:id="rId10"/>
    <p:sldId id="287" r:id="rId11"/>
    <p:sldId id="298" r:id="rId12"/>
    <p:sldId id="30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57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6388D-893F-41F0-BDFC-939A258109C4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45663-0FC2-456C-B107-EB42FFD55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7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5663-0FC2-456C-B107-EB42FFD55C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5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45663-0FC2-456C-B107-EB42FFD55C5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8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1DD7-51F9-426A-B085-E649DF87CFE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28D2-3A55-4E65-B19C-A27CE6CAC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43042" y="464345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cs typeface="Times New Roman" pitchFamily="18" charset="0"/>
              </a:rPr>
              <a:t>Подготовила:  воспитатель Фролова М.С.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1736" y="928676"/>
            <a:ext cx="6215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cs typeface="Times New Roman" pitchFamily="18" charset="0"/>
              </a:rPr>
              <a:t>Муниципальное  дошкольное </a:t>
            </a:r>
          </a:p>
          <a:p>
            <a:pPr algn="ctr"/>
            <a:r>
              <a:rPr lang="ru-RU" sz="1400" i="1" dirty="0">
                <a:cs typeface="Times New Roman" pitchFamily="18" charset="0"/>
              </a:rPr>
              <a:t>образовательное автономное учреждение</a:t>
            </a:r>
          </a:p>
          <a:p>
            <a:pPr algn="ctr"/>
            <a:r>
              <a:rPr lang="ru-RU" sz="1400" i="1" dirty="0">
                <a:cs typeface="Times New Roman" pitchFamily="18" charset="0"/>
              </a:rPr>
              <a:t> «Детский сад №96 «Рябинка» города Орска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2428958" cy="2303877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366178"/>
            <a:ext cx="2547927" cy="24959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85786" y="1928808"/>
            <a:ext cx="771533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        Развитие детской инициативы      средствами мультипликации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 </a:t>
            </a:r>
          </a:p>
          <a:p>
            <a:pPr algn="ctr"/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just"/>
            <a:endParaRPr lang="ru-RU" sz="1600" b="1" i="1" dirty="0">
              <a:cs typeface="Times New Roman" pitchFamily="18" charset="0"/>
            </a:endParaRPr>
          </a:p>
          <a:p>
            <a:endParaRPr lang="ru-RU" sz="1600" b="1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6" y="22159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79512" y="771550"/>
            <a:ext cx="7272808" cy="720080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915566"/>
            <a:ext cx="611019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Съемка мультфильма и озвучивание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-24945"/>
            <a:ext cx="1785950" cy="1693981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3"/>
          <a:stretch/>
        </p:blipFill>
        <p:spPr>
          <a:xfrm>
            <a:off x="539552" y="2211710"/>
            <a:ext cx="3744416" cy="24734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644008" y="2209456"/>
            <a:ext cx="3744416" cy="2496286"/>
          </a:xfrm>
          <a:prstGeom prst="rect">
            <a:avLst/>
          </a:prstGeom>
        </p:spPr>
      </p:pic>
      <p:pic>
        <p:nvPicPr>
          <p:cNvPr id="14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>
            <a:off x="251520" y="1832767"/>
            <a:ext cx="8506047" cy="329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259632" y="1995686"/>
            <a:ext cx="7248868" cy="172021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2211710"/>
            <a:ext cx="77152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Создание мультфильма – это многогранный процесс, предоставляющий возможность всестороннего развития ребенка как создателя нового вида развития детской инициативы. Продолжая жить в мире детства, но приобретая взрослые профессиональные навыки, дети реализуют все свои творческие замыслы..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1619672" y="915566"/>
            <a:ext cx="6624736" cy="100013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</a:pPr>
            <a:endParaRPr lang="ru-RU" sz="24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105958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Развитие детской инициативы</a:t>
            </a:r>
          </a:p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при создании мультфильма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0963949">
            <a:off x="1508484" y="1601495"/>
            <a:ext cx="5892463" cy="1413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ТВОРЧЕСКИХ УСПЕХОВ!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2428958" cy="2303877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647590"/>
            <a:ext cx="2547927" cy="24959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11976" y="1079033"/>
            <a:ext cx="70723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>                              </a:t>
            </a:r>
            <a:r>
              <a:rPr lang="ru-RU" sz="36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ЦЕЛЬ:</a:t>
            </a:r>
          </a:p>
          <a:p>
            <a:pPr algn="just"/>
            <a:endParaRPr lang="ru-RU" sz="36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>
                <a:cs typeface="Arial" pitchFamily="34" charset="0"/>
              </a:rPr>
              <a:t>Способствовать развитию детской инициативы дошкольников средствами мультипликации</a:t>
            </a:r>
            <a:endParaRPr lang="ru-RU" sz="1600" b="1" i="1" dirty="0">
              <a:cs typeface="Times New Roman" pitchFamily="18" charset="0"/>
            </a:endParaRPr>
          </a:p>
          <a:p>
            <a:endParaRPr lang="ru-RU" sz="1600" b="1" i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579862"/>
            <a:ext cx="1547664" cy="1467966"/>
          </a:xfrm>
          <a:prstGeom prst="rect">
            <a:avLst/>
          </a:prstGeom>
          <a:noFill/>
        </p:spPr>
      </p:pic>
      <p:pic>
        <p:nvPicPr>
          <p:cNvPr id="8" name="Picture 2" descr="https://yt3.ggpht.com/a-/AJLlDp3sVxUe2bp-NN7AUw3_hHlHDn1XnQc4J0PK7w=s900-mo-c-c0xffffffff-rj-k-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91830"/>
            <a:ext cx="2016224" cy="197506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03648" y="1643056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/>
              <a:t>- активизировать инициативу деятельности ребенка;</a:t>
            </a:r>
          </a:p>
          <a:p>
            <a:pPr algn="just"/>
            <a:r>
              <a:rPr lang="ru-RU" sz="2000" b="1" i="1" dirty="0"/>
              <a:t>- совершенствовать познавательную деятельность</a:t>
            </a:r>
          </a:p>
          <a:p>
            <a:pPr algn="just"/>
            <a:r>
              <a:rPr lang="ru-RU" sz="2000" b="1" i="1" dirty="0"/>
              <a:t>- дать представление о создании мультфильма, людях разных профессий, создающих мультфильм;</a:t>
            </a:r>
          </a:p>
          <a:p>
            <a:pPr algn="just"/>
            <a:r>
              <a:rPr lang="ru-RU" sz="2000" b="1" i="1" dirty="0"/>
              <a:t>- научить основам анимации, средствами лепки; </a:t>
            </a:r>
          </a:p>
          <a:p>
            <a:pPr algn="just"/>
            <a:r>
              <a:rPr lang="ru-RU" sz="2000" b="1" i="1" dirty="0"/>
              <a:t>-  развивать коммуникационные способности, творческую активность.</a:t>
            </a:r>
            <a:endParaRPr lang="ru-RU" sz="1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00011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ЗАДАЧИ: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827584" y="1419622"/>
            <a:ext cx="7602638" cy="2908298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5005"/>
            <a:ext cx="1579851" cy="14984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1347614"/>
            <a:ext cx="7632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Инициатива 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это внутреннее побуждение к новым формам деятельности, руководящая роль в действиях, предложение, выдвинутое для обсуждения. Инициативность проявляется дошкольниками ярче всего в общении, игре, экспериментировании. Это важный показатель развития детского интеллекта, совершенствования всей познавательной деятельности ребенка.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547664" y="2139702"/>
            <a:ext cx="5809848" cy="1074420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Мультипликация – мощное средство, побуждающее детей дошкольного возраста к проявлению инициативы: коммуникативной, познавательной, творческой. 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1142990"/>
            <a:ext cx="300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Мультипликация</a:t>
            </a:r>
            <a:endParaRPr lang="ru-RU" sz="28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 descr="File6343597102734900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699542"/>
            <a:ext cx="1924806" cy="19248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40" y="-14937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475656" y="2067694"/>
            <a:ext cx="5306362" cy="207968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180676 h 3466692"/>
              <a:gd name="connsiteX1" fmla="*/ 928694 w 8143932"/>
              <a:gd name="connsiteY1" fmla="*/ 894924 h 3466692"/>
              <a:gd name="connsiteX2" fmla="*/ 1626739 w 8143932"/>
              <a:gd name="connsiteY2" fmla="*/ 285810 h 3466692"/>
              <a:gd name="connsiteX3" fmla="*/ 6778161 w 8143932"/>
              <a:gd name="connsiteY3" fmla="*/ 0 h 3466692"/>
              <a:gd name="connsiteX4" fmla="*/ 7858180 w 8143932"/>
              <a:gd name="connsiteY4" fmla="*/ 180544 h 3466692"/>
              <a:gd name="connsiteX5" fmla="*/ 8143931 w 8143932"/>
              <a:gd name="connsiteY5" fmla="*/ 430590 h 3466692"/>
              <a:gd name="connsiteX6" fmla="*/ 8143932 w 8143932"/>
              <a:gd name="connsiteY6" fmla="*/ 2859457 h 3466692"/>
              <a:gd name="connsiteX7" fmla="*/ 7966077 w 8143932"/>
              <a:gd name="connsiteY7" fmla="*/ 3288837 h 3466692"/>
              <a:gd name="connsiteX8" fmla="*/ 7536697 w 8143932"/>
              <a:gd name="connsiteY8" fmla="*/ 3466692 h 3466692"/>
              <a:gd name="connsiteX9" fmla="*/ 607235 w 8143932"/>
              <a:gd name="connsiteY9" fmla="*/ 3466692 h 3466692"/>
              <a:gd name="connsiteX10" fmla="*/ 177855 w 8143932"/>
              <a:gd name="connsiteY10" fmla="*/ 3288837 h 3466692"/>
              <a:gd name="connsiteX11" fmla="*/ 0 w 8143932"/>
              <a:gd name="connsiteY11" fmla="*/ 2859457 h 3466692"/>
              <a:gd name="connsiteX12" fmla="*/ 428628 w 8143932"/>
              <a:gd name="connsiteY12" fmla="*/ 1180676 h 34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43932" h="3466692">
                <a:moveTo>
                  <a:pt x="428628" y="1180676"/>
                </a:moveTo>
                <a:cubicBezTo>
                  <a:pt x="428628" y="1019627"/>
                  <a:pt x="729009" y="1044068"/>
                  <a:pt x="928694" y="894924"/>
                </a:cubicBezTo>
                <a:cubicBezTo>
                  <a:pt x="1128379" y="745780"/>
                  <a:pt x="1465691" y="285809"/>
                  <a:pt x="1626739" y="285810"/>
                </a:cubicBezTo>
                <a:lnTo>
                  <a:pt x="6778161" y="0"/>
                </a:lnTo>
                <a:cubicBezTo>
                  <a:pt x="6939210" y="0"/>
                  <a:pt x="7630552" y="108779"/>
                  <a:pt x="7858180" y="180544"/>
                </a:cubicBezTo>
                <a:cubicBezTo>
                  <a:pt x="8085808" y="252309"/>
                  <a:pt x="8143932" y="269542"/>
                  <a:pt x="8143931" y="430590"/>
                </a:cubicBezTo>
                <a:cubicBezTo>
                  <a:pt x="8143931" y="1240212"/>
                  <a:pt x="8143932" y="2049835"/>
                  <a:pt x="8143932" y="2859457"/>
                </a:cubicBezTo>
                <a:cubicBezTo>
                  <a:pt x="8143932" y="3020506"/>
                  <a:pt x="8079956" y="3174958"/>
                  <a:pt x="7966077" y="3288837"/>
                </a:cubicBezTo>
                <a:cubicBezTo>
                  <a:pt x="7852198" y="3402716"/>
                  <a:pt x="7697746" y="3466692"/>
                  <a:pt x="7536697" y="3466692"/>
                </a:cubicBezTo>
                <a:lnTo>
                  <a:pt x="607235" y="3466692"/>
                </a:lnTo>
                <a:cubicBezTo>
                  <a:pt x="446186" y="3466692"/>
                  <a:pt x="291734" y="3402715"/>
                  <a:pt x="177855" y="3288837"/>
                </a:cubicBezTo>
                <a:cubicBezTo>
                  <a:pt x="63976" y="3174958"/>
                  <a:pt x="0" y="3020505"/>
                  <a:pt x="0" y="2859457"/>
                </a:cubicBezTo>
                <a:lnTo>
                  <a:pt x="428628" y="1180676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</a:rPr>
              <a:t>1. Подбор или сочинение сюжета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2. Выбор техники анимации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3. </a:t>
            </a:r>
            <a:r>
              <a:rPr lang="ru-RU" sz="2000" b="1" i="1" dirty="0" err="1">
                <a:solidFill>
                  <a:schemeClr val="tx1"/>
                </a:solidFill>
              </a:rPr>
              <a:t>Раскадровка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4. Изготовление персонажей и декораций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5. Съемка фильма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6. Звуковое оформление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7. Монтаж  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449519"/>
            <a:ext cx="1785950" cy="169398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2" y="100011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Этапы создания мультипликационного фильма: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3" y="0"/>
            <a:ext cx="9144000" cy="5143500"/>
          </a:xfrm>
          <a:prstGeom prst="rect">
            <a:avLst/>
          </a:prstGeom>
          <a:noFill/>
        </p:spPr>
      </p:pic>
      <p:sp>
        <p:nvSpPr>
          <p:cNvPr id="10" name="Полилиния 9"/>
          <p:cNvSpPr/>
          <p:nvPr/>
        </p:nvSpPr>
        <p:spPr>
          <a:xfrm>
            <a:off x="467544" y="843558"/>
            <a:ext cx="8031266" cy="860967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02" name="Picture 2" descr="http://www.clipartsuggest.com/images/462/notebook-and-pen-clipart-office-notepad-with-ballpoint-OA7KTD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857634"/>
            <a:ext cx="1213385" cy="10715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987574"/>
            <a:ext cx="8734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Подбор сюжета и выбор техники анимации</a:t>
            </a: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012"/>
            <a:ext cx="1403648" cy="1331366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/>
          <a:stretch/>
        </p:blipFill>
        <p:spPr>
          <a:xfrm>
            <a:off x="395536" y="2139702"/>
            <a:ext cx="4195057" cy="25813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-3755" r="20952" b="3755"/>
          <a:stretch/>
        </p:blipFill>
        <p:spPr>
          <a:xfrm>
            <a:off x="4716016" y="2067694"/>
            <a:ext cx="3744416" cy="2703138"/>
          </a:xfrm>
          <a:prstGeom prst="rect">
            <a:avLst/>
          </a:prstGeom>
        </p:spPr>
      </p:pic>
      <p:pic>
        <p:nvPicPr>
          <p:cNvPr id="18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7" cstate="print">
            <a:lum bright="30000"/>
          </a:blip>
          <a:srcRect r="32594"/>
          <a:stretch/>
        </p:blipFill>
        <p:spPr bwMode="auto">
          <a:xfrm>
            <a:off x="323528" y="1850727"/>
            <a:ext cx="8506047" cy="329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1835696" y="195486"/>
            <a:ext cx="3600400" cy="770562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8573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Раскадровка</a:t>
            </a:r>
            <a:endParaRPr lang="ru-RU" sz="2800" b="1" i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23478"/>
            <a:ext cx="1785950" cy="169398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/>
          <a:stretch/>
        </p:blipFill>
        <p:spPr>
          <a:xfrm rot="20802805">
            <a:off x="132260" y="1878558"/>
            <a:ext cx="4296161" cy="25957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-303" r="6740" b="303"/>
          <a:stretch/>
        </p:blipFill>
        <p:spPr>
          <a:xfrm rot="20782471">
            <a:off x="4664943" y="796205"/>
            <a:ext cx="4278277" cy="2607462"/>
          </a:xfrm>
          <a:prstGeom prst="rect">
            <a:avLst/>
          </a:prstGeom>
        </p:spPr>
      </p:pic>
      <p:pic>
        <p:nvPicPr>
          <p:cNvPr id="17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 rot="20800911">
            <a:off x="98165" y="891687"/>
            <a:ext cx="8949727" cy="346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d2gg9evh47fn9z.cloudfront.net/800px_COLOURBOX191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71538" y="2357436"/>
            <a:ext cx="5786478" cy="10603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611560" y="195486"/>
            <a:ext cx="5727010" cy="1275606"/>
          </a:xfrm>
          <a:custGeom>
            <a:avLst/>
            <a:gdLst>
              <a:gd name="connsiteX0" fmla="*/ 0 w 8143932"/>
              <a:gd name="connsiteY0" fmla="*/ 607235 h 3643338"/>
              <a:gd name="connsiteX1" fmla="*/ 177856 w 8143932"/>
              <a:gd name="connsiteY1" fmla="*/ 177855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607236 w 8143932"/>
              <a:gd name="connsiteY2" fmla="*/ 1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07235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07235 h 3643338"/>
              <a:gd name="connsiteX0" fmla="*/ 0 w 8143932"/>
              <a:gd name="connsiteY0" fmla="*/ 64294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0 w 8143932"/>
              <a:gd name="connsiteY12" fmla="*/ 64294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966077 w 8143932"/>
              <a:gd name="connsiteY4" fmla="*/ 177856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428628 w 8143932"/>
              <a:gd name="connsiteY0" fmla="*/ 1357322 h 3643338"/>
              <a:gd name="connsiteX1" fmla="*/ 928694 w 8143932"/>
              <a:gd name="connsiteY1" fmla="*/ 1071570 h 3643338"/>
              <a:gd name="connsiteX2" fmla="*/ 1626739 w 8143932"/>
              <a:gd name="connsiteY2" fmla="*/ 462456 h 3643338"/>
              <a:gd name="connsiteX3" fmla="*/ 7536697 w 8143932"/>
              <a:gd name="connsiteY3" fmla="*/ 0 h 3643338"/>
              <a:gd name="connsiteX4" fmla="*/ 7858180 w 8143932"/>
              <a:gd name="connsiteY4" fmla="*/ 357190 h 3643338"/>
              <a:gd name="connsiteX5" fmla="*/ 8143931 w 8143932"/>
              <a:gd name="connsiteY5" fmla="*/ 607236 h 3643338"/>
              <a:gd name="connsiteX6" fmla="*/ 8143932 w 8143932"/>
              <a:gd name="connsiteY6" fmla="*/ 3036103 h 3643338"/>
              <a:gd name="connsiteX7" fmla="*/ 7966077 w 8143932"/>
              <a:gd name="connsiteY7" fmla="*/ 3465483 h 3643338"/>
              <a:gd name="connsiteX8" fmla="*/ 7536697 w 8143932"/>
              <a:gd name="connsiteY8" fmla="*/ 3643338 h 3643338"/>
              <a:gd name="connsiteX9" fmla="*/ 607235 w 8143932"/>
              <a:gd name="connsiteY9" fmla="*/ 3643338 h 3643338"/>
              <a:gd name="connsiteX10" fmla="*/ 177855 w 8143932"/>
              <a:gd name="connsiteY10" fmla="*/ 3465483 h 3643338"/>
              <a:gd name="connsiteX11" fmla="*/ 0 w 8143932"/>
              <a:gd name="connsiteY11" fmla="*/ 3036103 h 3643338"/>
              <a:gd name="connsiteX12" fmla="*/ 428628 w 8143932"/>
              <a:gd name="connsiteY12" fmla="*/ 1357322 h 3643338"/>
              <a:gd name="connsiteX0" fmla="*/ 0 w 8429684"/>
              <a:gd name="connsiteY0" fmla="*/ 1320042 h 3643338"/>
              <a:gd name="connsiteX1" fmla="*/ 1214446 w 8429684"/>
              <a:gd name="connsiteY1" fmla="*/ 1071570 h 3643338"/>
              <a:gd name="connsiteX2" fmla="*/ 1912491 w 8429684"/>
              <a:gd name="connsiteY2" fmla="*/ 462456 h 3643338"/>
              <a:gd name="connsiteX3" fmla="*/ 7822449 w 8429684"/>
              <a:gd name="connsiteY3" fmla="*/ 0 h 3643338"/>
              <a:gd name="connsiteX4" fmla="*/ 8143932 w 8429684"/>
              <a:gd name="connsiteY4" fmla="*/ 357190 h 3643338"/>
              <a:gd name="connsiteX5" fmla="*/ 8429683 w 8429684"/>
              <a:gd name="connsiteY5" fmla="*/ 607236 h 3643338"/>
              <a:gd name="connsiteX6" fmla="*/ 8429684 w 8429684"/>
              <a:gd name="connsiteY6" fmla="*/ 3036103 h 3643338"/>
              <a:gd name="connsiteX7" fmla="*/ 8251829 w 8429684"/>
              <a:gd name="connsiteY7" fmla="*/ 3465483 h 3643338"/>
              <a:gd name="connsiteX8" fmla="*/ 7822449 w 8429684"/>
              <a:gd name="connsiteY8" fmla="*/ 3643338 h 3643338"/>
              <a:gd name="connsiteX9" fmla="*/ 892987 w 8429684"/>
              <a:gd name="connsiteY9" fmla="*/ 3643338 h 3643338"/>
              <a:gd name="connsiteX10" fmla="*/ 463607 w 8429684"/>
              <a:gd name="connsiteY10" fmla="*/ 3465483 h 3643338"/>
              <a:gd name="connsiteX11" fmla="*/ 285752 w 8429684"/>
              <a:gd name="connsiteY11" fmla="*/ 3036103 h 3643338"/>
              <a:gd name="connsiteX12" fmla="*/ 0 w 8429684"/>
              <a:gd name="connsiteY12" fmla="*/ 1320042 h 3643338"/>
              <a:gd name="connsiteX0" fmla="*/ 113879 w 8543563"/>
              <a:gd name="connsiteY0" fmla="*/ 1320042 h 3643338"/>
              <a:gd name="connsiteX1" fmla="*/ 1328325 w 8543563"/>
              <a:gd name="connsiteY1" fmla="*/ 1071570 h 3643338"/>
              <a:gd name="connsiteX2" fmla="*/ 2026370 w 8543563"/>
              <a:gd name="connsiteY2" fmla="*/ 462456 h 3643338"/>
              <a:gd name="connsiteX3" fmla="*/ 7936328 w 8543563"/>
              <a:gd name="connsiteY3" fmla="*/ 0 h 3643338"/>
              <a:gd name="connsiteX4" fmla="*/ 8257811 w 8543563"/>
              <a:gd name="connsiteY4" fmla="*/ 357190 h 3643338"/>
              <a:gd name="connsiteX5" fmla="*/ 8543562 w 8543563"/>
              <a:gd name="connsiteY5" fmla="*/ 607236 h 3643338"/>
              <a:gd name="connsiteX6" fmla="*/ 8543563 w 8543563"/>
              <a:gd name="connsiteY6" fmla="*/ 3036103 h 3643338"/>
              <a:gd name="connsiteX7" fmla="*/ 8365708 w 8543563"/>
              <a:gd name="connsiteY7" fmla="*/ 3465483 h 3643338"/>
              <a:gd name="connsiteX8" fmla="*/ 7936328 w 8543563"/>
              <a:gd name="connsiteY8" fmla="*/ 3643338 h 3643338"/>
              <a:gd name="connsiteX9" fmla="*/ 1006866 w 8543563"/>
              <a:gd name="connsiteY9" fmla="*/ 3643338 h 3643338"/>
              <a:gd name="connsiteX10" fmla="*/ 113879 w 8543563"/>
              <a:gd name="connsiteY10" fmla="*/ 3432129 h 3643338"/>
              <a:gd name="connsiteX11" fmla="*/ 399631 w 8543563"/>
              <a:gd name="connsiteY11" fmla="*/ 3036103 h 3643338"/>
              <a:gd name="connsiteX12" fmla="*/ 113879 w 8543563"/>
              <a:gd name="connsiteY12" fmla="*/ 1320042 h 3643338"/>
              <a:gd name="connsiteX0" fmla="*/ 160737 w 8590421"/>
              <a:gd name="connsiteY0" fmla="*/ 1320042 h 3643338"/>
              <a:gd name="connsiteX1" fmla="*/ 1375183 w 8590421"/>
              <a:gd name="connsiteY1" fmla="*/ 1071570 h 3643338"/>
              <a:gd name="connsiteX2" fmla="*/ 2073228 w 8590421"/>
              <a:gd name="connsiteY2" fmla="*/ 462456 h 3643338"/>
              <a:gd name="connsiteX3" fmla="*/ 7983186 w 8590421"/>
              <a:gd name="connsiteY3" fmla="*/ 0 h 3643338"/>
              <a:gd name="connsiteX4" fmla="*/ 8304669 w 8590421"/>
              <a:gd name="connsiteY4" fmla="*/ 357190 h 3643338"/>
              <a:gd name="connsiteX5" fmla="*/ 8590420 w 8590421"/>
              <a:gd name="connsiteY5" fmla="*/ 607236 h 3643338"/>
              <a:gd name="connsiteX6" fmla="*/ 8590421 w 8590421"/>
              <a:gd name="connsiteY6" fmla="*/ 3036103 h 3643338"/>
              <a:gd name="connsiteX7" fmla="*/ 8412566 w 8590421"/>
              <a:gd name="connsiteY7" fmla="*/ 3465483 h 3643338"/>
              <a:gd name="connsiteX8" fmla="*/ 7983186 w 8590421"/>
              <a:gd name="connsiteY8" fmla="*/ 3643338 h 3643338"/>
              <a:gd name="connsiteX9" fmla="*/ 1053724 w 8590421"/>
              <a:gd name="connsiteY9" fmla="*/ 3643338 h 3643338"/>
              <a:gd name="connsiteX10" fmla="*/ 160737 w 8590421"/>
              <a:gd name="connsiteY10" fmla="*/ 3432129 h 3643338"/>
              <a:gd name="connsiteX11" fmla="*/ 89300 w 8590421"/>
              <a:gd name="connsiteY11" fmla="*/ 3062514 h 3643338"/>
              <a:gd name="connsiteX12" fmla="*/ 160737 w 8590421"/>
              <a:gd name="connsiteY12" fmla="*/ 1320042 h 3643338"/>
              <a:gd name="connsiteX0" fmla="*/ 261893 w 8691577"/>
              <a:gd name="connsiteY0" fmla="*/ 1320042 h 3643338"/>
              <a:gd name="connsiteX1" fmla="*/ 318748 w 8691577"/>
              <a:gd name="connsiteY1" fmla="*/ 223146 h 3643338"/>
              <a:gd name="connsiteX2" fmla="*/ 2174384 w 8691577"/>
              <a:gd name="connsiteY2" fmla="*/ 462456 h 3643338"/>
              <a:gd name="connsiteX3" fmla="*/ 8084342 w 8691577"/>
              <a:gd name="connsiteY3" fmla="*/ 0 h 3643338"/>
              <a:gd name="connsiteX4" fmla="*/ 8405825 w 8691577"/>
              <a:gd name="connsiteY4" fmla="*/ 357190 h 3643338"/>
              <a:gd name="connsiteX5" fmla="*/ 8691576 w 8691577"/>
              <a:gd name="connsiteY5" fmla="*/ 607236 h 3643338"/>
              <a:gd name="connsiteX6" fmla="*/ 8691577 w 8691577"/>
              <a:gd name="connsiteY6" fmla="*/ 3036103 h 3643338"/>
              <a:gd name="connsiteX7" fmla="*/ 8513722 w 8691577"/>
              <a:gd name="connsiteY7" fmla="*/ 3465483 h 3643338"/>
              <a:gd name="connsiteX8" fmla="*/ 8084342 w 8691577"/>
              <a:gd name="connsiteY8" fmla="*/ 3643338 h 3643338"/>
              <a:gd name="connsiteX9" fmla="*/ 1154880 w 8691577"/>
              <a:gd name="connsiteY9" fmla="*/ 3643338 h 3643338"/>
              <a:gd name="connsiteX10" fmla="*/ 261893 w 8691577"/>
              <a:gd name="connsiteY10" fmla="*/ 3432129 h 3643338"/>
              <a:gd name="connsiteX11" fmla="*/ 190456 w 8691577"/>
              <a:gd name="connsiteY11" fmla="*/ 3062514 h 3643338"/>
              <a:gd name="connsiteX12" fmla="*/ 261893 w 8691577"/>
              <a:gd name="connsiteY12" fmla="*/ 1320042 h 3643338"/>
              <a:gd name="connsiteX0" fmla="*/ 252166 w 8681850"/>
              <a:gd name="connsiteY0" fmla="*/ 1320042 h 3643338"/>
              <a:gd name="connsiteX1" fmla="*/ 309021 w 8681850"/>
              <a:gd name="connsiteY1" fmla="*/ 223146 h 3643338"/>
              <a:gd name="connsiteX2" fmla="*/ 2106291 w 8681850"/>
              <a:gd name="connsiteY2" fmla="*/ 225185 h 3643338"/>
              <a:gd name="connsiteX3" fmla="*/ 8074615 w 8681850"/>
              <a:gd name="connsiteY3" fmla="*/ 0 h 3643338"/>
              <a:gd name="connsiteX4" fmla="*/ 8396098 w 8681850"/>
              <a:gd name="connsiteY4" fmla="*/ 357190 h 3643338"/>
              <a:gd name="connsiteX5" fmla="*/ 8681849 w 8681850"/>
              <a:gd name="connsiteY5" fmla="*/ 607236 h 3643338"/>
              <a:gd name="connsiteX6" fmla="*/ 8681850 w 8681850"/>
              <a:gd name="connsiteY6" fmla="*/ 3036103 h 3643338"/>
              <a:gd name="connsiteX7" fmla="*/ 8503995 w 8681850"/>
              <a:gd name="connsiteY7" fmla="*/ 3465483 h 3643338"/>
              <a:gd name="connsiteX8" fmla="*/ 8074615 w 8681850"/>
              <a:gd name="connsiteY8" fmla="*/ 3643338 h 3643338"/>
              <a:gd name="connsiteX9" fmla="*/ 1145153 w 8681850"/>
              <a:gd name="connsiteY9" fmla="*/ 3643338 h 3643338"/>
              <a:gd name="connsiteX10" fmla="*/ 252166 w 8681850"/>
              <a:gd name="connsiteY10" fmla="*/ 3432129 h 3643338"/>
              <a:gd name="connsiteX11" fmla="*/ 180729 w 8681850"/>
              <a:gd name="connsiteY11" fmla="*/ 3062514 h 3643338"/>
              <a:gd name="connsiteX12" fmla="*/ 252166 w 8681850"/>
              <a:gd name="connsiteY12" fmla="*/ 1320042 h 3643338"/>
              <a:gd name="connsiteX0" fmla="*/ 240803 w 8670487"/>
              <a:gd name="connsiteY0" fmla="*/ 1320042 h 3643338"/>
              <a:gd name="connsiteX1" fmla="*/ 297658 w 8670487"/>
              <a:gd name="connsiteY1" fmla="*/ 223146 h 3643338"/>
              <a:gd name="connsiteX2" fmla="*/ 2026753 w 8670487"/>
              <a:gd name="connsiteY2" fmla="*/ 211195 h 3643338"/>
              <a:gd name="connsiteX3" fmla="*/ 8063252 w 8670487"/>
              <a:gd name="connsiteY3" fmla="*/ 0 h 3643338"/>
              <a:gd name="connsiteX4" fmla="*/ 8384735 w 8670487"/>
              <a:gd name="connsiteY4" fmla="*/ 357190 h 3643338"/>
              <a:gd name="connsiteX5" fmla="*/ 8670486 w 8670487"/>
              <a:gd name="connsiteY5" fmla="*/ 607236 h 3643338"/>
              <a:gd name="connsiteX6" fmla="*/ 8670487 w 8670487"/>
              <a:gd name="connsiteY6" fmla="*/ 3036103 h 3643338"/>
              <a:gd name="connsiteX7" fmla="*/ 8492632 w 8670487"/>
              <a:gd name="connsiteY7" fmla="*/ 3465483 h 3643338"/>
              <a:gd name="connsiteX8" fmla="*/ 8063252 w 8670487"/>
              <a:gd name="connsiteY8" fmla="*/ 3643338 h 3643338"/>
              <a:gd name="connsiteX9" fmla="*/ 1133790 w 8670487"/>
              <a:gd name="connsiteY9" fmla="*/ 3643338 h 3643338"/>
              <a:gd name="connsiteX10" fmla="*/ 240803 w 8670487"/>
              <a:gd name="connsiteY10" fmla="*/ 3432129 h 3643338"/>
              <a:gd name="connsiteX11" fmla="*/ 169366 w 8670487"/>
              <a:gd name="connsiteY11" fmla="*/ 3062514 h 3643338"/>
              <a:gd name="connsiteX12" fmla="*/ 240803 w 8670487"/>
              <a:gd name="connsiteY12" fmla="*/ 1320042 h 3643338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81704 h 3605000"/>
              <a:gd name="connsiteX1" fmla="*/ 297658 w 8670487"/>
              <a:gd name="connsiteY1" fmla="*/ 184808 h 3605000"/>
              <a:gd name="connsiteX2" fmla="*/ 2026753 w 8670487"/>
              <a:gd name="connsiteY2" fmla="*/ 172857 h 3605000"/>
              <a:gd name="connsiteX3" fmla="*/ 8027545 w 8670487"/>
              <a:gd name="connsiteY3" fmla="*/ 225660 h 3605000"/>
              <a:gd name="connsiteX4" fmla="*/ 8384735 w 8670487"/>
              <a:gd name="connsiteY4" fmla="*/ 318852 h 3605000"/>
              <a:gd name="connsiteX5" fmla="*/ 8670486 w 8670487"/>
              <a:gd name="connsiteY5" fmla="*/ 568898 h 3605000"/>
              <a:gd name="connsiteX6" fmla="*/ 8670487 w 8670487"/>
              <a:gd name="connsiteY6" fmla="*/ 2997765 h 3605000"/>
              <a:gd name="connsiteX7" fmla="*/ 8492632 w 8670487"/>
              <a:gd name="connsiteY7" fmla="*/ 3427145 h 3605000"/>
              <a:gd name="connsiteX8" fmla="*/ 8063252 w 8670487"/>
              <a:gd name="connsiteY8" fmla="*/ 3605000 h 3605000"/>
              <a:gd name="connsiteX9" fmla="*/ 1133790 w 8670487"/>
              <a:gd name="connsiteY9" fmla="*/ 3605000 h 3605000"/>
              <a:gd name="connsiteX10" fmla="*/ 240803 w 8670487"/>
              <a:gd name="connsiteY10" fmla="*/ 3393791 h 3605000"/>
              <a:gd name="connsiteX11" fmla="*/ 169366 w 8670487"/>
              <a:gd name="connsiteY11" fmla="*/ 3024176 h 3605000"/>
              <a:gd name="connsiteX12" fmla="*/ 240803 w 8670487"/>
              <a:gd name="connsiteY12" fmla="*/ 1281704 h 3605000"/>
              <a:gd name="connsiteX0" fmla="*/ 240803 w 8670487"/>
              <a:gd name="connsiteY0" fmla="*/ 1299304 h 3622600"/>
              <a:gd name="connsiteX1" fmla="*/ 297658 w 8670487"/>
              <a:gd name="connsiteY1" fmla="*/ 202408 h 3622600"/>
              <a:gd name="connsiteX2" fmla="*/ 2026753 w 8670487"/>
              <a:gd name="connsiteY2" fmla="*/ 84853 h 3622600"/>
              <a:gd name="connsiteX3" fmla="*/ 8027545 w 8670487"/>
              <a:gd name="connsiteY3" fmla="*/ 243260 h 3622600"/>
              <a:gd name="connsiteX4" fmla="*/ 8384735 w 8670487"/>
              <a:gd name="connsiteY4" fmla="*/ 336452 h 3622600"/>
              <a:gd name="connsiteX5" fmla="*/ 8670486 w 8670487"/>
              <a:gd name="connsiteY5" fmla="*/ 586498 h 3622600"/>
              <a:gd name="connsiteX6" fmla="*/ 8670487 w 8670487"/>
              <a:gd name="connsiteY6" fmla="*/ 3015365 h 3622600"/>
              <a:gd name="connsiteX7" fmla="*/ 8492632 w 8670487"/>
              <a:gd name="connsiteY7" fmla="*/ 3444745 h 3622600"/>
              <a:gd name="connsiteX8" fmla="*/ 8063252 w 8670487"/>
              <a:gd name="connsiteY8" fmla="*/ 3622600 h 3622600"/>
              <a:gd name="connsiteX9" fmla="*/ 1133790 w 8670487"/>
              <a:gd name="connsiteY9" fmla="*/ 3622600 h 3622600"/>
              <a:gd name="connsiteX10" fmla="*/ 240803 w 8670487"/>
              <a:gd name="connsiteY10" fmla="*/ 3411391 h 3622600"/>
              <a:gd name="connsiteX11" fmla="*/ 169366 w 8670487"/>
              <a:gd name="connsiteY11" fmla="*/ 3041776 h 3622600"/>
              <a:gd name="connsiteX12" fmla="*/ 240803 w 8670487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51358 w 8694300"/>
              <a:gd name="connsiteY3" fmla="*/ 243260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08548 w 8694300"/>
              <a:gd name="connsiteY4" fmla="*/ 33645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1740 w 8694300"/>
              <a:gd name="connsiteY0" fmla="*/ 1299304 h 3622600"/>
              <a:gd name="connsiteX1" fmla="*/ 321471 w 8694300"/>
              <a:gd name="connsiteY1" fmla="*/ 202408 h 3622600"/>
              <a:gd name="connsiteX2" fmla="*/ 2050566 w 8694300"/>
              <a:gd name="connsiteY2" fmla="*/ 84853 h 3622600"/>
              <a:gd name="connsiteX3" fmla="*/ 8072494 w 8694300"/>
              <a:gd name="connsiteY3" fmla="*/ 158393 h 3622600"/>
              <a:gd name="connsiteX4" fmla="*/ 8496097 w 8694300"/>
              <a:gd name="connsiteY4" fmla="*/ 271742 h 3622600"/>
              <a:gd name="connsiteX5" fmla="*/ 8694299 w 8694300"/>
              <a:gd name="connsiteY5" fmla="*/ 586498 h 3622600"/>
              <a:gd name="connsiteX6" fmla="*/ 8694300 w 8694300"/>
              <a:gd name="connsiteY6" fmla="*/ 3015365 h 3622600"/>
              <a:gd name="connsiteX7" fmla="*/ 8516445 w 8694300"/>
              <a:gd name="connsiteY7" fmla="*/ 3444745 h 3622600"/>
              <a:gd name="connsiteX8" fmla="*/ 8087065 w 8694300"/>
              <a:gd name="connsiteY8" fmla="*/ 3622600 h 3622600"/>
              <a:gd name="connsiteX9" fmla="*/ 1157603 w 8694300"/>
              <a:gd name="connsiteY9" fmla="*/ 3622600 h 3622600"/>
              <a:gd name="connsiteX10" fmla="*/ 264616 w 8694300"/>
              <a:gd name="connsiteY10" fmla="*/ 3411391 h 3622600"/>
              <a:gd name="connsiteX11" fmla="*/ 193179 w 8694300"/>
              <a:gd name="connsiteY11" fmla="*/ 3041776 h 3622600"/>
              <a:gd name="connsiteX12" fmla="*/ 121740 w 8694300"/>
              <a:gd name="connsiteY12" fmla="*/ 1299304 h 3622600"/>
              <a:gd name="connsiteX0" fmla="*/ 125263 w 8697823"/>
              <a:gd name="connsiteY0" fmla="*/ 1287048 h 3610344"/>
              <a:gd name="connsiteX1" fmla="*/ 324994 w 8697823"/>
              <a:gd name="connsiteY1" fmla="*/ 190152 h 3610344"/>
              <a:gd name="connsiteX2" fmla="*/ 2075225 w 8697823"/>
              <a:gd name="connsiteY2" fmla="*/ 146137 h 3610344"/>
              <a:gd name="connsiteX3" fmla="*/ 8076017 w 8697823"/>
              <a:gd name="connsiteY3" fmla="*/ 146137 h 3610344"/>
              <a:gd name="connsiteX4" fmla="*/ 8499620 w 8697823"/>
              <a:gd name="connsiteY4" fmla="*/ 259486 h 3610344"/>
              <a:gd name="connsiteX5" fmla="*/ 8697822 w 8697823"/>
              <a:gd name="connsiteY5" fmla="*/ 574242 h 3610344"/>
              <a:gd name="connsiteX6" fmla="*/ 8697823 w 8697823"/>
              <a:gd name="connsiteY6" fmla="*/ 3003109 h 3610344"/>
              <a:gd name="connsiteX7" fmla="*/ 8519968 w 8697823"/>
              <a:gd name="connsiteY7" fmla="*/ 3432489 h 3610344"/>
              <a:gd name="connsiteX8" fmla="*/ 8090588 w 8697823"/>
              <a:gd name="connsiteY8" fmla="*/ 3610344 h 3610344"/>
              <a:gd name="connsiteX9" fmla="*/ 1161126 w 8697823"/>
              <a:gd name="connsiteY9" fmla="*/ 3610344 h 3610344"/>
              <a:gd name="connsiteX10" fmla="*/ 268139 w 8697823"/>
              <a:gd name="connsiteY10" fmla="*/ 3399135 h 3610344"/>
              <a:gd name="connsiteX11" fmla="*/ 196702 w 8697823"/>
              <a:gd name="connsiteY11" fmla="*/ 3029520 h 3610344"/>
              <a:gd name="connsiteX12" fmla="*/ 125263 w 8697823"/>
              <a:gd name="connsiteY12" fmla="*/ 1287048 h 3610344"/>
              <a:gd name="connsiteX0" fmla="*/ 378040 w 8647267"/>
              <a:gd name="connsiteY0" fmla="*/ 1325541 h 3615843"/>
              <a:gd name="connsiteX1" fmla="*/ 274438 w 8647267"/>
              <a:gd name="connsiteY1" fmla="*/ 195651 h 3615843"/>
              <a:gd name="connsiteX2" fmla="*/ 2024669 w 8647267"/>
              <a:gd name="connsiteY2" fmla="*/ 151636 h 3615843"/>
              <a:gd name="connsiteX3" fmla="*/ 8025461 w 8647267"/>
              <a:gd name="connsiteY3" fmla="*/ 151636 h 3615843"/>
              <a:gd name="connsiteX4" fmla="*/ 8449064 w 8647267"/>
              <a:gd name="connsiteY4" fmla="*/ 264985 h 3615843"/>
              <a:gd name="connsiteX5" fmla="*/ 8647266 w 8647267"/>
              <a:gd name="connsiteY5" fmla="*/ 579741 h 3615843"/>
              <a:gd name="connsiteX6" fmla="*/ 8647267 w 8647267"/>
              <a:gd name="connsiteY6" fmla="*/ 3008608 h 3615843"/>
              <a:gd name="connsiteX7" fmla="*/ 8469412 w 8647267"/>
              <a:gd name="connsiteY7" fmla="*/ 3437988 h 3615843"/>
              <a:gd name="connsiteX8" fmla="*/ 8040032 w 8647267"/>
              <a:gd name="connsiteY8" fmla="*/ 3615843 h 3615843"/>
              <a:gd name="connsiteX9" fmla="*/ 1110570 w 8647267"/>
              <a:gd name="connsiteY9" fmla="*/ 3615843 h 3615843"/>
              <a:gd name="connsiteX10" fmla="*/ 217583 w 8647267"/>
              <a:gd name="connsiteY10" fmla="*/ 3404634 h 3615843"/>
              <a:gd name="connsiteX11" fmla="*/ 146146 w 8647267"/>
              <a:gd name="connsiteY11" fmla="*/ 3035019 h 3615843"/>
              <a:gd name="connsiteX12" fmla="*/ 378040 w 8647267"/>
              <a:gd name="connsiteY12" fmla="*/ 1325541 h 3615843"/>
              <a:gd name="connsiteX0" fmla="*/ 321194 w 8590421"/>
              <a:gd name="connsiteY0" fmla="*/ 1198893 h 3489195"/>
              <a:gd name="connsiteX1" fmla="*/ 321194 w 8590421"/>
              <a:gd name="connsiteY1" fmla="*/ 195651 h 3489195"/>
              <a:gd name="connsiteX2" fmla="*/ 1967823 w 8590421"/>
              <a:gd name="connsiteY2" fmla="*/ 24988 h 3489195"/>
              <a:gd name="connsiteX3" fmla="*/ 7968615 w 8590421"/>
              <a:gd name="connsiteY3" fmla="*/ 24988 h 3489195"/>
              <a:gd name="connsiteX4" fmla="*/ 8392218 w 8590421"/>
              <a:gd name="connsiteY4" fmla="*/ 138337 h 3489195"/>
              <a:gd name="connsiteX5" fmla="*/ 8590420 w 8590421"/>
              <a:gd name="connsiteY5" fmla="*/ 453093 h 3489195"/>
              <a:gd name="connsiteX6" fmla="*/ 8590421 w 8590421"/>
              <a:gd name="connsiteY6" fmla="*/ 2881960 h 3489195"/>
              <a:gd name="connsiteX7" fmla="*/ 8412566 w 8590421"/>
              <a:gd name="connsiteY7" fmla="*/ 3311340 h 3489195"/>
              <a:gd name="connsiteX8" fmla="*/ 7983186 w 8590421"/>
              <a:gd name="connsiteY8" fmla="*/ 3489195 h 3489195"/>
              <a:gd name="connsiteX9" fmla="*/ 1053724 w 8590421"/>
              <a:gd name="connsiteY9" fmla="*/ 3489195 h 3489195"/>
              <a:gd name="connsiteX10" fmla="*/ 160737 w 8590421"/>
              <a:gd name="connsiteY10" fmla="*/ 3277986 h 3489195"/>
              <a:gd name="connsiteX11" fmla="*/ 89300 w 8590421"/>
              <a:gd name="connsiteY11" fmla="*/ 2908371 h 3489195"/>
              <a:gd name="connsiteX12" fmla="*/ 321194 w 8590421"/>
              <a:gd name="connsiteY12" fmla="*/ 1198893 h 3489195"/>
              <a:gd name="connsiteX0" fmla="*/ 287147 w 8556374"/>
              <a:gd name="connsiteY0" fmla="*/ 1198893 h 3489195"/>
              <a:gd name="connsiteX1" fmla="*/ 287147 w 8556374"/>
              <a:gd name="connsiteY1" fmla="*/ 195651 h 3489195"/>
              <a:gd name="connsiteX2" fmla="*/ 1933776 w 8556374"/>
              <a:gd name="connsiteY2" fmla="*/ 24988 h 3489195"/>
              <a:gd name="connsiteX3" fmla="*/ 7934568 w 8556374"/>
              <a:gd name="connsiteY3" fmla="*/ 24988 h 3489195"/>
              <a:gd name="connsiteX4" fmla="*/ 8358171 w 8556374"/>
              <a:gd name="connsiteY4" fmla="*/ 138337 h 3489195"/>
              <a:gd name="connsiteX5" fmla="*/ 8556373 w 8556374"/>
              <a:gd name="connsiteY5" fmla="*/ 453093 h 3489195"/>
              <a:gd name="connsiteX6" fmla="*/ 8556374 w 8556374"/>
              <a:gd name="connsiteY6" fmla="*/ 2881960 h 3489195"/>
              <a:gd name="connsiteX7" fmla="*/ 8378519 w 8556374"/>
              <a:gd name="connsiteY7" fmla="*/ 3311340 h 3489195"/>
              <a:gd name="connsiteX8" fmla="*/ 7949139 w 8556374"/>
              <a:gd name="connsiteY8" fmla="*/ 3489195 h 3489195"/>
              <a:gd name="connsiteX9" fmla="*/ 1019677 w 8556374"/>
              <a:gd name="connsiteY9" fmla="*/ 3489195 h 3489195"/>
              <a:gd name="connsiteX10" fmla="*/ 126690 w 8556374"/>
              <a:gd name="connsiteY10" fmla="*/ 3277986 h 3489195"/>
              <a:gd name="connsiteX11" fmla="*/ 259534 w 8556374"/>
              <a:gd name="connsiteY11" fmla="*/ 2908371 h 3489195"/>
              <a:gd name="connsiteX12" fmla="*/ 287147 w 8556374"/>
              <a:gd name="connsiteY12" fmla="*/ 1198893 h 3489195"/>
              <a:gd name="connsiteX0" fmla="*/ 287147 w 8556374"/>
              <a:gd name="connsiteY0" fmla="*/ 1203058 h 3493360"/>
              <a:gd name="connsiteX1" fmla="*/ 287147 w 8556374"/>
              <a:gd name="connsiteY1" fmla="*/ 199816 h 3493360"/>
              <a:gd name="connsiteX2" fmla="*/ 1928826 w 8556374"/>
              <a:gd name="connsiteY2" fmla="*/ 4165 h 3493360"/>
              <a:gd name="connsiteX3" fmla="*/ 7934568 w 8556374"/>
              <a:gd name="connsiteY3" fmla="*/ 29153 h 3493360"/>
              <a:gd name="connsiteX4" fmla="*/ 8358171 w 8556374"/>
              <a:gd name="connsiteY4" fmla="*/ 142502 h 3493360"/>
              <a:gd name="connsiteX5" fmla="*/ 8556373 w 8556374"/>
              <a:gd name="connsiteY5" fmla="*/ 457258 h 3493360"/>
              <a:gd name="connsiteX6" fmla="*/ 8556374 w 8556374"/>
              <a:gd name="connsiteY6" fmla="*/ 2886125 h 3493360"/>
              <a:gd name="connsiteX7" fmla="*/ 8378519 w 8556374"/>
              <a:gd name="connsiteY7" fmla="*/ 3315505 h 3493360"/>
              <a:gd name="connsiteX8" fmla="*/ 7949139 w 8556374"/>
              <a:gd name="connsiteY8" fmla="*/ 3493360 h 3493360"/>
              <a:gd name="connsiteX9" fmla="*/ 1019677 w 8556374"/>
              <a:gd name="connsiteY9" fmla="*/ 3493360 h 3493360"/>
              <a:gd name="connsiteX10" fmla="*/ 126690 w 8556374"/>
              <a:gd name="connsiteY10" fmla="*/ 3282151 h 3493360"/>
              <a:gd name="connsiteX11" fmla="*/ 259534 w 8556374"/>
              <a:gd name="connsiteY11" fmla="*/ 2912536 h 3493360"/>
              <a:gd name="connsiteX12" fmla="*/ 287147 w 8556374"/>
              <a:gd name="connsiteY12" fmla="*/ 1203058 h 3493360"/>
              <a:gd name="connsiteX0" fmla="*/ 214314 w 8556374"/>
              <a:gd name="connsiteY0" fmla="*/ 1216349 h 3495258"/>
              <a:gd name="connsiteX1" fmla="*/ 287147 w 8556374"/>
              <a:gd name="connsiteY1" fmla="*/ 201714 h 3495258"/>
              <a:gd name="connsiteX2" fmla="*/ 1928826 w 8556374"/>
              <a:gd name="connsiteY2" fmla="*/ 6063 h 3495258"/>
              <a:gd name="connsiteX3" fmla="*/ 7934568 w 8556374"/>
              <a:gd name="connsiteY3" fmla="*/ 31051 h 3495258"/>
              <a:gd name="connsiteX4" fmla="*/ 8358171 w 8556374"/>
              <a:gd name="connsiteY4" fmla="*/ 144400 h 3495258"/>
              <a:gd name="connsiteX5" fmla="*/ 8556373 w 8556374"/>
              <a:gd name="connsiteY5" fmla="*/ 459156 h 3495258"/>
              <a:gd name="connsiteX6" fmla="*/ 8556374 w 8556374"/>
              <a:gd name="connsiteY6" fmla="*/ 2888023 h 3495258"/>
              <a:gd name="connsiteX7" fmla="*/ 8378519 w 8556374"/>
              <a:gd name="connsiteY7" fmla="*/ 3317403 h 3495258"/>
              <a:gd name="connsiteX8" fmla="*/ 7949139 w 8556374"/>
              <a:gd name="connsiteY8" fmla="*/ 3495258 h 3495258"/>
              <a:gd name="connsiteX9" fmla="*/ 1019677 w 8556374"/>
              <a:gd name="connsiteY9" fmla="*/ 3495258 h 3495258"/>
              <a:gd name="connsiteX10" fmla="*/ 126690 w 8556374"/>
              <a:gd name="connsiteY10" fmla="*/ 3284049 h 3495258"/>
              <a:gd name="connsiteX11" fmla="*/ 259534 w 8556374"/>
              <a:gd name="connsiteY11" fmla="*/ 2914434 h 3495258"/>
              <a:gd name="connsiteX12" fmla="*/ 214314 w 8556374"/>
              <a:gd name="connsiteY12" fmla="*/ 1216349 h 3495258"/>
              <a:gd name="connsiteX0" fmla="*/ 153387 w 8566885"/>
              <a:gd name="connsiteY0" fmla="*/ 1216349 h 3495258"/>
              <a:gd name="connsiteX1" fmla="*/ 297658 w 8566885"/>
              <a:gd name="connsiteY1" fmla="*/ 201714 h 3495258"/>
              <a:gd name="connsiteX2" fmla="*/ 1939337 w 8566885"/>
              <a:gd name="connsiteY2" fmla="*/ 6063 h 3495258"/>
              <a:gd name="connsiteX3" fmla="*/ 7945079 w 8566885"/>
              <a:gd name="connsiteY3" fmla="*/ 31051 h 3495258"/>
              <a:gd name="connsiteX4" fmla="*/ 8368682 w 8566885"/>
              <a:gd name="connsiteY4" fmla="*/ 144400 h 3495258"/>
              <a:gd name="connsiteX5" fmla="*/ 8566884 w 8566885"/>
              <a:gd name="connsiteY5" fmla="*/ 459156 h 3495258"/>
              <a:gd name="connsiteX6" fmla="*/ 8566885 w 8566885"/>
              <a:gd name="connsiteY6" fmla="*/ 2888023 h 3495258"/>
              <a:gd name="connsiteX7" fmla="*/ 8389030 w 8566885"/>
              <a:gd name="connsiteY7" fmla="*/ 3317403 h 3495258"/>
              <a:gd name="connsiteX8" fmla="*/ 7959650 w 8566885"/>
              <a:gd name="connsiteY8" fmla="*/ 3495258 h 3495258"/>
              <a:gd name="connsiteX9" fmla="*/ 1030188 w 8566885"/>
              <a:gd name="connsiteY9" fmla="*/ 3495258 h 3495258"/>
              <a:gd name="connsiteX10" fmla="*/ 137201 w 8566885"/>
              <a:gd name="connsiteY10" fmla="*/ 3284049 h 3495258"/>
              <a:gd name="connsiteX11" fmla="*/ 270045 w 8566885"/>
              <a:gd name="connsiteY11" fmla="*/ 2914434 h 3495258"/>
              <a:gd name="connsiteX12" fmla="*/ 153387 w 8566885"/>
              <a:gd name="connsiteY12" fmla="*/ 1216349 h 34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66885" h="3495258">
                <a:moveTo>
                  <a:pt x="153387" y="1216349"/>
                </a:moveTo>
                <a:cubicBezTo>
                  <a:pt x="153387" y="1055300"/>
                  <a:pt x="0" y="403428"/>
                  <a:pt x="297658" y="201714"/>
                </a:cubicBezTo>
                <a:cubicBezTo>
                  <a:pt x="595316" y="0"/>
                  <a:pt x="1778289" y="6062"/>
                  <a:pt x="1939337" y="6063"/>
                </a:cubicBezTo>
                <a:lnTo>
                  <a:pt x="7945079" y="31051"/>
                </a:lnTo>
                <a:cubicBezTo>
                  <a:pt x="8106128" y="31051"/>
                  <a:pt x="8265048" y="73049"/>
                  <a:pt x="8368682" y="144400"/>
                </a:cubicBezTo>
                <a:cubicBezTo>
                  <a:pt x="8472316" y="215751"/>
                  <a:pt x="8566885" y="298108"/>
                  <a:pt x="8566884" y="459156"/>
                </a:cubicBezTo>
                <a:cubicBezTo>
                  <a:pt x="8566884" y="1268778"/>
                  <a:pt x="8566885" y="2078401"/>
                  <a:pt x="8566885" y="2888023"/>
                </a:cubicBezTo>
                <a:cubicBezTo>
                  <a:pt x="8566885" y="3049072"/>
                  <a:pt x="8502909" y="3203524"/>
                  <a:pt x="8389030" y="3317403"/>
                </a:cubicBezTo>
                <a:cubicBezTo>
                  <a:pt x="8275151" y="3431282"/>
                  <a:pt x="8120699" y="3495258"/>
                  <a:pt x="7959650" y="3495258"/>
                </a:cubicBezTo>
                <a:lnTo>
                  <a:pt x="1030188" y="3495258"/>
                </a:lnTo>
                <a:cubicBezTo>
                  <a:pt x="869139" y="3495258"/>
                  <a:pt x="263891" y="3380853"/>
                  <a:pt x="137201" y="3284049"/>
                </a:cubicBezTo>
                <a:cubicBezTo>
                  <a:pt x="10511" y="3187245"/>
                  <a:pt x="270045" y="3075482"/>
                  <a:pt x="270045" y="2914434"/>
                </a:cubicBezTo>
                <a:lnTo>
                  <a:pt x="153387" y="1216349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us.123rf.com/450wm/sbego/sbego1208/sbego120800002/14690117-%D0%B4%D0%B5%D1%82%D0%B8-%D1%81-%D0%BA%D0%B0%D0%BC%D0%B5%D1%80%D0%BE%D0%B9.-%D0%A1%D0%BC%D0%B5%D1%88%D0%BD%D1%8B%D0%B5-%D0%B8%D0%B7%D0%BE%D0%BB%D0%B8%D1%80%D0%BE%D0%B2%D0%B0%D0%BD%D0%BD%D1%8B%D0%B5-%D0%BD%D0%B0-%D0%B1%D0%B5%D0%BB%D0%BE%D0%BC-%D1%84%D0%BE%D0%BD%D0%B5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3478"/>
            <a:ext cx="1785950" cy="169398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285734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Создание персонажей, фона и декораций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5608"/>
          <a:stretch/>
        </p:blipFill>
        <p:spPr>
          <a:xfrm rot="20575706">
            <a:off x="607805" y="2249453"/>
            <a:ext cx="4390515" cy="2595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211"/>
          <a:stretch/>
        </p:blipFill>
        <p:spPr>
          <a:xfrm rot="20582073">
            <a:off x="4778825" y="1046198"/>
            <a:ext cx="4235936" cy="2542916"/>
          </a:xfrm>
          <a:prstGeom prst="rect">
            <a:avLst/>
          </a:prstGeom>
        </p:spPr>
      </p:pic>
      <p:pic>
        <p:nvPicPr>
          <p:cNvPr id="17" name="Picture 2" descr="http://www.playcast.ru/uploads/2018/01/11/24358180.png"/>
          <p:cNvPicPr>
            <a:picLocks noChangeAspect="1" noChangeArrowheads="1"/>
          </p:cNvPicPr>
          <p:nvPr/>
        </p:nvPicPr>
        <p:blipFill rotWithShape="1">
          <a:blip r:embed="rId6" cstate="print">
            <a:lum bright="30000"/>
          </a:blip>
          <a:srcRect r="32594"/>
          <a:stretch/>
        </p:blipFill>
        <p:spPr bwMode="auto">
          <a:xfrm rot="20594621">
            <a:off x="309411" y="1216559"/>
            <a:ext cx="8949727" cy="3464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251</Words>
  <Application>Microsoft Office PowerPoint</Application>
  <PresentationFormat>Экран (16:9)</PresentationFormat>
  <Paragraphs>39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Мария</cp:lastModifiedBy>
  <cp:revision>84</cp:revision>
  <dcterms:created xsi:type="dcterms:W3CDTF">2018-05-20T09:13:50Z</dcterms:created>
  <dcterms:modified xsi:type="dcterms:W3CDTF">2024-01-26T11:27:10Z</dcterms:modified>
</cp:coreProperties>
</file>