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6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0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6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4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4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7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4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4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D6037C3-0F4A-43DA-8897-1D04F2CBF11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520D8C5-696C-4B61-9900-B5A221A86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1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168352" cy="4407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3356992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Бальное платье для Золушки»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-2630"/>
            <a:ext cx="10331303" cy="68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vey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991" y="205225"/>
            <a:ext cx="2603895" cy="3087476"/>
          </a:xfrm>
          <a:prstGeom prst="rect">
            <a:avLst/>
          </a:prstGeom>
        </p:spPr>
      </p:pic>
      <p:pic>
        <p:nvPicPr>
          <p:cNvPr id="7" name="Рисунок 6" descr="800px_COLOURBOX109334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3" r="65167" b="67000"/>
          <a:stretch>
            <a:fillRect/>
          </a:stretch>
        </p:blipFill>
        <p:spPr>
          <a:xfrm>
            <a:off x="107504" y="0"/>
            <a:ext cx="2011988" cy="1800200"/>
          </a:xfrm>
          <a:prstGeom prst="rect">
            <a:avLst/>
          </a:prstGeom>
        </p:spPr>
      </p:pic>
      <p:pic>
        <p:nvPicPr>
          <p:cNvPr id="8" name="Рисунок 7" descr="800px_COLOURBOX10933479.jpg"/>
          <p:cNvPicPr>
            <a:picLocks noChangeAspect="1"/>
          </p:cNvPicPr>
          <p:nvPr/>
        </p:nvPicPr>
        <p:blipFill>
          <a:blip r:embed="rId3" cstate="print"/>
          <a:srcRect l="67833" t="69667" r="2833" b="4667"/>
          <a:stretch>
            <a:fillRect/>
          </a:stretch>
        </p:blipFill>
        <p:spPr>
          <a:xfrm>
            <a:off x="7159776" y="490173"/>
            <a:ext cx="1728192" cy="1512168"/>
          </a:xfrm>
          <a:prstGeom prst="rect">
            <a:avLst/>
          </a:prstGeom>
        </p:spPr>
      </p:pic>
      <p:pic>
        <p:nvPicPr>
          <p:cNvPr id="9" name="Рисунок 8" descr="800px_COLOURBOX10933479.jpg"/>
          <p:cNvPicPr>
            <a:picLocks noChangeAspect="1"/>
          </p:cNvPicPr>
          <p:nvPr/>
        </p:nvPicPr>
        <p:blipFill>
          <a:blip r:embed="rId3" cstate="print"/>
          <a:srcRect l="64167" t="33000" b="34000"/>
          <a:stretch>
            <a:fillRect/>
          </a:stretch>
        </p:blipFill>
        <p:spPr>
          <a:xfrm>
            <a:off x="6698640" y="2943013"/>
            <a:ext cx="2189328" cy="2016224"/>
          </a:xfrm>
          <a:prstGeom prst="rect">
            <a:avLst/>
          </a:prstGeom>
        </p:spPr>
      </p:pic>
      <p:pic>
        <p:nvPicPr>
          <p:cNvPr id="10" name="Рисунок 9" descr="800px_COLOURBOX109334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000" t="1833" b="67000"/>
          <a:stretch>
            <a:fillRect/>
          </a:stretch>
        </p:blipFill>
        <p:spPr>
          <a:xfrm>
            <a:off x="1619672" y="2420888"/>
            <a:ext cx="1567663" cy="1944216"/>
          </a:xfrm>
          <a:prstGeom prst="rect">
            <a:avLst/>
          </a:prstGeom>
        </p:spPr>
      </p:pic>
      <p:pic>
        <p:nvPicPr>
          <p:cNvPr id="11" name="Рисунок 10" descr="800px_COLOURBOX10933479.jpg"/>
          <p:cNvPicPr>
            <a:picLocks noChangeAspect="1"/>
          </p:cNvPicPr>
          <p:nvPr/>
        </p:nvPicPr>
        <p:blipFill>
          <a:blip r:embed="rId3" cstate="print"/>
          <a:srcRect l="5500" t="67834" r="65167" b="4667"/>
          <a:stretch>
            <a:fillRect/>
          </a:stretch>
        </p:blipFill>
        <p:spPr>
          <a:xfrm>
            <a:off x="5724128" y="490173"/>
            <a:ext cx="1368152" cy="1282643"/>
          </a:xfrm>
          <a:prstGeom prst="rect">
            <a:avLst/>
          </a:prstGeom>
        </p:spPr>
      </p:pic>
      <p:pic>
        <p:nvPicPr>
          <p:cNvPr id="12" name="Рисунок 11" descr="spritze_Drawi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tretch>
            <a:fillRect/>
          </a:stretch>
        </p:blipFill>
        <p:spPr>
          <a:xfrm rot="21290161">
            <a:off x="148620" y="1088199"/>
            <a:ext cx="2875508" cy="2393931"/>
          </a:xfrm>
          <a:prstGeom prst="rect">
            <a:avLst/>
          </a:prstGeom>
        </p:spPr>
      </p:pic>
      <p:pic>
        <p:nvPicPr>
          <p:cNvPr id="14" name="Рисунок 13" descr="hairdryer-4940939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40968"/>
            <a:ext cx="1934344" cy="1934344"/>
          </a:xfrm>
          <a:prstGeom prst="rect">
            <a:avLst/>
          </a:prstGeom>
        </p:spPr>
      </p:pic>
      <p:pic>
        <p:nvPicPr>
          <p:cNvPr id="15" name="Рисунок 14" descr="41801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364" y="166037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0087 0.4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1129 0.24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539 0.4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vey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3421" y="283672"/>
            <a:ext cx="2603895" cy="3087476"/>
          </a:xfrm>
          <a:prstGeom prst="rect">
            <a:avLst/>
          </a:prstGeom>
        </p:spPr>
      </p:pic>
      <p:pic>
        <p:nvPicPr>
          <p:cNvPr id="7" name="Рисунок 6" descr="800px_COLOURBOX109334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3" r="65167" b="67000"/>
          <a:stretch>
            <a:fillRect/>
          </a:stretch>
        </p:blipFill>
        <p:spPr>
          <a:xfrm>
            <a:off x="0" y="260648"/>
            <a:ext cx="2736304" cy="2448272"/>
          </a:xfrm>
          <a:prstGeom prst="rect">
            <a:avLst/>
          </a:prstGeom>
        </p:spPr>
      </p:pic>
      <p:pic>
        <p:nvPicPr>
          <p:cNvPr id="9" name="Рисунок 8" descr="800px_COLOURBOX10933479.jpg"/>
          <p:cNvPicPr>
            <a:picLocks noChangeAspect="1"/>
          </p:cNvPicPr>
          <p:nvPr/>
        </p:nvPicPr>
        <p:blipFill>
          <a:blip r:embed="rId3" cstate="print"/>
          <a:srcRect l="64167" t="33000" b="34000"/>
          <a:stretch>
            <a:fillRect/>
          </a:stretch>
        </p:blipFill>
        <p:spPr>
          <a:xfrm>
            <a:off x="3223416" y="3501008"/>
            <a:ext cx="2915817" cy="2685272"/>
          </a:xfrm>
          <a:prstGeom prst="rect">
            <a:avLst/>
          </a:prstGeom>
        </p:spPr>
      </p:pic>
      <p:pic>
        <p:nvPicPr>
          <p:cNvPr id="10" name="Рисунок 9" descr="800px_COLOURBOX109334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000" t="1833" b="67000"/>
          <a:stretch>
            <a:fillRect/>
          </a:stretch>
        </p:blipFill>
        <p:spPr>
          <a:xfrm>
            <a:off x="1163394" y="2732999"/>
            <a:ext cx="1857971" cy="2304256"/>
          </a:xfrm>
          <a:prstGeom prst="rect">
            <a:avLst/>
          </a:prstGeom>
        </p:spPr>
      </p:pic>
      <p:pic>
        <p:nvPicPr>
          <p:cNvPr id="11" name="Рисунок 10" descr="800px_COLOURBOX10933479.jpg"/>
          <p:cNvPicPr>
            <a:picLocks noChangeAspect="1"/>
          </p:cNvPicPr>
          <p:nvPr/>
        </p:nvPicPr>
        <p:blipFill>
          <a:blip r:embed="rId3" cstate="print"/>
          <a:srcRect l="5500" t="67834" r="65167" b="4667"/>
          <a:stretch>
            <a:fillRect/>
          </a:stretch>
        </p:blipFill>
        <p:spPr>
          <a:xfrm>
            <a:off x="6347914" y="404664"/>
            <a:ext cx="1872208" cy="1755196"/>
          </a:xfrm>
          <a:prstGeom prst="rect">
            <a:avLst/>
          </a:prstGeom>
        </p:spPr>
      </p:pic>
      <p:pic>
        <p:nvPicPr>
          <p:cNvPr id="8" name="Рисунок 7" descr="800px_COLOURBOX109334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33" t="69667" r="2833" b="4667"/>
          <a:stretch>
            <a:fillRect/>
          </a:stretch>
        </p:blipFill>
        <p:spPr>
          <a:xfrm>
            <a:off x="6173038" y="2376016"/>
            <a:ext cx="2221961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3.depositphotos.com/4218696/18375/i/1600/depositphotos_183759474-stock-photo-top-view-on-woman-designe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 bwMode="auto">
          <a:xfrm>
            <a:off x="-396552" y="0"/>
            <a:ext cx="964907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2536" y="90872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МОДЕЛЬЕР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80antvu.xn--p1ai/wp-content/uploads/2016/12/zakr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5777"/>
            <a:ext cx="10153128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828600" y="18864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закройщик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30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zEPZsRbOZEKgBhR0XGMT1RkUaFpJCayALpMyvWR6vHpbqaKTM5SRkZCeTgDn6uOy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3691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468559" y="188640"/>
            <a:ext cx="5496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745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67</TotalTime>
  <Words>12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irbis777</dc:creator>
  <cp:lastModifiedBy>Natalya</cp:lastModifiedBy>
  <cp:revision>8</cp:revision>
  <dcterms:created xsi:type="dcterms:W3CDTF">2021-03-10T15:34:41Z</dcterms:created>
  <dcterms:modified xsi:type="dcterms:W3CDTF">2021-03-10T18:42:54Z</dcterms:modified>
</cp:coreProperties>
</file>