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48"/>
    <a:srgbClr val="D17EEE"/>
    <a:srgbClr val="FF33CC"/>
    <a:srgbClr val="9CFF79"/>
    <a:srgbClr val="BBFEB0"/>
    <a:srgbClr val="FFFFCC"/>
    <a:srgbClr val="8EFD7B"/>
    <a:srgbClr val="FFCCCC"/>
    <a:srgbClr val="FF99FF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2988" y="15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5348" y="6736730"/>
            <a:ext cx="4227758" cy="117615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3188" y="4176390"/>
            <a:ext cx="5381513" cy="2390889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28750" y="975359"/>
            <a:ext cx="4800600" cy="463296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9" y="502023"/>
            <a:ext cx="1543050" cy="6984452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93087" y="975362"/>
            <a:ext cx="3621965" cy="652630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857250" y="975360"/>
            <a:ext cx="4800600" cy="46329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898" y="2896864"/>
            <a:ext cx="4475000" cy="3231128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6830" y="6143349"/>
            <a:ext cx="4477871" cy="1113947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857249" y="975359"/>
            <a:ext cx="2510028" cy="46329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483864" y="975360"/>
            <a:ext cx="2510028" cy="46329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975360"/>
            <a:ext cx="2510028" cy="853016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7335" y="1867103"/>
            <a:ext cx="2510028" cy="3657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5477" y="975360"/>
            <a:ext cx="2510028" cy="853016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1865376"/>
            <a:ext cx="2510028" cy="3657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322" y="2946403"/>
            <a:ext cx="2727064" cy="1677991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45137" y="975361"/>
            <a:ext cx="3012814" cy="6526307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6824" y="4663737"/>
            <a:ext cx="2541495" cy="285269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56381" y="1524000"/>
            <a:ext cx="3086100" cy="4170408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8416" y="1347317"/>
            <a:ext cx="2770586" cy="2884027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5452" y="5952561"/>
            <a:ext cx="4787654" cy="1524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807200"/>
            <a:ext cx="6858000" cy="23368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6858000" cy="68072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502440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44969" y="5829557"/>
            <a:ext cx="4884383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976347"/>
            <a:ext cx="4800600" cy="46329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629150" y="8229604"/>
            <a:ext cx="18859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20BB889-9D34-4BBB-8EBF-7B432ADE08F0}" type="datetimeFigureOut">
              <a:rPr lang="ru-RU" smtClean="0"/>
              <a:t>16.10.2025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2" y="8229604"/>
            <a:ext cx="2514601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857500" y="8229604"/>
            <a:ext cx="13716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pic>
        <p:nvPicPr>
          <p:cNvPr id="11" name="Рисунок 10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144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263699" y="1435100"/>
            <a:ext cx="4353510" cy="3606800"/>
          </a:xfrm>
          <a:prstGeom prst="roundRect">
            <a:avLst>
              <a:gd name="adj" fmla="val 12766"/>
            </a:avLst>
          </a:prstGeom>
          <a:solidFill>
            <a:srgbClr val="FF33CC">
              <a:alpha val="25000"/>
            </a:srgbClr>
          </a:solidFill>
          <a:ln w="127000" cmpd="dbl" algn="ctr">
            <a:solidFill>
              <a:srgbClr val="FF0048"/>
            </a:solidFill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</a:pPr>
            <a:r>
              <a:rPr lang="ru-RU" sz="15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Образование:</a:t>
            </a:r>
            <a:r>
              <a:rPr lang="ru-RU" sz="1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3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высшее профессиональное  педагогическое</a:t>
            </a:r>
          </a:p>
          <a:p>
            <a:pPr fontAlgn="base">
              <a:spcBef>
                <a:spcPct val="0"/>
              </a:spcBef>
            </a:pPr>
            <a:r>
              <a:rPr lang="ru-RU" sz="15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Специальность: </a:t>
            </a:r>
            <a:r>
              <a:rPr lang="ru-RU" sz="13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дошкольная педагогика и психология, ведение профессиональной деятельности в сфере «Менеджмент»</a:t>
            </a:r>
          </a:p>
          <a:p>
            <a:pPr lvl="0" fontAlgn="base">
              <a:spcBef>
                <a:spcPct val="0"/>
              </a:spcBef>
            </a:pPr>
            <a:r>
              <a:rPr lang="ru-RU" sz="15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Стаж работы:</a:t>
            </a:r>
          </a:p>
          <a:p>
            <a:pPr lvl="0" fontAlgn="base">
              <a:spcBef>
                <a:spcPct val="0"/>
              </a:spcBef>
            </a:pPr>
            <a:r>
              <a:rPr lang="ru-RU" sz="13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Общий стаж -  33 лет</a:t>
            </a:r>
          </a:p>
          <a:p>
            <a:pPr marR="0" lvl="0" indent="0" fontAlgn="base"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lang="ru-RU" sz="13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Стаж  в должности -  13 лет</a:t>
            </a:r>
          </a:p>
          <a:p>
            <a:pPr fontAlgn="base">
              <a:spcBef>
                <a:spcPct val="0"/>
              </a:spcBef>
            </a:pPr>
            <a:r>
              <a:rPr lang="ru-RU" sz="15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Мои достижения: </a:t>
            </a:r>
            <a:r>
              <a:rPr lang="ru-RU" sz="13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Почётная грамота Министерства образования и науки Российской Федерации, 2012 г.; Благодарность председателя Законодательного Собрания Оренбургской области, 2018 г.; Благодарственное письмо Министерства образования Оренбургской области, 2021 г.; присвоено почетное звание «Почетный работник сферы образования Российской  Федерации».</a:t>
            </a:r>
          </a:p>
          <a:p>
            <a:pPr fontAlgn="base">
              <a:spcBef>
                <a:spcPct val="0"/>
              </a:spcBef>
            </a:pPr>
            <a:endParaRPr lang="ru-RU" sz="14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fontAlgn="base">
              <a:spcBef>
                <a:spcPct val="0"/>
              </a:spcBef>
            </a:pPr>
            <a:endParaRPr lang="ru-RU" sz="14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Прямоугольник с двумя скругленными противолежащими углами 24"/>
          <p:cNvSpPr/>
          <p:nvPr/>
        </p:nvSpPr>
        <p:spPr>
          <a:xfrm>
            <a:off x="195378" y="5257800"/>
            <a:ext cx="6452915" cy="3721100"/>
          </a:xfrm>
          <a:prstGeom prst="round2DiagRect">
            <a:avLst/>
          </a:prstGeom>
          <a:solidFill>
            <a:srgbClr val="9CFF79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МДОАУ «Детский сад № 96 г. Орска» имеет хорошую репутацию среди коллег и родительской общественности, неоднократно входило в число </a:t>
            </a:r>
            <a:r>
              <a:rPr lang="ru-RU" sz="1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лучших учреждений</a:t>
            </a:r>
            <a:r>
              <a:rPr lang="ru-RU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ru-RU" sz="1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победитель</a:t>
            </a:r>
            <a:r>
              <a:rPr lang="ru-RU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Всероссийского конкурса «Гордость отечественного образования» (2018), </a:t>
            </a:r>
            <a:r>
              <a:rPr lang="ru-RU" sz="1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победитель</a:t>
            </a:r>
            <a:r>
              <a:rPr lang="ru-RU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конкурсного отбора на грант губернатора Оренбургской области (2019, 2023), </a:t>
            </a:r>
            <a:r>
              <a:rPr lang="ru-RU" sz="1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победитель</a:t>
            </a:r>
            <a:r>
              <a:rPr lang="ru-RU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Всероссийского конкурса для образовательных организаций «Образование. Качество. Успех» по направлению «Качество образования» (2020), </a:t>
            </a:r>
            <a:r>
              <a:rPr lang="ru-RU" sz="1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победитель</a:t>
            </a:r>
            <a:r>
              <a:rPr lang="ru-RU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регионального конкурса «Детский сад года – 2021», </a:t>
            </a:r>
            <a:r>
              <a:rPr lang="ru-RU" sz="1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победитель</a:t>
            </a:r>
            <a:r>
              <a:rPr lang="ru-RU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грантового</a:t>
            </a:r>
            <a:r>
              <a:rPr lang="ru-RU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конкурса Благотворительного фонда «</a:t>
            </a:r>
            <a:r>
              <a:rPr lang="ru-RU" sz="1400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Синара</a:t>
            </a:r>
            <a:r>
              <a:rPr lang="ru-RU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» (2021), </a:t>
            </a:r>
            <a:r>
              <a:rPr lang="ru-RU" sz="1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победитель</a:t>
            </a:r>
            <a:r>
              <a:rPr lang="ru-RU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конкурсного отбора на предоставление из федерального бюджета гранта в форме субсидий в рамках реализации федерального проекта «Современная школа» национального проекта «Образование» (2022), </a:t>
            </a:r>
            <a:r>
              <a:rPr lang="ru-RU" sz="1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победитель</a:t>
            </a:r>
            <a:r>
              <a:rPr lang="ru-RU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конкурсного отбора на предоставление из регионального бюджета  гранта в форме субсидий (2023). В 2022 г. МДОАУ «Детский сад № 96 г. Орска» было занесено на Доску Почета Октябрьского района города Орска в категории «Лучшие предприятия». </a:t>
            </a:r>
          </a:p>
        </p:txBody>
      </p:sp>
      <p:sp>
        <p:nvSpPr>
          <p:cNvPr id="1024" name="AutoShape 9"/>
          <p:cNvSpPr>
            <a:spLocks noChangeArrowheads="1"/>
          </p:cNvSpPr>
          <p:nvPr/>
        </p:nvSpPr>
        <p:spPr bwMode="auto">
          <a:xfrm>
            <a:off x="126615" y="2870200"/>
            <a:ext cx="1980000" cy="2247900"/>
          </a:xfrm>
          <a:prstGeom prst="flowChartOffpageConnector">
            <a:avLst/>
          </a:prstGeom>
          <a:ln w="57150">
            <a:solidFill>
              <a:srgbClr val="FF0048"/>
            </a:solidFill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15875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sng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Профессиональные ценности:</a:t>
            </a:r>
          </a:p>
          <a:p>
            <a:pPr marL="0" marR="15875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объективность, компетентность, грамотность, профессионализм, многозадачность, умение делегировать, открытость </a:t>
            </a:r>
          </a:p>
          <a:p>
            <a:pPr marL="0" marR="15875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новому </a:t>
            </a:r>
            <a:endParaRPr kumimoji="0" lang="ru-RU" sz="1400" i="0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3810" y="310835"/>
            <a:ext cx="902479" cy="888485"/>
          </a:xfrm>
          <a:prstGeom prst="rect">
            <a:avLst/>
          </a:prstGeom>
          <a:ln>
            <a:noFill/>
          </a:ln>
        </p:spPr>
      </p:pic>
      <p:sp>
        <p:nvSpPr>
          <p:cNvPr id="18" name="Заголовок 17"/>
          <p:cNvSpPr>
            <a:spLocks noGrp="1"/>
          </p:cNvSpPr>
          <p:nvPr>
            <p:ph type="title"/>
          </p:nvPr>
        </p:nvSpPr>
        <p:spPr>
          <a:xfrm>
            <a:off x="2342551" y="165100"/>
            <a:ext cx="3212796" cy="113030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57150">
            <a:solidFill>
              <a:schemeClr val="accent1"/>
            </a:solidFill>
          </a:ln>
        </p:spPr>
        <p:txBody>
          <a:bodyPr anchor="ctr"/>
          <a:lstStyle/>
          <a:p>
            <a:pPr marL="0" indent="0" algn="ctr">
              <a:buNone/>
            </a:pPr>
            <a:r>
              <a:rPr lang="ru-RU" sz="2400" dirty="0"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Заведующий Тимошина Ольга Евгеньевна</a:t>
            </a:r>
          </a:p>
        </p:txBody>
      </p:sp>
      <p:pic>
        <p:nvPicPr>
          <p:cNvPr id="2" name="Picture 2" descr="C:\Users\lubov\Desktop\пешков педагоги новые\пешков педагоги новые\ОЕ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378" y="165100"/>
            <a:ext cx="1800000" cy="25146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accent1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3832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ircle/>
      </p:transition>
    </mc:Choice>
    <mc:Fallback xmlns="">
      <p:transition spd="slow">
        <p:circle/>
      </p:transition>
    </mc:Fallback>
  </mc:AlternateContent>
</p:sld>
</file>

<file path=ppt/theme/theme1.xml><?xml version="1.0" encoding="utf-8"?>
<a:theme xmlns:a="http://schemas.openxmlformats.org/drawingml/2006/main" name="Воздушный поток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469</TotalTime>
  <Words>269</Words>
  <Application>Microsoft Office PowerPoint</Application>
  <PresentationFormat>Экран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Georgia</vt:lpstr>
      <vt:lpstr>Trebuchet MS</vt:lpstr>
      <vt:lpstr>Воздушный поток</vt:lpstr>
      <vt:lpstr>Заведующий Тимошина Ольга Евгеньевна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 presentation</dc:title>
  <dc:creator>Павел</dc:creator>
  <cp:lastModifiedBy>sadik_comp</cp:lastModifiedBy>
  <cp:revision>68</cp:revision>
  <dcterms:created xsi:type="dcterms:W3CDTF">2014-11-21T11:00:06Z</dcterms:created>
  <dcterms:modified xsi:type="dcterms:W3CDTF">2025-10-16T03:51:56Z</dcterms:modified>
</cp:coreProperties>
</file>