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-2172" y="-1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286000" y="1474670"/>
            <a:ext cx="4350290" cy="3821230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реднее профессиональное педагогическое</a:t>
            </a:r>
            <a:endParaRPr lang="ru-RU" sz="1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ошкольное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оспитатель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дошкольных учреждениях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42 года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42 года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высшая квалификационная категория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 должности 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</a:t>
            </a:r>
            <a:r>
              <a:rPr lang="ru-RU" sz="14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достижения</a:t>
            </a:r>
            <a:r>
              <a:rPr lang="ru-RU" sz="14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Почетная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грамота Министерства образования Оренбургской области (2006 г.), Почетная грамота  Управления образования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администрации  </a:t>
            </a:r>
          </a:p>
          <a:p>
            <a:pPr fontAlgn="base">
              <a:spcBef>
                <a:spcPct val="0"/>
              </a:spcBef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г. Орска, 2021 г.</a:t>
            </a:r>
          </a:p>
          <a:p>
            <a:pPr fontAlgn="base">
              <a:spcBef>
                <a:spcPct val="0"/>
              </a:spcBef>
            </a:pP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5486400"/>
            <a:ext cx="6452915" cy="349910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информация обо мне: </a:t>
            </a:r>
          </a:p>
          <a:p>
            <a:pPr algn="just"/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Много профессий на свете, но эту не выбирают, выбирает ОНА! Для меня профессия воспитателя – это не просто работа, это настоящее призвание. Быть воспитателем - значит любить. И я люблю всех ребят: робких и смелых, медлительных и бойких, разговорчивых и застенчивых, нахожу в каждом свою изюминку. Я учу их радоваться, отличать добро от зла, приобщаю к культуре, учу мечтать, творить, дарю им знания и сама стремлюсь к самосовершенствованию. Ещё с детства я мечтала стать воспитателем. И сейчас, на протяжении 42 лет я каждый день иду к детям, вижу их глаза и понимаю, что меня ждут, я им нужна. Для меня детский сад стал моим вторым домом, в котором в меня верят, любят, ценят. Поддерживать этот огонек душевной щедрости мне необходимо, поэтому я иду в мой второй дом с интересными идеями, с хорошим настроением. Работая с детьми, я остаюсь молодой, бодрой и энергичной, учусь у них открытости и чуткости. Я точно знаю, что правильно сделала свой выбор!</a:t>
            </a: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126615" y="2984500"/>
            <a:ext cx="1980000" cy="23114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R="15875"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любовь к детям, умение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принимать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решения, интуиция, выносливость, добросовестность, трудолюбие,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дисциплинированность</a:t>
            </a: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814" y="348935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7735" y="177170"/>
            <a:ext cx="3212796" cy="110553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Воспитатель Зверева Елена Петровна</a:t>
            </a:r>
            <a:endParaRPr lang="ru-RU" sz="2400" dirty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lubov\Desktop\пешков педагоги новые\пешков педагоги новые\6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78" y="202569"/>
            <a:ext cx="1800000" cy="25442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433</TotalTime>
  <Words>290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Воспитатель Зверева Елена Петровна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lubov</cp:lastModifiedBy>
  <cp:revision>63</cp:revision>
  <dcterms:created xsi:type="dcterms:W3CDTF">2014-11-21T11:00:06Z</dcterms:created>
  <dcterms:modified xsi:type="dcterms:W3CDTF">2024-06-28T09:57:09Z</dcterms:modified>
</cp:coreProperties>
</file>