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0" r:id="rId3"/>
    <p:sldId id="282" r:id="rId4"/>
    <p:sldId id="283" r:id="rId5"/>
    <p:sldId id="271" r:id="rId6"/>
    <p:sldId id="274" r:id="rId7"/>
    <p:sldId id="273" r:id="rId8"/>
    <p:sldId id="28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893BCD"/>
    <a:srgbClr val="B553C9"/>
    <a:srgbClr val="9FF7A1"/>
    <a:srgbClr val="11A792"/>
    <a:srgbClr val="E2BCEA"/>
    <a:srgbClr val="CA82D8"/>
    <a:srgbClr val="FFFF99"/>
    <a:srgbClr val="F99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499" autoAdjust="0"/>
  </p:normalViewPr>
  <p:slideViewPr>
    <p:cSldViewPr snapToGrid="0">
      <p:cViewPr varScale="1">
        <p:scale>
          <a:sx n="105" d="100"/>
          <a:sy n="105" d="100"/>
        </p:scale>
        <p:origin x="18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87ED32-17E4-416E-AC1C-07CB71A15B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19ECB-9D78-4568-A16A-624A7449BD78}">
      <dgm:prSet phldrT="[Текст]" custT="1"/>
      <dgm:spPr>
        <a:solidFill>
          <a:srgbClr val="FFFF00">
            <a:alpha val="30000"/>
          </a:srgbClr>
        </a:solidFill>
        <a:ln w="57150">
          <a:solidFill>
            <a:srgbClr val="893BCD"/>
          </a:solidFill>
        </a:ln>
      </dgm:spPr>
      <dgm:t>
        <a:bodyPr/>
        <a:lstStyle/>
        <a:p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Многие дети проводят значительное время за экранами гаджетов, что приводит к снижению живого общения и взаимодействия с ровесниками. В результате возникают трудности в развитии социальных навыков, таких как умение делиться, слушать другого, выражать свои эмоции и понимать чувства других людей.</a:t>
          </a:r>
        </a:p>
      </dgm:t>
    </dgm:pt>
    <dgm:pt modelId="{5F71F907-53A9-40CF-8796-1F75FB79171D}" type="parTrans" cxnId="{F2B20559-9865-4402-BF50-B54755D798B3}">
      <dgm:prSet/>
      <dgm:spPr/>
      <dgm:t>
        <a:bodyPr/>
        <a:lstStyle/>
        <a:p>
          <a:endParaRPr lang="ru-RU"/>
        </a:p>
      </dgm:t>
    </dgm:pt>
    <dgm:pt modelId="{46B1E7D1-F4F2-44FB-8B82-0D6F90466A1A}" type="sibTrans" cxnId="{F2B20559-9865-4402-BF50-B54755D798B3}">
      <dgm:prSet/>
      <dgm:spPr>
        <a:ln w="57150">
          <a:solidFill>
            <a:srgbClr val="893BCD"/>
          </a:solidFill>
        </a:ln>
      </dgm:spPr>
      <dgm:t>
        <a:bodyPr/>
        <a:lstStyle/>
        <a:p>
          <a:endParaRPr lang="ru-RU"/>
        </a:p>
      </dgm:t>
    </dgm:pt>
    <dgm:pt modelId="{F627B318-BFFB-48D7-A9E1-D3B05101C965}">
      <dgm:prSet phldrT="[Текст]" custT="1"/>
      <dgm:spPr>
        <a:solidFill>
          <a:srgbClr val="FFFF00">
            <a:alpha val="30000"/>
          </a:srgbClr>
        </a:solidFill>
        <a:ln w="57150">
          <a:solidFill>
            <a:srgbClr val="893BCD"/>
          </a:solidFill>
        </a:ln>
      </dgm:spPr>
      <dgm:t>
        <a:bodyPr/>
        <a:lstStyle/>
        <a:p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Современные семьи часто испытывают стресс и нехватку времени, что приводит к тому, что дети не учатся взаимодействовать в группе и решать конфликты.</a:t>
          </a:r>
        </a:p>
      </dgm:t>
    </dgm:pt>
    <dgm:pt modelId="{43F4AD1D-CB7F-4CD8-A155-1B447F509FB0}" type="parTrans" cxnId="{DAE3F99A-0E20-4CF6-8B33-E0F6A333512A}">
      <dgm:prSet/>
      <dgm:spPr/>
      <dgm:t>
        <a:bodyPr/>
        <a:lstStyle/>
        <a:p>
          <a:endParaRPr lang="ru-RU"/>
        </a:p>
      </dgm:t>
    </dgm:pt>
    <dgm:pt modelId="{37FB6420-5B04-4FD2-99F0-67D1BF910538}" type="sibTrans" cxnId="{DAE3F99A-0E20-4CF6-8B33-E0F6A333512A}">
      <dgm:prSet/>
      <dgm:spPr/>
      <dgm:t>
        <a:bodyPr/>
        <a:lstStyle/>
        <a:p>
          <a:endParaRPr lang="ru-RU"/>
        </a:p>
      </dgm:t>
    </dgm:pt>
    <dgm:pt modelId="{5A490800-8908-4A99-9BD4-D48FE104056E}" type="pres">
      <dgm:prSet presAssocID="{DD87ED32-17E4-416E-AC1C-07CB71A15B7F}" presName="Name0" presStyleCnt="0">
        <dgm:presLayoutVars>
          <dgm:chMax val="7"/>
          <dgm:chPref val="7"/>
          <dgm:dir/>
        </dgm:presLayoutVars>
      </dgm:prSet>
      <dgm:spPr/>
    </dgm:pt>
    <dgm:pt modelId="{E9931C8C-7066-4782-B5B7-416488C10FDC}" type="pres">
      <dgm:prSet presAssocID="{DD87ED32-17E4-416E-AC1C-07CB71A15B7F}" presName="Name1" presStyleCnt="0"/>
      <dgm:spPr/>
    </dgm:pt>
    <dgm:pt modelId="{F422BF26-6606-4FF7-9ECE-DB3250030116}" type="pres">
      <dgm:prSet presAssocID="{DD87ED32-17E4-416E-AC1C-07CB71A15B7F}" presName="cycle" presStyleCnt="0"/>
      <dgm:spPr/>
    </dgm:pt>
    <dgm:pt modelId="{F196A964-6A6A-496F-A69F-D49B5ECA8C42}" type="pres">
      <dgm:prSet presAssocID="{DD87ED32-17E4-416E-AC1C-07CB71A15B7F}" presName="srcNode" presStyleLbl="node1" presStyleIdx="0" presStyleCnt="2"/>
      <dgm:spPr/>
    </dgm:pt>
    <dgm:pt modelId="{D0C2F9F3-6EBB-4BA0-A6C7-A4DC127D7ACF}" type="pres">
      <dgm:prSet presAssocID="{DD87ED32-17E4-416E-AC1C-07CB71A15B7F}" presName="conn" presStyleLbl="parChTrans1D2" presStyleIdx="0" presStyleCnt="1"/>
      <dgm:spPr/>
    </dgm:pt>
    <dgm:pt modelId="{7B6E583A-9310-4EFB-B628-6E328D825DAB}" type="pres">
      <dgm:prSet presAssocID="{DD87ED32-17E4-416E-AC1C-07CB71A15B7F}" presName="extraNode" presStyleLbl="node1" presStyleIdx="0" presStyleCnt="2"/>
      <dgm:spPr/>
    </dgm:pt>
    <dgm:pt modelId="{48A72191-1058-40B8-A5D2-8689743AE717}" type="pres">
      <dgm:prSet presAssocID="{DD87ED32-17E4-416E-AC1C-07CB71A15B7F}" presName="dstNode" presStyleLbl="node1" presStyleIdx="0" presStyleCnt="2"/>
      <dgm:spPr/>
    </dgm:pt>
    <dgm:pt modelId="{CD3B7D73-0054-4EA1-8368-EBD63A9B5340}" type="pres">
      <dgm:prSet presAssocID="{DCA19ECB-9D78-4568-A16A-624A7449BD78}" presName="text_1" presStyleLbl="node1" presStyleIdx="0" presStyleCnt="2" custScaleY="142597">
        <dgm:presLayoutVars>
          <dgm:bulletEnabled val="1"/>
        </dgm:presLayoutVars>
      </dgm:prSet>
      <dgm:spPr/>
    </dgm:pt>
    <dgm:pt modelId="{FE745FF7-7B75-4AB0-B07C-52025AA07100}" type="pres">
      <dgm:prSet presAssocID="{DCA19ECB-9D78-4568-A16A-624A7449BD78}" presName="accent_1" presStyleCnt="0"/>
      <dgm:spPr/>
    </dgm:pt>
    <dgm:pt modelId="{260992E2-029B-4392-9ED9-6A8F6B201D08}" type="pres">
      <dgm:prSet presAssocID="{DCA19ECB-9D78-4568-A16A-624A7449BD78}" presName="accentRepeatNode" presStyleLbl="solidFgAcc1" presStyleIdx="0" presStyleCnt="2"/>
      <dgm:spPr>
        <a:solidFill>
          <a:srgbClr val="FFFF00"/>
        </a:solidFill>
        <a:ln w="57150">
          <a:solidFill>
            <a:srgbClr val="893BCD"/>
          </a:solidFill>
        </a:ln>
      </dgm:spPr>
    </dgm:pt>
    <dgm:pt modelId="{E0E9423E-9795-45CA-BCFA-14EAE0204710}" type="pres">
      <dgm:prSet presAssocID="{F627B318-BFFB-48D7-A9E1-D3B05101C965}" presName="text_2" presStyleLbl="node1" presStyleIdx="1" presStyleCnt="2" custScaleY="127648">
        <dgm:presLayoutVars>
          <dgm:bulletEnabled val="1"/>
        </dgm:presLayoutVars>
      </dgm:prSet>
      <dgm:spPr/>
    </dgm:pt>
    <dgm:pt modelId="{663FABE2-B65F-4F50-9993-87AF004C894C}" type="pres">
      <dgm:prSet presAssocID="{F627B318-BFFB-48D7-A9E1-D3B05101C965}" presName="accent_2" presStyleCnt="0"/>
      <dgm:spPr/>
    </dgm:pt>
    <dgm:pt modelId="{6E7E938E-40E6-40F2-BB1A-88EC4D0F9301}" type="pres">
      <dgm:prSet presAssocID="{F627B318-BFFB-48D7-A9E1-D3B05101C965}" presName="accentRepeatNode" presStyleLbl="solidFgAcc1" presStyleIdx="1" presStyleCnt="2"/>
      <dgm:spPr>
        <a:solidFill>
          <a:srgbClr val="FFFF00"/>
        </a:solidFill>
        <a:ln w="57150">
          <a:solidFill>
            <a:srgbClr val="893BCD"/>
          </a:solidFill>
        </a:ln>
      </dgm:spPr>
    </dgm:pt>
  </dgm:ptLst>
  <dgm:cxnLst>
    <dgm:cxn modelId="{2A8F2324-A4C6-4086-9D8F-2EFA6D9DFB33}" type="presOf" srcId="{DCA19ECB-9D78-4568-A16A-624A7449BD78}" destId="{CD3B7D73-0054-4EA1-8368-EBD63A9B5340}" srcOrd="0" destOrd="0" presId="urn:microsoft.com/office/officeart/2008/layout/VerticalCurvedList"/>
    <dgm:cxn modelId="{F2B20559-9865-4402-BF50-B54755D798B3}" srcId="{DD87ED32-17E4-416E-AC1C-07CB71A15B7F}" destId="{DCA19ECB-9D78-4568-A16A-624A7449BD78}" srcOrd="0" destOrd="0" parTransId="{5F71F907-53A9-40CF-8796-1F75FB79171D}" sibTransId="{46B1E7D1-F4F2-44FB-8B82-0D6F90466A1A}"/>
    <dgm:cxn modelId="{DAE3F99A-0E20-4CF6-8B33-E0F6A333512A}" srcId="{DD87ED32-17E4-416E-AC1C-07CB71A15B7F}" destId="{F627B318-BFFB-48D7-A9E1-D3B05101C965}" srcOrd="1" destOrd="0" parTransId="{43F4AD1D-CB7F-4CD8-A155-1B447F509FB0}" sibTransId="{37FB6420-5B04-4FD2-99F0-67D1BF910538}"/>
    <dgm:cxn modelId="{F3A211C5-CF14-4181-B55B-00CF5DBFBBA6}" type="presOf" srcId="{F627B318-BFFB-48D7-A9E1-D3B05101C965}" destId="{E0E9423E-9795-45CA-BCFA-14EAE0204710}" srcOrd="0" destOrd="0" presId="urn:microsoft.com/office/officeart/2008/layout/VerticalCurvedList"/>
    <dgm:cxn modelId="{F1CDE5CF-A32F-4989-80AF-2CF0F7A7A255}" type="presOf" srcId="{DD87ED32-17E4-416E-AC1C-07CB71A15B7F}" destId="{5A490800-8908-4A99-9BD4-D48FE104056E}" srcOrd="0" destOrd="0" presId="urn:microsoft.com/office/officeart/2008/layout/VerticalCurvedList"/>
    <dgm:cxn modelId="{583BDEE3-AC38-40A8-9DD6-644FB80FDBB8}" type="presOf" srcId="{46B1E7D1-F4F2-44FB-8B82-0D6F90466A1A}" destId="{D0C2F9F3-6EBB-4BA0-A6C7-A4DC127D7ACF}" srcOrd="0" destOrd="0" presId="urn:microsoft.com/office/officeart/2008/layout/VerticalCurvedList"/>
    <dgm:cxn modelId="{E345A077-FD5C-49C0-B0D2-2B2C2CCB0DFA}" type="presParOf" srcId="{5A490800-8908-4A99-9BD4-D48FE104056E}" destId="{E9931C8C-7066-4782-B5B7-416488C10FDC}" srcOrd="0" destOrd="0" presId="urn:microsoft.com/office/officeart/2008/layout/VerticalCurvedList"/>
    <dgm:cxn modelId="{00102853-E8A4-4E0A-AD07-F2598CA78A0C}" type="presParOf" srcId="{E9931C8C-7066-4782-B5B7-416488C10FDC}" destId="{F422BF26-6606-4FF7-9ECE-DB3250030116}" srcOrd="0" destOrd="0" presId="urn:microsoft.com/office/officeart/2008/layout/VerticalCurvedList"/>
    <dgm:cxn modelId="{71767A83-F4BD-451D-881A-CF96931E3C83}" type="presParOf" srcId="{F422BF26-6606-4FF7-9ECE-DB3250030116}" destId="{F196A964-6A6A-496F-A69F-D49B5ECA8C42}" srcOrd="0" destOrd="0" presId="urn:microsoft.com/office/officeart/2008/layout/VerticalCurvedList"/>
    <dgm:cxn modelId="{87F1919F-5382-4F0C-961C-F30D3ACA92B7}" type="presParOf" srcId="{F422BF26-6606-4FF7-9ECE-DB3250030116}" destId="{D0C2F9F3-6EBB-4BA0-A6C7-A4DC127D7ACF}" srcOrd="1" destOrd="0" presId="urn:microsoft.com/office/officeart/2008/layout/VerticalCurvedList"/>
    <dgm:cxn modelId="{D8E5F7D7-15BD-46DE-A799-808C0AFFE306}" type="presParOf" srcId="{F422BF26-6606-4FF7-9ECE-DB3250030116}" destId="{7B6E583A-9310-4EFB-B628-6E328D825DAB}" srcOrd="2" destOrd="0" presId="urn:microsoft.com/office/officeart/2008/layout/VerticalCurvedList"/>
    <dgm:cxn modelId="{61BBDC19-3D62-4B41-A61E-0263FA90431D}" type="presParOf" srcId="{F422BF26-6606-4FF7-9ECE-DB3250030116}" destId="{48A72191-1058-40B8-A5D2-8689743AE717}" srcOrd="3" destOrd="0" presId="urn:microsoft.com/office/officeart/2008/layout/VerticalCurvedList"/>
    <dgm:cxn modelId="{FD64CFB4-A9A9-4E1A-80E4-B1CE34D04184}" type="presParOf" srcId="{E9931C8C-7066-4782-B5B7-416488C10FDC}" destId="{CD3B7D73-0054-4EA1-8368-EBD63A9B5340}" srcOrd="1" destOrd="0" presId="urn:microsoft.com/office/officeart/2008/layout/VerticalCurvedList"/>
    <dgm:cxn modelId="{4C94878A-C46B-4F38-BEAB-DC86506D0036}" type="presParOf" srcId="{E9931C8C-7066-4782-B5B7-416488C10FDC}" destId="{FE745FF7-7B75-4AB0-B07C-52025AA07100}" srcOrd="2" destOrd="0" presId="urn:microsoft.com/office/officeart/2008/layout/VerticalCurvedList"/>
    <dgm:cxn modelId="{17F55492-1A6B-4FF4-ABEB-20B2323C4FCC}" type="presParOf" srcId="{FE745FF7-7B75-4AB0-B07C-52025AA07100}" destId="{260992E2-029B-4392-9ED9-6A8F6B201D08}" srcOrd="0" destOrd="0" presId="urn:microsoft.com/office/officeart/2008/layout/VerticalCurvedList"/>
    <dgm:cxn modelId="{5B22BFCC-45F2-43C8-923A-8DD48EA4C6DE}" type="presParOf" srcId="{E9931C8C-7066-4782-B5B7-416488C10FDC}" destId="{E0E9423E-9795-45CA-BCFA-14EAE0204710}" srcOrd="3" destOrd="0" presId="urn:microsoft.com/office/officeart/2008/layout/VerticalCurvedList"/>
    <dgm:cxn modelId="{A5C8F3A1-64C2-4D54-BB8B-90DE0BFBE4C6}" type="presParOf" srcId="{E9931C8C-7066-4782-B5B7-416488C10FDC}" destId="{663FABE2-B65F-4F50-9993-87AF004C894C}" srcOrd="4" destOrd="0" presId="urn:microsoft.com/office/officeart/2008/layout/VerticalCurvedList"/>
    <dgm:cxn modelId="{E9C95953-9477-4920-BA72-48860B6C7192}" type="presParOf" srcId="{663FABE2-B65F-4F50-9993-87AF004C894C}" destId="{6E7E938E-40E6-40F2-BB1A-88EC4D0F93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62FBCA-E7AB-46AB-8CDF-7AC4D3E3E26A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551E23-7F81-4CB7-85F1-BC99CBB5C8C8}">
      <dgm:prSet phldrT="[Текст]" custT="1"/>
      <dgm:spPr>
        <a:solidFill>
          <a:srgbClr val="CCFFCC"/>
        </a:solidFill>
        <a:ln w="57150">
          <a:solidFill>
            <a:srgbClr val="893BCD"/>
          </a:solidFill>
        </a:ln>
      </dgm:spPr>
      <dgm:t>
        <a:bodyPr/>
        <a:lstStyle/>
        <a:p>
          <a:pPr algn="just"/>
          <a:r>
            <a:rPr lang="ru-RU" sz="1800" b="1" u="sng" kern="1200" dirty="0">
              <a:ln>
                <a:solidFill>
                  <a:srgbClr val="7030A0"/>
                </a:solidFill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Ранний этап (0-3 года):</a:t>
          </a:r>
          <a:r>
            <a:rPr lang="ru-RU" sz="1800" b="0" u="none" kern="12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дети начинают осознавать себя как отдельную личность и устанавливают первые контакты с окружающими. В этом возрасте важно развивать эмоциональную связь с родителями и окружающими.</a:t>
          </a:r>
        </a:p>
      </dgm:t>
    </dgm:pt>
    <dgm:pt modelId="{59678310-B7B7-4EE7-AC53-06043A11B52B}" type="parTrans" cxnId="{2D4D03F5-C98E-41E5-B2D0-1312B887A777}">
      <dgm:prSet/>
      <dgm:spPr/>
      <dgm:t>
        <a:bodyPr/>
        <a:lstStyle/>
        <a:p>
          <a:endParaRPr lang="ru-RU"/>
        </a:p>
      </dgm:t>
    </dgm:pt>
    <dgm:pt modelId="{0A0C4A9A-8E0C-40D5-985B-CAFC679A1390}" type="sibTrans" cxnId="{2D4D03F5-C98E-41E5-B2D0-1312B887A777}">
      <dgm:prSet/>
      <dgm:spPr/>
      <dgm:t>
        <a:bodyPr/>
        <a:lstStyle/>
        <a:p>
          <a:endParaRPr lang="ru-RU"/>
        </a:p>
      </dgm:t>
    </dgm:pt>
    <dgm:pt modelId="{2748A929-4AD5-417B-8F10-9E8F9ECF1D56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57150">
          <a:solidFill>
            <a:srgbClr val="893BCD"/>
          </a:solidFill>
        </a:ln>
      </dgm:spPr>
      <dgm:t>
        <a:bodyPr/>
        <a:lstStyle/>
        <a:p>
          <a:pPr algn="just"/>
          <a:r>
            <a:rPr lang="ru-RU" sz="1800" b="1" u="sng" kern="12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Средний этап (3-5 лет):</a:t>
          </a:r>
          <a:r>
            <a:rPr lang="ru-RU" sz="1800" b="0" u="none" kern="12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дошкольники начинают активно взаимодействовать с другими детьми, развивают навыки общения, учатся делиться и сотрудничать. Важны игры и совместные занятия, которые способствуют развитию социальных навыков.</a:t>
          </a:r>
        </a:p>
      </dgm:t>
    </dgm:pt>
    <dgm:pt modelId="{B09C1768-79A7-454D-918A-97BF05911042}" type="parTrans" cxnId="{3DCE829E-062D-4502-B6A0-8230235B7415}">
      <dgm:prSet/>
      <dgm:spPr/>
      <dgm:t>
        <a:bodyPr/>
        <a:lstStyle/>
        <a:p>
          <a:endParaRPr lang="ru-RU"/>
        </a:p>
      </dgm:t>
    </dgm:pt>
    <dgm:pt modelId="{96A11F6E-12E8-4952-9F34-7CF642679D7D}" type="sibTrans" cxnId="{3DCE829E-062D-4502-B6A0-8230235B7415}">
      <dgm:prSet/>
      <dgm:spPr/>
      <dgm:t>
        <a:bodyPr/>
        <a:lstStyle/>
        <a:p>
          <a:endParaRPr lang="ru-RU"/>
        </a:p>
      </dgm:t>
    </dgm:pt>
    <dgm:pt modelId="{EF3F3533-2D27-438A-AC80-924CD0AE2EDD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57150">
          <a:solidFill>
            <a:srgbClr val="893BCD"/>
          </a:solidFill>
        </a:ln>
      </dgm:spPr>
      <dgm:t>
        <a:bodyPr/>
        <a:lstStyle/>
        <a:p>
          <a:pPr algn="just"/>
          <a:r>
            <a:rPr lang="ru-RU" sz="1800" b="1" u="sng" kern="12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Поздний этап (5-7 лет):</a:t>
          </a:r>
          <a:r>
            <a:rPr lang="ru-RU" sz="1800" b="0" u="none" kern="12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дети начинают осваивать более сложные социальные роли, учатся работать в команде, разрешать конфликты и принимать во внимание мнения других.</a:t>
          </a:r>
        </a:p>
      </dgm:t>
    </dgm:pt>
    <dgm:pt modelId="{F46ED0EE-7F55-4317-A1CC-0F22000AD397}" type="parTrans" cxnId="{704CFD02-B709-403A-9F9D-3F5FED2867CA}">
      <dgm:prSet/>
      <dgm:spPr/>
      <dgm:t>
        <a:bodyPr/>
        <a:lstStyle/>
        <a:p>
          <a:endParaRPr lang="ru-RU"/>
        </a:p>
      </dgm:t>
    </dgm:pt>
    <dgm:pt modelId="{4A9444B6-CF08-4494-A684-A930F829385D}" type="sibTrans" cxnId="{704CFD02-B709-403A-9F9D-3F5FED2867CA}">
      <dgm:prSet/>
      <dgm:spPr/>
      <dgm:t>
        <a:bodyPr/>
        <a:lstStyle/>
        <a:p>
          <a:endParaRPr lang="ru-RU"/>
        </a:p>
      </dgm:t>
    </dgm:pt>
    <dgm:pt modelId="{7544288A-86EC-41C5-A90D-5CF56185DFBA}" type="pres">
      <dgm:prSet presAssocID="{8962FBCA-E7AB-46AB-8CDF-7AC4D3E3E26A}" presName="linearFlow" presStyleCnt="0">
        <dgm:presLayoutVars>
          <dgm:dir/>
          <dgm:resizeHandles val="exact"/>
        </dgm:presLayoutVars>
      </dgm:prSet>
      <dgm:spPr/>
    </dgm:pt>
    <dgm:pt modelId="{BB983650-5F84-4600-9D46-5EA7113DDF61}" type="pres">
      <dgm:prSet presAssocID="{2D551E23-7F81-4CB7-85F1-BC99CBB5C8C8}" presName="composite" presStyleCnt="0"/>
      <dgm:spPr/>
    </dgm:pt>
    <dgm:pt modelId="{61C8D00D-796B-4526-BE4D-44B67E73A6AB}" type="pres">
      <dgm:prSet presAssocID="{2D551E23-7F81-4CB7-85F1-BC99CBB5C8C8}" presName="imgShp" presStyleLbl="fgImgPlace1" presStyleIdx="0" presStyleCnt="3" custLinFactNeighborX="-9934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57150">
          <a:solidFill>
            <a:srgbClr val="893BCD"/>
          </a:solidFill>
        </a:ln>
      </dgm:spPr>
    </dgm:pt>
    <dgm:pt modelId="{EC3E4330-C24E-402B-8A82-AB9DF0D58480}" type="pres">
      <dgm:prSet presAssocID="{2D551E23-7F81-4CB7-85F1-BC99CBB5C8C8}" presName="txShp" presStyleLbl="node1" presStyleIdx="0" presStyleCnt="3" custScaleX="133003" custScaleY="102538" custLinFactNeighborX="8301" custLinFactNeighborY="-1104">
        <dgm:presLayoutVars>
          <dgm:bulletEnabled val="1"/>
        </dgm:presLayoutVars>
      </dgm:prSet>
      <dgm:spPr/>
    </dgm:pt>
    <dgm:pt modelId="{BD57F525-BECE-4A87-B9DA-2C7CB79939CE}" type="pres">
      <dgm:prSet presAssocID="{0A0C4A9A-8E0C-40D5-985B-CAFC679A1390}" presName="spacing" presStyleCnt="0"/>
      <dgm:spPr/>
    </dgm:pt>
    <dgm:pt modelId="{C1977FED-5A73-454D-80D7-6990F7C49784}" type="pres">
      <dgm:prSet presAssocID="{2748A929-4AD5-417B-8F10-9E8F9ECF1D56}" presName="composite" presStyleCnt="0"/>
      <dgm:spPr/>
    </dgm:pt>
    <dgm:pt modelId="{98E57F2E-1850-40E6-A362-953C395A0CAE}" type="pres">
      <dgm:prSet presAssocID="{2748A929-4AD5-417B-8F10-9E8F9ECF1D56}" presName="imgShp" presStyleLbl="fgImgPlace1" presStyleIdx="1" presStyleCnt="3" custLinFactNeighborX="-99708" custLinFactNeighborY="-224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57150">
          <a:solidFill>
            <a:srgbClr val="893BCD"/>
          </a:solidFill>
        </a:ln>
      </dgm:spPr>
    </dgm:pt>
    <dgm:pt modelId="{0562439C-2FF3-4D55-BF34-A6EEE5CC69DB}" type="pres">
      <dgm:prSet presAssocID="{2748A929-4AD5-417B-8F10-9E8F9ECF1D56}" presName="txShp" presStyleLbl="node1" presStyleIdx="1" presStyleCnt="3" custScaleX="133003" custScaleY="103607" custLinFactNeighborX="21037" custLinFactNeighborY="3341">
        <dgm:presLayoutVars>
          <dgm:bulletEnabled val="1"/>
        </dgm:presLayoutVars>
      </dgm:prSet>
      <dgm:spPr/>
    </dgm:pt>
    <dgm:pt modelId="{9158D280-3320-478A-A846-128ED9BB3662}" type="pres">
      <dgm:prSet presAssocID="{96A11F6E-12E8-4952-9F34-7CF642679D7D}" presName="spacing" presStyleCnt="0"/>
      <dgm:spPr/>
    </dgm:pt>
    <dgm:pt modelId="{E8323166-59C0-4CD0-96B1-0AC63ABCE810}" type="pres">
      <dgm:prSet presAssocID="{EF3F3533-2D27-438A-AC80-924CD0AE2EDD}" presName="composite" presStyleCnt="0"/>
      <dgm:spPr/>
    </dgm:pt>
    <dgm:pt modelId="{06351CEA-8E76-49F8-98C4-308F638BB691}" type="pres">
      <dgm:prSet presAssocID="{EF3F3533-2D27-438A-AC80-924CD0AE2EDD}" presName="imgShp" presStyleLbl="fgImgPlace1" presStyleIdx="2" presStyleCnt="3" custLinFactX="-4629" custLinFactNeighborX="-100000" custLinFactNeighborY="-682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57150">
          <a:solidFill>
            <a:srgbClr val="893BCD"/>
          </a:solidFill>
        </a:ln>
      </dgm:spPr>
    </dgm:pt>
    <dgm:pt modelId="{665DB02F-CDA4-4AD3-91BB-A917208957F0}" type="pres">
      <dgm:prSet presAssocID="{EF3F3533-2D27-438A-AC80-924CD0AE2EDD}" presName="txShp" presStyleLbl="node1" presStyleIdx="2" presStyleCnt="3" custScaleX="133003" custScaleY="105175" custLinFactNeighborX="8686" custLinFactNeighborY="315">
        <dgm:presLayoutVars>
          <dgm:bulletEnabled val="1"/>
        </dgm:presLayoutVars>
      </dgm:prSet>
      <dgm:spPr/>
    </dgm:pt>
  </dgm:ptLst>
  <dgm:cxnLst>
    <dgm:cxn modelId="{704CFD02-B709-403A-9F9D-3F5FED2867CA}" srcId="{8962FBCA-E7AB-46AB-8CDF-7AC4D3E3E26A}" destId="{EF3F3533-2D27-438A-AC80-924CD0AE2EDD}" srcOrd="2" destOrd="0" parTransId="{F46ED0EE-7F55-4317-A1CC-0F22000AD397}" sibTransId="{4A9444B6-CF08-4494-A684-A930F829385D}"/>
    <dgm:cxn modelId="{57B98D13-8E6D-41DC-84ED-77490CC268FA}" type="presOf" srcId="{2748A929-4AD5-417B-8F10-9E8F9ECF1D56}" destId="{0562439C-2FF3-4D55-BF34-A6EEE5CC69DB}" srcOrd="0" destOrd="0" presId="urn:microsoft.com/office/officeart/2005/8/layout/vList3"/>
    <dgm:cxn modelId="{3ACDA013-BC12-4E83-8596-F446D57E51BE}" type="presOf" srcId="{EF3F3533-2D27-438A-AC80-924CD0AE2EDD}" destId="{665DB02F-CDA4-4AD3-91BB-A917208957F0}" srcOrd="0" destOrd="0" presId="urn:microsoft.com/office/officeart/2005/8/layout/vList3"/>
    <dgm:cxn modelId="{2560DA17-35A5-4B2E-946E-D8395BF967E3}" type="presOf" srcId="{2D551E23-7F81-4CB7-85F1-BC99CBB5C8C8}" destId="{EC3E4330-C24E-402B-8A82-AB9DF0D58480}" srcOrd="0" destOrd="0" presId="urn:microsoft.com/office/officeart/2005/8/layout/vList3"/>
    <dgm:cxn modelId="{4D2FA526-9C43-4687-9786-EB74DBA92E93}" type="presOf" srcId="{8962FBCA-E7AB-46AB-8CDF-7AC4D3E3E26A}" destId="{7544288A-86EC-41C5-A90D-5CF56185DFBA}" srcOrd="0" destOrd="0" presId="urn:microsoft.com/office/officeart/2005/8/layout/vList3"/>
    <dgm:cxn modelId="{3DCE829E-062D-4502-B6A0-8230235B7415}" srcId="{8962FBCA-E7AB-46AB-8CDF-7AC4D3E3E26A}" destId="{2748A929-4AD5-417B-8F10-9E8F9ECF1D56}" srcOrd="1" destOrd="0" parTransId="{B09C1768-79A7-454D-918A-97BF05911042}" sibTransId="{96A11F6E-12E8-4952-9F34-7CF642679D7D}"/>
    <dgm:cxn modelId="{2D4D03F5-C98E-41E5-B2D0-1312B887A777}" srcId="{8962FBCA-E7AB-46AB-8CDF-7AC4D3E3E26A}" destId="{2D551E23-7F81-4CB7-85F1-BC99CBB5C8C8}" srcOrd="0" destOrd="0" parTransId="{59678310-B7B7-4EE7-AC53-06043A11B52B}" sibTransId="{0A0C4A9A-8E0C-40D5-985B-CAFC679A1390}"/>
    <dgm:cxn modelId="{621D555C-6753-4326-AE18-45F782267851}" type="presParOf" srcId="{7544288A-86EC-41C5-A90D-5CF56185DFBA}" destId="{BB983650-5F84-4600-9D46-5EA7113DDF61}" srcOrd="0" destOrd="0" presId="urn:microsoft.com/office/officeart/2005/8/layout/vList3"/>
    <dgm:cxn modelId="{2C33565C-ED09-4FCB-A9FA-D79A3874D578}" type="presParOf" srcId="{BB983650-5F84-4600-9D46-5EA7113DDF61}" destId="{61C8D00D-796B-4526-BE4D-44B67E73A6AB}" srcOrd="0" destOrd="0" presId="urn:microsoft.com/office/officeart/2005/8/layout/vList3"/>
    <dgm:cxn modelId="{4C0BC30B-908A-4E06-BF08-D60121350AC3}" type="presParOf" srcId="{BB983650-5F84-4600-9D46-5EA7113DDF61}" destId="{EC3E4330-C24E-402B-8A82-AB9DF0D58480}" srcOrd="1" destOrd="0" presId="urn:microsoft.com/office/officeart/2005/8/layout/vList3"/>
    <dgm:cxn modelId="{8EBCB1A2-8000-4A1A-B627-88C4F33BB839}" type="presParOf" srcId="{7544288A-86EC-41C5-A90D-5CF56185DFBA}" destId="{BD57F525-BECE-4A87-B9DA-2C7CB79939CE}" srcOrd="1" destOrd="0" presId="urn:microsoft.com/office/officeart/2005/8/layout/vList3"/>
    <dgm:cxn modelId="{D3ECB199-63D5-46C0-BA80-77311EF027E8}" type="presParOf" srcId="{7544288A-86EC-41C5-A90D-5CF56185DFBA}" destId="{C1977FED-5A73-454D-80D7-6990F7C49784}" srcOrd="2" destOrd="0" presId="urn:microsoft.com/office/officeart/2005/8/layout/vList3"/>
    <dgm:cxn modelId="{BAA3CC57-3CFE-490E-970C-B881505042A3}" type="presParOf" srcId="{C1977FED-5A73-454D-80D7-6990F7C49784}" destId="{98E57F2E-1850-40E6-A362-953C395A0CAE}" srcOrd="0" destOrd="0" presId="urn:microsoft.com/office/officeart/2005/8/layout/vList3"/>
    <dgm:cxn modelId="{E97A50EA-1903-4A18-8991-26A1AC187920}" type="presParOf" srcId="{C1977FED-5A73-454D-80D7-6990F7C49784}" destId="{0562439C-2FF3-4D55-BF34-A6EEE5CC69DB}" srcOrd="1" destOrd="0" presId="urn:microsoft.com/office/officeart/2005/8/layout/vList3"/>
    <dgm:cxn modelId="{0B553579-92AC-46C9-B9D1-812753F07C7A}" type="presParOf" srcId="{7544288A-86EC-41C5-A90D-5CF56185DFBA}" destId="{9158D280-3320-478A-A846-128ED9BB3662}" srcOrd="3" destOrd="0" presId="urn:microsoft.com/office/officeart/2005/8/layout/vList3"/>
    <dgm:cxn modelId="{06974A3D-52F3-4D6A-A48A-2C3F38C9B177}" type="presParOf" srcId="{7544288A-86EC-41C5-A90D-5CF56185DFBA}" destId="{E8323166-59C0-4CD0-96B1-0AC63ABCE810}" srcOrd="4" destOrd="0" presId="urn:microsoft.com/office/officeart/2005/8/layout/vList3"/>
    <dgm:cxn modelId="{A5D48F7E-BC25-43FA-902E-3661A7D9790C}" type="presParOf" srcId="{E8323166-59C0-4CD0-96B1-0AC63ABCE810}" destId="{06351CEA-8E76-49F8-98C4-308F638BB691}" srcOrd="0" destOrd="0" presId="urn:microsoft.com/office/officeart/2005/8/layout/vList3"/>
    <dgm:cxn modelId="{C5FA7A45-1C4B-440F-80D9-DB8A0C144B39}" type="presParOf" srcId="{E8323166-59C0-4CD0-96B1-0AC63ABCE810}" destId="{665DB02F-CDA4-4AD3-91BB-A917208957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BC9A4B-3535-4747-81E7-D5F89DDC4ADC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D3DDB60-0FFA-4967-BA60-70CCC9D362AC}">
      <dgm:prSet phldrT="[Текст]" custT="1"/>
      <dgm:spPr>
        <a:solidFill>
          <a:srgbClr val="CA82D8"/>
        </a:solidFill>
        <a:ln w="57150">
          <a:solidFill>
            <a:srgbClr val="893BCD"/>
          </a:solidFill>
        </a:ln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Влияние технологий</a:t>
          </a:r>
          <a:endParaRPr lang="ru-RU" sz="1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116F8D3-233F-4F17-ABD6-FA09FD85228C}" type="parTrans" cxnId="{A805ED5D-636B-4792-B1AB-5D4D19C0B93C}">
      <dgm:prSet/>
      <dgm:spPr/>
      <dgm:t>
        <a:bodyPr/>
        <a:lstStyle/>
        <a:p>
          <a:endParaRPr lang="ru-RU"/>
        </a:p>
      </dgm:t>
    </dgm:pt>
    <dgm:pt modelId="{8F482696-6947-4BA9-9A6A-101B1DE74E63}" type="sibTrans" cxnId="{A805ED5D-636B-4792-B1AB-5D4D19C0B93C}">
      <dgm:prSet/>
      <dgm:spPr/>
      <dgm:t>
        <a:bodyPr/>
        <a:lstStyle/>
        <a:p>
          <a:endParaRPr lang="ru-RU"/>
        </a:p>
      </dgm:t>
    </dgm:pt>
    <dgm:pt modelId="{D5AE9AF8-39D7-4909-AD1B-AC01A85B4235}">
      <dgm:prSet phldrT="[Текст]" custT="1"/>
      <dgm:spPr>
        <a:solidFill>
          <a:srgbClr val="E2BCEA">
            <a:alpha val="90000"/>
          </a:srgbClr>
        </a:solidFill>
        <a:ln w="57150">
          <a:solidFill>
            <a:srgbClr val="893BCD">
              <a:alpha val="90000"/>
            </a:srgbClr>
          </a:solidFill>
        </a:ln>
      </dgm:spPr>
      <dgm:t>
        <a:bodyPr/>
        <a:lstStyle/>
        <a:p>
          <a:r>
            <a:rPr lang="ru-RU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Чрезмерное использование экранов</a:t>
          </a:r>
        </a:p>
      </dgm:t>
    </dgm:pt>
    <dgm:pt modelId="{0EEF00DD-1258-4B27-9242-5D750BE399BF}" type="parTrans" cxnId="{8529FF31-0482-4BD7-9328-8446FC3F6069}">
      <dgm:prSet/>
      <dgm:spPr/>
      <dgm:t>
        <a:bodyPr/>
        <a:lstStyle/>
        <a:p>
          <a:endParaRPr lang="ru-RU"/>
        </a:p>
      </dgm:t>
    </dgm:pt>
    <dgm:pt modelId="{4EE36145-9995-42A6-AE1F-E82ACAE3CABB}" type="sibTrans" cxnId="{8529FF31-0482-4BD7-9328-8446FC3F6069}">
      <dgm:prSet/>
      <dgm:spPr/>
      <dgm:t>
        <a:bodyPr/>
        <a:lstStyle/>
        <a:p>
          <a:endParaRPr lang="ru-RU"/>
        </a:p>
      </dgm:t>
    </dgm:pt>
    <dgm:pt modelId="{71C35290-9335-4797-A7FF-C84963BF5191}">
      <dgm:prSet phldrT="[Текст]" custT="1"/>
      <dgm:spPr>
        <a:solidFill>
          <a:srgbClr val="CA82D8"/>
        </a:solidFill>
        <a:ln w="57150">
          <a:solidFill>
            <a:srgbClr val="893BCD"/>
          </a:solidFill>
        </a:ln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Изменения в семейной структуре  </a:t>
          </a:r>
          <a:endParaRPr lang="ru-RU" sz="1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1AC2221-4CAA-4230-A042-484239A64DC4}" type="parTrans" cxnId="{19B5B0E8-4C81-4FC1-BC58-46F7098C8093}">
      <dgm:prSet/>
      <dgm:spPr/>
      <dgm:t>
        <a:bodyPr/>
        <a:lstStyle/>
        <a:p>
          <a:endParaRPr lang="ru-RU"/>
        </a:p>
      </dgm:t>
    </dgm:pt>
    <dgm:pt modelId="{C8536DC7-AD9D-4058-8072-D7542A83A8D7}" type="sibTrans" cxnId="{19B5B0E8-4C81-4FC1-BC58-46F7098C8093}">
      <dgm:prSet/>
      <dgm:spPr/>
      <dgm:t>
        <a:bodyPr/>
        <a:lstStyle/>
        <a:p>
          <a:endParaRPr lang="ru-RU"/>
        </a:p>
      </dgm:t>
    </dgm:pt>
    <dgm:pt modelId="{3ABF9F2E-0FD7-4B34-AEE0-DD9A41D2AFD0}">
      <dgm:prSet phldrT="[Текст]" custT="1"/>
      <dgm:spPr>
        <a:solidFill>
          <a:srgbClr val="CA82D8"/>
        </a:solidFill>
        <a:ln w="57150">
          <a:solidFill>
            <a:srgbClr val="893BCD"/>
          </a:solidFill>
        </a:ln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Образовательная среда</a:t>
          </a:r>
          <a:endParaRPr lang="ru-RU" sz="1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928E444-3910-4834-9D27-13A62F233310}" type="parTrans" cxnId="{8FC30DF3-7AF0-4907-AEA6-5DF5E125B7BE}">
      <dgm:prSet/>
      <dgm:spPr/>
      <dgm:t>
        <a:bodyPr/>
        <a:lstStyle/>
        <a:p>
          <a:endParaRPr lang="ru-RU"/>
        </a:p>
      </dgm:t>
    </dgm:pt>
    <dgm:pt modelId="{969CD289-F085-476E-A4A3-15D4686AB99D}" type="sibTrans" cxnId="{8FC30DF3-7AF0-4907-AEA6-5DF5E125B7BE}">
      <dgm:prSet/>
      <dgm:spPr/>
      <dgm:t>
        <a:bodyPr/>
        <a:lstStyle/>
        <a:p>
          <a:endParaRPr lang="ru-RU"/>
        </a:p>
      </dgm:t>
    </dgm:pt>
    <dgm:pt modelId="{6AF6F5C1-2F98-431B-B08C-021FE8635AD1}">
      <dgm:prSet phldrT="[Текст]" custT="1"/>
      <dgm:spPr>
        <a:solidFill>
          <a:srgbClr val="E2BCEA">
            <a:alpha val="90000"/>
          </a:srgbClr>
        </a:solidFill>
        <a:ln w="57150">
          <a:solidFill>
            <a:srgbClr val="893BCD">
              <a:alpha val="90000"/>
            </a:srgbClr>
          </a:solidFill>
        </a:ln>
      </dgm:spPr>
      <dgm:t>
        <a:bodyPr/>
        <a:lstStyle/>
        <a:p>
          <a:r>
            <a:rPr lang="ru-RU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Перегруженность детских садов</a:t>
          </a:r>
        </a:p>
      </dgm:t>
    </dgm:pt>
    <dgm:pt modelId="{A241C400-4A9B-4962-A207-40F49EAA2BF7}" type="parTrans" cxnId="{BBE9069B-40CA-4034-BCA9-F564919FF0F8}">
      <dgm:prSet/>
      <dgm:spPr/>
      <dgm:t>
        <a:bodyPr/>
        <a:lstStyle/>
        <a:p>
          <a:endParaRPr lang="ru-RU"/>
        </a:p>
      </dgm:t>
    </dgm:pt>
    <dgm:pt modelId="{07F2B776-9F21-4F0F-A911-EFA3D50A7DB5}" type="sibTrans" cxnId="{BBE9069B-40CA-4034-BCA9-F564919FF0F8}">
      <dgm:prSet/>
      <dgm:spPr/>
      <dgm:t>
        <a:bodyPr/>
        <a:lstStyle/>
        <a:p>
          <a:endParaRPr lang="ru-RU"/>
        </a:p>
      </dgm:t>
    </dgm:pt>
    <dgm:pt modelId="{4CCE9785-6FC1-4206-B634-E2F7E9977CA0}">
      <dgm:prSet phldrT="[Текст]" custT="1"/>
      <dgm:spPr>
        <a:solidFill>
          <a:srgbClr val="E2BCEA">
            <a:alpha val="90000"/>
          </a:srgbClr>
        </a:solidFill>
        <a:ln w="57150">
          <a:solidFill>
            <a:srgbClr val="893BCD">
              <a:alpha val="90000"/>
            </a:srgbClr>
          </a:solidFill>
        </a:ln>
      </dgm:spPr>
      <dgm:t>
        <a:bodyPr/>
        <a:lstStyle/>
        <a:p>
          <a:r>
            <a:rPr lang="ru-RU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Недостаток программ по социализации</a:t>
          </a:r>
        </a:p>
      </dgm:t>
    </dgm:pt>
    <dgm:pt modelId="{2E596A52-B845-4F2E-AF35-D9DD168616C1}" type="parTrans" cxnId="{6A850B83-8DE2-456E-9308-8079F2A4B723}">
      <dgm:prSet/>
      <dgm:spPr/>
      <dgm:t>
        <a:bodyPr/>
        <a:lstStyle/>
        <a:p>
          <a:endParaRPr lang="ru-RU"/>
        </a:p>
      </dgm:t>
    </dgm:pt>
    <dgm:pt modelId="{097CEE7D-9210-49B8-BBCD-10E08E42F775}" type="sibTrans" cxnId="{6A850B83-8DE2-456E-9308-8079F2A4B723}">
      <dgm:prSet/>
      <dgm:spPr/>
      <dgm:t>
        <a:bodyPr/>
        <a:lstStyle/>
        <a:p>
          <a:endParaRPr lang="ru-RU"/>
        </a:p>
      </dgm:t>
    </dgm:pt>
    <dgm:pt modelId="{73BF4A5B-F4CD-41AD-A977-268F7397676A}">
      <dgm:prSet phldrT="[Текст]" custT="1"/>
      <dgm:spPr>
        <a:solidFill>
          <a:srgbClr val="CA82D8"/>
        </a:solidFill>
        <a:ln w="57150">
          <a:solidFill>
            <a:srgbClr val="893BCD"/>
          </a:solidFill>
        </a:ln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Психологические проблемы</a:t>
          </a:r>
          <a:endParaRPr lang="ru-RU" sz="1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3CCA1FE-9AB2-42ED-A133-265BC42848CA}" type="parTrans" cxnId="{90CF4361-DBEE-47A7-A9A9-7F386E99D58E}">
      <dgm:prSet/>
      <dgm:spPr/>
      <dgm:t>
        <a:bodyPr/>
        <a:lstStyle/>
        <a:p>
          <a:endParaRPr lang="ru-RU"/>
        </a:p>
      </dgm:t>
    </dgm:pt>
    <dgm:pt modelId="{C60FFDB2-1DF8-4EAB-B7DF-59BF1B51CA62}" type="sibTrans" cxnId="{90CF4361-DBEE-47A7-A9A9-7F386E99D58E}">
      <dgm:prSet/>
      <dgm:spPr/>
      <dgm:t>
        <a:bodyPr/>
        <a:lstStyle/>
        <a:p>
          <a:endParaRPr lang="ru-RU"/>
        </a:p>
      </dgm:t>
    </dgm:pt>
    <dgm:pt modelId="{29D59632-1921-4D4D-AA73-D371CC5B8323}">
      <dgm:prSet phldrT="[Текст]" custT="1"/>
      <dgm:spPr>
        <a:solidFill>
          <a:srgbClr val="E2BCEA">
            <a:alpha val="90000"/>
          </a:srgbClr>
        </a:solidFill>
        <a:ln w="57150">
          <a:solidFill>
            <a:srgbClr val="893BCD">
              <a:alpha val="90000"/>
            </a:srgbClr>
          </a:solidFill>
        </a:ln>
      </dgm:spPr>
      <dgm:t>
        <a:bodyPr/>
        <a:lstStyle/>
        <a:p>
          <a:r>
            <a:rPr lang="ru-RU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Тревожность и неуверенность</a:t>
          </a:r>
        </a:p>
      </dgm:t>
    </dgm:pt>
    <dgm:pt modelId="{E9726AC9-9FE2-4AA9-813C-EECA5ED6BD0A}" type="parTrans" cxnId="{B1BA975E-CCF1-4BA7-96DE-D5E5B66990AC}">
      <dgm:prSet/>
      <dgm:spPr/>
      <dgm:t>
        <a:bodyPr/>
        <a:lstStyle/>
        <a:p>
          <a:endParaRPr lang="ru-RU"/>
        </a:p>
      </dgm:t>
    </dgm:pt>
    <dgm:pt modelId="{816B3549-02D7-4922-8B4A-BDBB4C7890A4}" type="sibTrans" cxnId="{B1BA975E-CCF1-4BA7-96DE-D5E5B66990AC}">
      <dgm:prSet/>
      <dgm:spPr/>
      <dgm:t>
        <a:bodyPr/>
        <a:lstStyle/>
        <a:p>
          <a:endParaRPr lang="ru-RU"/>
        </a:p>
      </dgm:t>
    </dgm:pt>
    <dgm:pt modelId="{8DA00E0D-16B6-48DC-9B7B-01CE8A755B5A}">
      <dgm:prSet phldrT="[Текст]" custT="1"/>
      <dgm:spPr>
        <a:solidFill>
          <a:srgbClr val="E2BCEA">
            <a:alpha val="90000"/>
          </a:srgbClr>
        </a:solidFill>
        <a:ln w="57150">
          <a:solidFill>
            <a:srgbClr val="893BCD">
              <a:alpha val="90000"/>
            </a:srgbClr>
          </a:solidFill>
        </a:ln>
      </dgm:spPr>
      <dgm:t>
        <a:bodyPr/>
        <a:lstStyle/>
        <a:p>
          <a:r>
            <a:rPr lang="ru-RU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Социальные фобии</a:t>
          </a:r>
        </a:p>
      </dgm:t>
    </dgm:pt>
    <dgm:pt modelId="{461D2A5B-9C10-42A6-A610-AB5EFCC62BEA}" type="parTrans" cxnId="{E0A995E4-2A05-40AB-B55E-3B9BFE4E83D7}">
      <dgm:prSet/>
      <dgm:spPr/>
      <dgm:t>
        <a:bodyPr/>
        <a:lstStyle/>
        <a:p>
          <a:endParaRPr lang="ru-RU"/>
        </a:p>
      </dgm:t>
    </dgm:pt>
    <dgm:pt modelId="{F08FFA13-7B77-4043-BE8C-E94AF47E6A30}" type="sibTrans" cxnId="{E0A995E4-2A05-40AB-B55E-3B9BFE4E83D7}">
      <dgm:prSet/>
      <dgm:spPr/>
      <dgm:t>
        <a:bodyPr/>
        <a:lstStyle/>
        <a:p>
          <a:endParaRPr lang="ru-RU"/>
        </a:p>
      </dgm:t>
    </dgm:pt>
    <dgm:pt modelId="{6A36C7AC-3B18-4A02-927D-E5CAE8EEC9D1}">
      <dgm:prSet custT="1"/>
      <dgm:spPr>
        <a:solidFill>
          <a:srgbClr val="CA82D8"/>
        </a:solidFill>
        <a:ln w="57150">
          <a:solidFill>
            <a:srgbClr val="893BCD"/>
          </a:solidFill>
        </a:ln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Разные культурные и социальные контексты</a:t>
          </a:r>
          <a:endParaRPr lang="ru-RU" sz="1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ED2F83B-D946-43B7-9EFE-28FF4F56C7E2}" type="parTrans" cxnId="{6B5CCAFE-0FAB-4F11-86D7-B707B6889F54}">
      <dgm:prSet/>
      <dgm:spPr/>
      <dgm:t>
        <a:bodyPr/>
        <a:lstStyle/>
        <a:p>
          <a:endParaRPr lang="ru-RU"/>
        </a:p>
      </dgm:t>
    </dgm:pt>
    <dgm:pt modelId="{3B02C134-F311-4233-8FD3-B7A4C397F02E}" type="sibTrans" cxnId="{6B5CCAFE-0FAB-4F11-86D7-B707B6889F54}">
      <dgm:prSet/>
      <dgm:spPr/>
      <dgm:t>
        <a:bodyPr/>
        <a:lstStyle/>
        <a:p>
          <a:endParaRPr lang="ru-RU"/>
        </a:p>
      </dgm:t>
    </dgm:pt>
    <dgm:pt modelId="{A9CEAEE5-6A3C-4D98-BE84-EBBAECC93E18}">
      <dgm:prSet custT="1"/>
      <dgm:spPr>
        <a:solidFill>
          <a:srgbClr val="E2BCEA">
            <a:alpha val="90000"/>
          </a:srgbClr>
        </a:solidFill>
        <a:ln w="57150">
          <a:solidFill>
            <a:srgbClr val="893BCD">
              <a:alpha val="90000"/>
            </a:srgbClr>
          </a:solidFill>
        </a:ln>
      </dgm:spPr>
      <dgm:t>
        <a:bodyPr/>
        <a:lstStyle/>
        <a:p>
          <a:r>
            <a:rPr lang="ru-RU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Отсутствие живого общения</a:t>
          </a:r>
        </a:p>
      </dgm:t>
    </dgm:pt>
    <dgm:pt modelId="{91BC7F98-7C34-47A3-9127-0934068331A3}" type="parTrans" cxnId="{B48E522E-C11B-485E-A98D-319D4913759E}">
      <dgm:prSet/>
      <dgm:spPr/>
      <dgm:t>
        <a:bodyPr/>
        <a:lstStyle/>
        <a:p>
          <a:endParaRPr lang="ru-RU"/>
        </a:p>
      </dgm:t>
    </dgm:pt>
    <dgm:pt modelId="{6480C400-15A0-4B09-8147-F5673EC823E9}" type="sibTrans" cxnId="{B48E522E-C11B-485E-A98D-319D4913759E}">
      <dgm:prSet/>
      <dgm:spPr/>
      <dgm:t>
        <a:bodyPr/>
        <a:lstStyle/>
        <a:p>
          <a:endParaRPr lang="ru-RU"/>
        </a:p>
      </dgm:t>
    </dgm:pt>
    <dgm:pt modelId="{81CD10E9-C97B-4D5E-A14A-63207F930162}">
      <dgm:prSet custT="1"/>
      <dgm:spPr>
        <a:solidFill>
          <a:srgbClr val="CA82D8"/>
        </a:solidFill>
        <a:ln w="57150">
          <a:solidFill>
            <a:srgbClr val="893BCD"/>
          </a:solidFill>
        </a:ln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Разные стили воспитания</a:t>
          </a:r>
          <a:endParaRPr lang="ru-RU" sz="1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178545A-EEDB-496A-A17F-AB92F327152D}" type="sibTrans" cxnId="{F98DCFBC-E68E-4135-B9AD-904FB76A3467}">
      <dgm:prSet/>
      <dgm:spPr/>
      <dgm:t>
        <a:bodyPr/>
        <a:lstStyle/>
        <a:p>
          <a:endParaRPr lang="ru-RU"/>
        </a:p>
      </dgm:t>
    </dgm:pt>
    <dgm:pt modelId="{374EDEF0-759F-4779-9B77-4D25BBA17587}" type="parTrans" cxnId="{F98DCFBC-E68E-4135-B9AD-904FB76A3467}">
      <dgm:prSet/>
      <dgm:spPr/>
      <dgm:t>
        <a:bodyPr/>
        <a:lstStyle/>
        <a:p>
          <a:endParaRPr lang="ru-RU"/>
        </a:p>
      </dgm:t>
    </dgm:pt>
    <dgm:pt modelId="{FDE4DFFE-A6C1-48FD-820E-3C6E17AAD0F0}">
      <dgm:prSet custT="1"/>
      <dgm:spPr>
        <a:solidFill>
          <a:srgbClr val="E2BCEA">
            <a:alpha val="90000"/>
          </a:srgbClr>
        </a:solidFill>
        <a:ln w="57150">
          <a:solidFill>
            <a:srgbClr val="893BCD">
              <a:alpha val="90000"/>
            </a:srgbClr>
          </a:solidFill>
        </a:ln>
      </dgm:spPr>
      <dgm:t>
        <a:bodyPr/>
        <a:lstStyle/>
        <a:p>
          <a:r>
            <a:rPr lang="ru-RU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Разводы и неполные семьи</a:t>
          </a:r>
        </a:p>
      </dgm:t>
    </dgm:pt>
    <dgm:pt modelId="{A9146E69-8485-40C3-8ACD-7CB09FC97B57}" type="parTrans" cxnId="{09526CAA-DF7E-4531-B2F1-FA07002D13E7}">
      <dgm:prSet/>
      <dgm:spPr/>
      <dgm:t>
        <a:bodyPr/>
        <a:lstStyle/>
        <a:p>
          <a:endParaRPr lang="ru-RU"/>
        </a:p>
      </dgm:t>
    </dgm:pt>
    <dgm:pt modelId="{405E0DB5-C720-4BC0-AD42-3B7800539646}" type="sibTrans" cxnId="{09526CAA-DF7E-4531-B2F1-FA07002D13E7}">
      <dgm:prSet/>
      <dgm:spPr/>
      <dgm:t>
        <a:bodyPr/>
        <a:lstStyle/>
        <a:p>
          <a:endParaRPr lang="ru-RU"/>
        </a:p>
      </dgm:t>
    </dgm:pt>
    <dgm:pt modelId="{646F6984-7FA8-4795-A69E-9EA25AE92BA1}">
      <dgm:prSet custT="1"/>
      <dgm:spPr>
        <a:solidFill>
          <a:srgbClr val="E2BCEA">
            <a:alpha val="90000"/>
          </a:srgbClr>
        </a:solidFill>
        <a:ln w="57150">
          <a:solidFill>
            <a:srgbClr val="893BCD">
              <a:alpha val="90000"/>
            </a:srgbClr>
          </a:solidFill>
        </a:ln>
      </dgm:spPr>
      <dgm:t>
        <a:bodyPr/>
        <a:lstStyle/>
        <a:p>
          <a:r>
            <a:rPr lang="ru-RU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Занятость родителей</a:t>
          </a:r>
        </a:p>
      </dgm:t>
    </dgm:pt>
    <dgm:pt modelId="{F10DA2BB-4BD5-4FB6-99A9-C8671B9DBB17}" type="parTrans" cxnId="{8EB24911-772A-41D5-8413-33214D08BC5E}">
      <dgm:prSet/>
      <dgm:spPr/>
      <dgm:t>
        <a:bodyPr/>
        <a:lstStyle/>
        <a:p>
          <a:endParaRPr lang="ru-RU"/>
        </a:p>
      </dgm:t>
    </dgm:pt>
    <dgm:pt modelId="{87073E0B-3DD1-4B0A-B7F4-3E9E20B9172D}" type="sibTrans" cxnId="{8EB24911-772A-41D5-8413-33214D08BC5E}">
      <dgm:prSet/>
      <dgm:spPr/>
      <dgm:t>
        <a:bodyPr/>
        <a:lstStyle/>
        <a:p>
          <a:endParaRPr lang="ru-RU"/>
        </a:p>
      </dgm:t>
    </dgm:pt>
    <dgm:pt modelId="{CCDA47A6-D154-4431-8BDE-62A661D83D35}">
      <dgm:prSet custT="1"/>
      <dgm:spPr>
        <a:solidFill>
          <a:srgbClr val="CA82D8"/>
        </a:solidFill>
        <a:ln w="57150">
          <a:solidFill>
            <a:srgbClr val="893BCD"/>
          </a:solidFill>
        </a:ln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Социальная изоляция</a:t>
          </a:r>
          <a:endParaRPr lang="ru-RU" sz="1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41E49A4-E3EE-41D8-AABF-117750A7531E}" type="parTrans" cxnId="{316E3913-31B9-436E-B53E-78ABA343BD7F}">
      <dgm:prSet/>
      <dgm:spPr/>
      <dgm:t>
        <a:bodyPr/>
        <a:lstStyle/>
        <a:p>
          <a:endParaRPr lang="ru-RU"/>
        </a:p>
      </dgm:t>
    </dgm:pt>
    <dgm:pt modelId="{C8781F45-3027-4338-9B7D-BBF40D4F1FBA}" type="sibTrans" cxnId="{316E3913-31B9-436E-B53E-78ABA343BD7F}">
      <dgm:prSet/>
      <dgm:spPr/>
      <dgm:t>
        <a:bodyPr/>
        <a:lstStyle/>
        <a:p>
          <a:endParaRPr lang="ru-RU"/>
        </a:p>
      </dgm:t>
    </dgm:pt>
    <dgm:pt modelId="{A3FF6B52-7E02-4C91-9AC2-38416207B480}">
      <dgm:prSet custT="1"/>
      <dgm:spPr>
        <a:solidFill>
          <a:srgbClr val="E2BCEA">
            <a:alpha val="90000"/>
          </a:srgbClr>
        </a:solidFill>
        <a:ln w="57150">
          <a:solidFill>
            <a:srgbClr val="893BCD">
              <a:alpha val="90000"/>
            </a:srgbClr>
          </a:solidFill>
        </a:ln>
      </dgm:spPr>
      <dgm:t>
        <a:bodyPr/>
        <a:lstStyle/>
        <a:p>
          <a:r>
            <a:rPr lang="ru-RU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Пандемия COVID-19</a:t>
          </a:r>
        </a:p>
      </dgm:t>
    </dgm:pt>
    <dgm:pt modelId="{2AC68EC2-6AD8-408F-9E92-4A341EBF7C60}" type="parTrans" cxnId="{8A96986B-4253-4B9A-B503-2A8285A276F4}">
      <dgm:prSet/>
      <dgm:spPr/>
      <dgm:t>
        <a:bodyPr/>
        <a:lstStyle/>
        <a:p>
          <a:endParaRPr lang="ru-RU"/>
        </a:p>
      </dgm:t>
    </dgm:pt>
    <dgm:pt modelId="{CAA8CBBA-372E-41A2-87C2-B13431272140}" type="sibTrans" cxnId="{8A96986B-4253-4B9A-B503-2A8285A276F4}">
      <dgm:prSet/>
      <dgm:spPr/>
      <dgm:t>
        <a:bodyPr/>
        <a:lstStyle/>
        <a:p>
          <a:endParaRPr lang="ru-RU"/>
        </a:p>
      </dgm:t>
    </dgm:pt>
    <dgm:pt modelId="{D3F0C20F-1171-4797-B204-FA08ACD14C44}">
      <dgm:prSet custT="1"/>
      <dgm:spPr>
        <a:solidFill>
          <a:srgbClr val="E2BCEA">
            <a:alpha val="90000"/>
          </a:srgbClr>
        </a:solidFill>
        <a:ln w="57150">
          <a:solidFill>
            <a:srgbClr val="893BCD">
              <a:alpha val="90000"/>
            </a:srgbClr>
          </a:solidFill>
        </a:ln>
      </dgm:spPr>
      <dgm:t>
        <a:bodyPr/>
        <a:lstStyle/>
        <a:p>
          <a:r>
            <a:rPr lang="ru-RU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Отсутствие групповых мероприятий</a:t>
          </a:r>
        </a:p>
      </dgm:t>
    </dgm:pt>
    <dgm:pt modelId="{51E25EFF-07BE-445A-8812-BC960AA6BDF9}" type="parTrans" cxnId="{A8B3B42E-C15F-4C24-885F-ECE8A222F405}">
      <dgm:prSet/>
      <dgm:spPr/>
      <dgm:t>
        <a:bodyPr/>
        <a:lstStyle/>
        <a:p>
          <a:endParaRPr lang="ru-RU"/>
        </a:p>
      </dgm:t>
    </dgm:pt>
    <dgm:pt modelId="{A745F59F-A3C9-46A4-A25C-C06F71C67A22}" type="sibTrans" cxnId="{A8B3B42E-C15F-4C24-885F-ECE8A222F405}">
      <dgm:prSet/>
      <dgm:spPr/>
      <dgm:t>
        <a:bodyPr/>
        <a:lstStyle/>
        <a:p>
          <a:endParaRPr lang="ru-RU"/>
        </a:p>
      </dgm:t>
    </dgm:pt>
    <dgm:pt modelId="{CEB1E114-ADDC-4E21-9660-B4E0E7D21B76}">
      <dgm:prSet custT="1"/>
      <dgm:spPr>
        <a:solidFill>
          <a:srgbClr val="E2BCEA">
            <a:alpha val="90000"/>
          </a:srgbClr>
        </a:solidFill>
        <a:ln w="57150">
          <a:solidFill>
            <a:srgbClr val="893BCD">
              <a:alpha val="90000"/>
            </a:srgbClr>
          </a:solidFill>
        </a:ln>
      </dgm:spPr>
      <dgm:t>
        <a:bodyPr/>
        <a:lstStyle/>
        <a:p>
          <a:r>
            <a:rPr lang="ru-RU" sz="1800" b="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Гиперопека</a:t>
          </a:r>
          <a:endParaRPr lang="ru-RU" sz="18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0DF885C-1729-4C2A-904C-A205C9E66E00}" type="parTrans" cxnId="{D49B43C5-E11D-4602-9661-D6C0D9814CA4}">
      <dgm:prSet/>
      <dgm:spPr/>
      <dgm:t>
        <a:bodyPr/>
        <a:lstStyle/>
        <a:p>
          <a:endParaRPr lang="ru-RU"/>
        </a:p>
      </dgm:t>
    </dgm:pt>
    <dgm:pt modelId="{B32B3699-6065-4748-A92B-11CF78B21ABC}" type="sibTrans" cxnId="{D49B43C5-E11D-4602-9661-D6C0D9814CA4}">
      <dgm:prSet/>
      <dgm:spPr/>
      <dgm:t>
        <a:bodyPr/>
        <a:lstStyle/>
        <a:p>
          <a:endParaRPr lang="ru-RU"/>
        </a:p>
      </dgm:t>
    </dgm:pt>
    <dgm:pt modelId="{50698EDC-75BB-4760-B144-BDF8C8ECE2F7}">
      <dgm:prSet custT="1"/>
      <dgm:spPr>
        <a:solidFill>
          <a:srgbClr val="E2BCEA">
            <a:alpha val="90000"/>
          </a:srgbClr>
        </a:solidFill>
        <a:ln w="57150">
          <a:solidFill>
            <a:srgbClr val="893BCD">
              <a:alpha val="90000"/>
            </a:srgbClr>
          </a:solidFill>
        </a:ln>
      </dgm:spPr>
      <dgm:t>
        <a:bodyPr/>
        <a:lstStyle/>
        <a:p>
          <a:r>
            <a:rPr lang="ru-RU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Недостаток внимания</a:t>
          </a:r>
        </a:p>
      </dgm:t>
    </dgm:pt>
    <dgm:pt modelId="{93A25933-1BFE-4AE4-9574-061293B29F16}" type="parTrans" cxnId="{ABBFC2DD-1CE2-4CFA-8BB3-D81EC7654A09}">
      <dgm:prSet/>
      <dgm:spPr/>
      <dgm:t>
        <a:bodyPr/>
        <a:lstStyle/>
        <a:p>
          <a:endParaRPr lang="ru-RU"/>
        </a:p>
      </dgm:t>
    </dgm:pt>
    <dgm:pt modelId="{9D6E96FF-D07F-4A0C-9C09-8B088FBCD7CA}" type="sibTrans" cxnId="{ABBFC2DD-1CE2-4CFA-8BB3-D81EC7654A09}">
      <dgm:prSet/>
      <dgm:spPr/>
      <dgm:t>
        <a:bodyPr/>
        <a:lstStyle/>
        <a:p>
          <a:endParaRPr lang="ru-RU"/>
        </a:p>
      </dgm:t>
    </dgm:pt>
    <dgm:pt modelId="{88CD71A8-6E1B-4E15-9FE2-FDF41077A171}">
      <dgm:prSet custT="1"/>
      <dgm:spPr>
        <a:solidFill>
          <a:srgbClr val="E2BCEA">
            <a:alpha val="90000"/>
          </a:srgbClr>
        </a:solidFill>
        <a:ln w="57150">
          <a:solidFill>
            <a:srgbClr val="893BCD">
              <a:alpha val="90000"/>
            </a:srgbClr>
          </a:solidFill>
        </a:ln>
      </dgm:spPr>
      <dgm:t>
        <a:bodyPr/>
        <a:lstStyle/>
        <a:p>
          <a:r>
            <a:rPr lang="ru-RU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Многообразие культур</a:t>
          </a:r>
        </a:p>
      </dgm:t>
    </dgm:pt>
    <dgm:pt modelId="{C32B696A-851E-4AC5-A7A8-F2276A5ADB1D}" type="parTrans" cxnId="{3FCCE726-6CC5-4B59-B006-3C16CCB5024E}">
      <dgm:prSet/>
      <dgm:spPr/>
      <dgm:t>
        <a:bodyPr/>
        <a:lstStyle/>
        <a:p>
          <a:endParaRPr lang="ru-RU"/>
        </a:p>
      </dgm:t>
    </dgm:pt>
    <dgm:pt modelId="{613604EC-1DFC-4C11-A877-00A8C8C72B95}" type="sibTrans" cxnId="{3FCCE726-6CC5-4B59-B006-3C16CCB5024E}">
      <dgm:prSet/>
      <dgm:spPr/>
      <dgm:t>
        <a:bodyPr/>
        <a:lstStyle/>
        <a:p>
          <a:endParaRPr lang="ru-RU"/>
        </a:p>
      </dgm:t>
    </dgm:pt>
    <dgm:pt modelId="{1518636C-E7C3-49E5-A842-906879BE33C1}">
      <dgm:prSet custT="1"/>
      <dgm:spPr>
        <a:solidFill>
          <a:srgbClr val="E2BCEA">
            <a:alpha val="90000"/>
          </a:srgbClr>
        </a:solidFill>
        <a:ln w="57150">
          <a:solidFill>
            <a:srgbClr val="893BCD">
              <a:alpha val="90000"/>
            </a:srgbClr>
          </a:solidFill>
        </a:ln>
      </dgm:spPr>
      <dgm:t>
        <a:bodyPr/>
        <a:lstStyle/>
        <a:p>
          <a:r>
            <a:rPr lang="ru-RU" sz="18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Социальное неравенство</a:t>
          </a:r>
        </a:p>
      </dgm:t>
    </dgm:pt>
    <dgm:pt modelId="{483DE0B6-5DFC-4D80-9815-6DCCE8972FD3}" type="parTrans" cxnId="{A86C9E0F-A53D-4FE8-AD2C-C450B2E6B628}">
      <dgm:prSet/>
      <dgm:spPr/>
      <dgm:t>
        <a:bodyPr/>
        <a:lstStyle/>
        <a:p>
          <a:endParaRPr lang="ru-RU"/>
        </a:p>
      </dgm:t>
    </dgm:pt>
    <dgm:pt modelId="{8695F527-A1F6-4DC0-975C-00F253493F45}" type="sibTrans" cxnId="{A86C9E0F-A53D-4FE8-AD2C-C450B2E6B628}">
      <dgm:prSet/>
      <dgm:spPr/>
      <dgm:t>
        <a:bodyPr/>
        <a:lstStyle/>
        <a:p>
          <a:endParaRPr lang="ru-RU"/>
        </a:p>
      </dgm:t>
    </dgm:pt>
    <dgm:pt modelId="{58D3998C-ADA4-40B0-A9F6-040EA1B1C29F}" type="pres">
      <dgm:prSet presAssocID="{52BC9A4B-3535-4747-81E7-D5F89DDC4ADC}" presName="Name0" presStyleCnt="0">
        <dgm:presLayoutVars>
          <dgm:dir/>
          <dgm:animLvl val="lvl"/>
          <dgm:resizeHandles val="exact"/>
        </dgm:presLayoutVars>
      </dgm:prSet>
      <dgm:spPr/>
    </dgm:pt>
    <dgm:pt modelId="{E34368E2-F571-4BEB-983E-828974238811}" type="pres">
      <dgm:prSet presAssocID="{1D3DDB60-0FFA-4967-BA60-70CCC9D362AC}" presName="linNode" presStyleCnt="0"/>
      <dgm:spPr/>
    </dgm:pt>
    <dgm:pt modelId="{7CF18ECB-A4C9-4F29-8DED-8540F41307FE}" type="pres">
      <dgm:prSet presAssocID="{1D3DDB60-0FFA-4967-BA60-70CCC9D362AC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FCCFBE24-9E5A-4827-82E9-341E2760E5AB}" type="pres">
      <dgm:prSet presAssocID="{1D3DDB60-0FFA-4967-BA60-70CCC9D362AC}" presName="descendantText" presStyleLbl="alignAccFollowNode1" presStyleIdx="0" presStyleCnt="7">
        <dgm:presLayoutVars>
          <dgm:bulletEnabled val="1"/>
        </dgm:presLayoutVars>
      </dgm:prSet>
      <dgm:spPr/>
    </dgm:pt>
    <dgm:pt modelId="{6E035A42-53E0-4DC8-BDC5-F779E2A32211}" type="pres">
      <dgm:prSet presAssocID="{8F482696-6947-4BA9-9A6A-101B1DE74E63}" presName="sp" presStyleCnt="0"/>
      <dgm:spPr/>
    </dgm:pt>
    <dgm:pt modelId="{6D1F2099-4B3E-463B-8B85-8C3F902CDF47}" type="pres">
      <dgm:prSet presAssocID="{71C35290-9335-4797-A7FF-C84963BF5191}" presName="linNode" presStyleCnt="0"/>
      <dgm:spPr/>
    </dgm:pt>
    <dgm:pt modelId="{C48AF0B4-52ED-4CED-B7F6-7D1C113B858E}" type="pres">
      <dgm:prSet presAssocID="{71C35290-9335-4797-A7FF-C84963BF5191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F8F1B28F-FD8F-48ED-81EB-5698F2FA0FE0}" type="pres">
      <dgm:prSet presAssocID="{71C35290-9335-4797-A7FF-C84963BF5191}" presName="descendantText" presStyleLbl="alignAccFollowNode1" presStyleIdx="1" presStyleCnt="7">
        <dgm:presLayoutVars>
          <dgm:bulletEnabled val="1"/>
        </dgm:presLayoutVars>
      </dgm:prSet>
      <dgm:spPr/>
    </dgm:pt>
    <dgm:pt modelId="{BC95A7A9-F361-4329-924C-8685C1988CCD}" type="pres">
      <dgm:prSet presAssocID="{C8536DC7-AD9D-4058-8072-D7542A83A8D7}" presName="sp" presStyleCnt="0"/>
      <dgm:spPr/>
    </dgm:pt>
    <dgm:pt modelId="{0C22F1F4-01B3-46A1-BC41-D82622B7A9D4}" type="pres">
      <dgm:prSet presAssocID="{CCDA47A6-D154-4431-8BDE-62A661D83D35}" presName="linNode" presStyleCnt="0"/>
      <dgm:spPr/>
    </dgm:pt>
    <dgm:pt modelId="{0F6215A5-9A2C-471A-80EE-1EAB5E3724BF}" type="pres">
      <dgm:prSet presAssocID="{CCDA47A6-D154-4431-8BDE-62A661D83D35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EAEBB397-0FD7-4C73-8150-E8DFBE9673A8}" type="pres">
      <dgm:prSet presAssocID="{CCDA47A6-D154-4431-8BDE-62A661D83D35}" presName="descendantText" presStyleLbl="alignAccFollowNode1" presStyleIdx="2" presStyleCnt="7">
        <dgm:presLayoutVars>
          <dgm:bulletEnabled val="1"/>
        </dgm:presLayoutVars>
      </dgm:prSet>
      <dgm:spPr/>
    </dgm:pt>
    <dgm:pt modelId="{08882F68-9561-48D8-B9B4-3C242C0BB2C7}" type="pres">
      <dgm:prSet presAssocID="{C8781F45-3027-4338-9B7D-BBF40D4F1FBA}" presName="sp" presStyleCnt="0"/>
      <dgm:spPr/>
    </dgm:pt>
    <dgm:pt modelId="{29CE9BE5-C0B2-4110-9951-D56486D378FB}" type="pres">
      <dgm:prSet presAssocID="{81CD10E9-C97B-4D5E-A14A-63207F930162}" presName="linNode" presStyleCnt="0"/>
      <dgm:spPr/>
    </dgm:pt>
    <dgm:pt modelId="{2384B306-FAC1-462C-8301-7725A04F7152}" type="pres">
      <dgm:prSet presAssocID="{81CD10E9-C97B-4D5E-A14A-63207F930162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B76DA67A-9F95-4FA6-8286-6DFA4A449743}" type="pres">
      <dgm:prSet presAssocID="{81CD10E9-C97B-4D5E-A14A-63207F930162}" presName="descendantText" presStyleLbl="alignAccFollowNode1" presStyleIdx="3" presStyleCnt="7">
        <dgm:presLayoutVars>
          <dgm:bulletEnabled val="1"/>
        </dgm:presLayoutVars>
      </dgm:prSet>
      <dgm:spPr/>
    </dgm:pt>
    <dgm:pt modelId="{3517543E-034E-48A0-AFA6-9461A91986B5}" type="pres">
      <dgm:prSet presAssocID="{1178545A-EEDB-496A-A17F-AB92F327152D}" presName="sp" presStyleCnt="0"/>
      <dgm:spPr/>
    </dgm:pt>
    <dgm:pt modelId="{A5303737-B166-40C3-9934-1D938E72C163}" type="pres">
      <dgm:prSet presAssocID="{6A36C7AC-3B18-4A02-927D-E5CAE8EEC9D1}" presName="linNode" presStyleCnt="0"/>
      <dgm:spPr/>
    </dgm:pt>
    <dgm:pt modelId="{111C245E-910A-4B2A-9C38-66A9E2B50EF6}" type="pres">
      <dgm:prSet presAssocID="{6A36C7AC-3B18-4A02-927D-E5CAE8EEC9D1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342144BA-A86D-46C9-BDB5-980B14AB9FE0}" type="pres">
      <dgm:prSet presAssocID="{6A36C7AC-3B18-4A02-927D-E5CAE8EEC9D1}" presName="descendantText" presStyleLbl="alignAccFollowNode1" presStyleIdx="4" presStyleCnt="7">
        <dgm:presLayoutVars>
          <dgm:bulletEnabled val="1"/>
        </dgm:presLayoutVars>
      </dgm:prSet>
      <dgm:spPr/>
    </dgm:pt>
    <dgm:pt modelId="{5EC2E907-7C9C-4958-A8C1-DF10EF3DE04A}" type="pres">
      <dgm:prSet presAssocID="{3B02C134-F311-4233-8FD3-B7A4C397F02E}" presName="sp" presStyleCnt="0"/>
      <dgm:spPr/>
    </dgm:pt>
    <dgm:pt modelId="{9D3110FB-F984-40B6-A7B6-3E5C13869459}" type="pres">
      <dgm:prSet presAssocID="{3ABF9F2E-0FD7-4B34-AEE0-DD9A41D2AFD0}" presName="linNode" presStyleCnt="0"/>
      <dgm:spPr/>
    </dgm:pt>
    <dgm:pt modelId="{18671425-DA41-4D6A-94AB-4EBA3A9DB4CA}" type="pres">
      <dgm:prSet presAssocID="{3ABF9F2E-0FD7-4B34-AEE0-DD9A41D2AFD0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298BB705-CF4D-4509-BC74-8376332040B9}" type="pres">
      <dgm:prSet presAssocID="{3ABF9F2E-0FD7-4B34-AEE0-DD9A41D2AFD0}" presName="descendantText" presStyleLbl="alignAccFollowNode1" presStyleIdx="5" presStyleCnt="7">
        <dgm:presLayoutVars>
          <dgm:bulletEnabled val="1"/>
        </dgm:presLayoutVars>
      </dgm:prSet>
      <dgm:spPr/>
    </dgm:pt>
    <dgm:pt modelId="{ADA22EA8-77B6-4ADB-9C21-858E2F454186}" type="pres">
      <dgm:prSet presAssocID="{969CD289-F085-476E-A4A3-15D4686AB99D}" presName="sp" presStyleCnt="0"/>
      <dgm:spPr/>
    </dgm:pt>
    <dgm:pt modelId="{546CEBED-0BC6-4228-9651-C8CF98E0616E}" type="pres">
      <dgm:prSet presAssocID="{73BF4A5B-F4CD-41AD-A977-268F7397676A}" presName="linNode" presStyleCnt="0"/>
      <dgm:spPr/>
    </dgm:pt>
    <dgm:pt modelId="{4DD8BADF-1A3B-440A-A4BE-35F20BAF6830}" type="pres">
      <dgm:prSet presAssocID="{73BF4A5B-F4CD-41AD-A977-268F7397676A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F1E1041D-F1FF-40C0-8B7E-B62F0C21B55E}" type="pres">
      <dgm:prSet presAssocID="{73BF4A5B-F4CD-41AD-A977-268F7397676A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E5E1B205-7CA4-4664-BC12-93F523305849}" type="presOf" srcId="{A9CEAEE5-6A3C-4D98-BE84-EBBAECC93E18}" destId="{FCCFBE24-9E5A-4827-82E9-341E2760E5AB}" srcOrd="0" destOrd="1" presId="urn:microsoft.com/office/officeart/2005/8/layout/vList5"/>
    <dgm:cxn modelId="{A86C9E0F-A53D-4FE8-AD2C-C450B2E6B628}" srcId="{6A36C7AC-3B18-4A02-927D-E5CAE8EEC9D1}" destId="{1518636C-E7C3-49E5-A842-906879BE33C1}" srcOrd="1" destOrd="0" parTransId="{483DE0B6-5DFC-4D80-9815-6DCCE8972FD3}" sibTransId="{8695F527-A1F6-4DC0-975C-00F253493F45}"/>
    <dgm:cxn modelId="{8EB24911-772A-41D5-8413-33214D08BC5E}" srcId="{71C35290-9335-4797-A7FF-C84963BF5191}" destId="{646F6984-7FA8-4795-A69E-9EA25AE92BA1}" srcOrd="1" destOrd="0" parTransId="{F10DA2BB-4BD5-4FB6-99A9-C8671B9DBB17}" sibTransId="{87073E0B-3DD1-4B0A-B7F4-3E9E20B9172D}"/>
    <dgm:cxn modelId="{316E3913-31B9-436E-B53E-78ABA343BD7F}" srcId="{52BC9A4B-3535-4747-81E7-D5F89DDC4ADC}" destId="{CCDA47A6-D154-4431-8BDE-62A661D83D35}" srcOrd="2" destOrd="0" parTransId="{C41E49A4-E3EE-41D8-AABF-117750A7531E}" sibTransId="{C8781F45-3027-4338-9B7D-BBF40D4F1FBA}"/>
    <dgm:cxn modelId="{CE908619-C65F-4947-BF39-7619CBFB1DAF}" type="presOf" srcId="{CCDA47A6-D154-4431-8BDE-62A661D83D35}" destId="{0F6215A5-9A2C-471A-80EE-1EAB5E3724BF}" srcOrd="0" destOrd="0" presId="urn:microsoft.com/office/officeart/2005/8/layout/vList5"/>
    <dgm:cxn modelId="{3FCCE726-6CC5-4B59-B006-3C16CCB5024E}" srcId="{6A36C7AC-3B18-4A02-927D-E5CAE8EEC9D1}" destId="{88CD71A8-6E1B-4E15-9FE2-FDF41077A171}" srcOrd="0" destOrd="0" parTransId="{C32B696A-851E-4AC5-A7A8-F2276A5ADB1D}" sibTransId="{613604EC-1DFC-4C11-A877-00A8C8C72B95}"/>
    <dgm:cxn modelId="{95E5672B-6422-49A2-804C-F418926F01EE}" type="presOf" srcId="{646F6984-7FA8-4795-A69E-9EA25AE92BA1}" destId="{F8F1B28F-FD8F-48ED-81EB-5698F2FA0FE0}" srcOrd="0" destOrd="1" presId="urn:microsoft.com/office/officeart/2005/8/layout/vList5"/>
    <dgm:cxn modelId="{B48E522E-C11B-485E-A98D-319D4913759E}" srcId="{1D3DDB60-0FFA-4967-BA60-70CCC9D362AC}" destId="{A9CEAEE5-6A3C-4D98-BE84-EBBAECC93E18}" srcOrd="1" destOrd="0" parTransId="{91BC7F98-7C34-47A3-9127-0934068331A3}" sibTransId="{6480C400-15A0-4B09-8147-F5673EC823E9}"/>
    <dgm:cxn modelId="{A8B3B42E-C15F-4C24-885F-ECE8A222F405}" srcId="{CCDA47A6-D154-4431-8BDE-62A661D83D35}" destId="{D3F0C20F-1171-4797-B204-FA08ACD14C44}" srcOrd="1" destOrd="0" parTransId="{51E25EFF-07BE-445A-8812-BC960AA6BDF9}" sibTransId="{A745F59F-A3C9-46A4-A25C-C06F71C67A22}"/>
    <dgm:cxn modelId="{8529FF31-0482-4BD7-9328-8446FC3F6069}" srcId="{1D3DDB60-0FFA-4967-BA60-70CCC9D362AC}" destId="{D5AE9AF8-39D7-4909-AD1B-AC01A85B4235}" srcOrd="0" destOrd="0" parTransId="{0EEF00DD-1258-4B27-9242-5D750BE399BF}" sibTransId="{4EE36145-9995-42A6-AE1F-E82ACAE3CABB}"/>
    <dgm:cxn modelId="{EFD80B3A-BE3F-4B78-A184-302438599AD5}" type="presOf" srcId="{73BF4A5B-F4CD-41AD-A977-268F7397676A}" destId="{4DD8BADF-1A3B-440A-A4BE-35F20BAF6830}" srcOrd="0" destOrd="0" presId="urn:microsoft.com/office/officeart/2005/8/layout/vList5"/>
    <dgm:cxn modelId="{95173A3E-8C5C-47AE-B657-95947F8DD336}" type="presOf" srcId="{4CCE9785-6FC1-4206-B634-E2F7E9977CA0}" destId="{298BB705-CF4D-4509-BC74-8376332040B9}" srcOrd="0" destOrd="1" presId="urn:microsoft.com/office/officeart/2005/8/layout/vList5"/>
    <dgm:cxn modelId="{A805ED5D-636B-4792-B1AB-5D4D19C0B93C}" srcId="{52BC9A4B-3535-4747-81E7-D5F89DDC4ADC}" destId="{1D3DDB60-0FFA-4967-BA60-70CCC9D362AC}" srcOrd="0" destOrd="0" parTransId="{E116F8D3-233F-4F17-ABD6-FA09FD85228C}" sibTransId="{8F482696-6947-4BA9-9A6A-101B1DE74E63}"/>
    <dgm:cxn modelId="{B1BA975E-CCF1-4BA7-96DE-D5E5B66990AC}" srcId="{73BF4A5B-F4CD-41AD-A977-268F7397676A}" destId="{29D59632-1921-4D4D-AA73-D371CC5B8323}" srcOrd="0" destOrd="0" parTransId="{E9726AC9-9FE2-4AA9-813C-EECA5ED6BD0A}" sibTransId="{816B3549-02D7-4922-8B4A-BDBB4C7890A4}"/>
    <dgm:cxn modelId="{90CF4361-DBEE-47A7-A9A9-7F386E99D58E}" srcId="{52BC9A4B-3535-4747-81E7-D5F89DDC4ADC}" destId="{73BF4A5B-F4CD-41AD-A977-268F7397676A}" srcOrd="6" destOrd="0" parTransId="{13CCA1FE-9AB2-42ED-A133-265BC42848CA}" sibTransId="{C60FFDB2-1DF8-4EAB-B7DF-59BF1B51CA62}"/>
    <dgm:cxn modelId="{8A96986B-4253-4B9A-B503-2A8285A276F4}" srcId="{CCDA47A6-D154-4431-8BDE-62A661D83D35}" destId="{A3FF6B52-7E02-4C91-9AC2-38416207B480}" srcOrd="0" destOrd="0" parTransId="{2AC68EC2-6AD8-408F-9E92-4A341EBF7C60}" sibTransId="{CAA8CBBA-372E-41A2-87C2-B13431272140}"/>
    <dgm:cxn modelId="{823D3970-53B8-4132-B70B-48FC7313A89D}" type="presOf" srcId="{71C35290-9335-4797-A7FF-C84963BF5191}" destId="{C48AF0B4-52ED-4CED-B7F6-7D1C113B858E}" srcOrd="0" destOrd="0" presId="urn:microsoft.com/office/officeart/2005/8/layout/vList5"/>
    <dgm:cxn modelId="{1826BD52-579D-4B96-B674-F66EA4792363}" type="presOf" srcId="{D3F0C20F-1171-4797-B204-FA08ACD14C44}" destId="{EAEBB397-0FD7-4C73-8150-E8DFBE9673A8}" srcOrd="0" destOrd="1" presId="urn:microsoft.com/office/officeart/2005/8/layout/vList5"/>
    <dgm:cxn modelId="{EB487F56-F8AC-49AB-AE01-AAA7EFF18DE5}" type="presOf" srcId="{8DA00E0D-16B6-48DC-9B7B-01CE8A755B5A}" destId="{F1E1041D-F1FF-40C0-8B7E-B62F0C21B55E}" srcOrd="0" destOrd="1" presId="urn:microsoft.com/office/officeart/2005/8/layout/vList5"/>
    <dgm:cxn modelId="{E9FDF776-2279-470D-9894-42E5BC8CDEB2}" type="presOf" srcId="{A3FF6B52-7E02-4C91-9AC2-38416207B480}" destId="{EAEBB397-0FD7-4C73-8150-E8DFBE9673A8}" srcOrd="0" destOrd="0" presId="urn:microsoft.com/office/officeart/2005/8/layout/vList5"/>
    <dgm:cxn modelId="{F7506258-9658-4825-B7C6-CB63DD3947C3}" type="presOf" srcId="{29D59632-1921-4D4D-AA73-D371CC5B8323}" destId="{F1E1041D-F1FF-40C0-8B7E-B62F0C21B55E}" srcOrd="0" destOrd="0" presId="urn:microsoft.com/office/officeart/2005/8/layout/vList5"/>
    <dgm:cxn modelId="{6A850B83-8DE2-456E-9308-8079F2A4B723}" srcId="{3ABF9F2E-0FD7-4B34-AEE0-DD9A41D2AFD0}" destId="{4CCE9785-6FC1-4206-B634-E2F7E9977CA0}" srcOrd="1" destOrd="0" parTransId="{2E596A52-B845-4F2E-AF35-D9DD168616C1}" sibTransId="{097CEE7D-9210-49B8-BBCD-10E08E42F775}"/>
    <dgm:cxn modelId="{BBE9069B-40CA-4034-BCA9-F564919FF0F8}" srcId="{3ABF9F2E-0FD7-4B34-AEE0-DD9A41D2AFD0}" destId="{6AF6F5C1-2F98-431B-B08C-021FE8635AD1}" srcOrd="0" destOrd="0" parTransId="{A241C400-4A9B-4962-A207-40F49EAA2BF7}" sibTransId="{07F2B776-9F21-4F0F-A911-EFA3D50A7DB5}"/>
    <dgm:cxn modelId="{53F8F5A1-13B2-4E7A-B140-145CB3CBFF1B}" type="presOf" srcId="{88CD71A8-6E1B-4E15-9FE2-FDF41077A171}" destId="{342144BA-A86D-46C9-BDB5-980B14AB9FE0}" srcOrd="0" destOrd="0" presId="urn:microsoft.com/office/officeart/2005/8/layout/vList5"/>
    <dgm:cxn modelId="{CDC563A4-F612-4D4D-9206-4D8314EB9E81}" type="presOf" srcId="{CEB1E114-ADDC-4E21-9660-B4E0E7D21B76}" destId="{B76DA67A-9F95-4FA6-8286-6DFA4A449743}" srcOrd="0" destOrd="0" presId="urn:microsoft.com/office/officeart/2005/8/layout/vList5"/>
    <dgm:cxn modelId="{25E0BEA4-2ABE-44B6-A47A-ECF7B790243F}" type="presOf" srcId="{50698EDC-75BB-4760-B144-BDF8C8ECE2F7}" destId="{B76DA67A-9F95-4FA6-8286-6DFA4A449743}" srcOrd="0" destOrd="1" presId="urn:microsoft.com/office/officeart/2005/8/layout/vList5"/>
    <dgm:cxn modelId="{09526CAA-DF7E-4531-B2F1-FA07002D13E7}" srcId="{71C35290-9335-4797-A7FF-C84963BF5191}" destId="{FDE4DFFE-A6C1-48FD-820E-3C6E17AAD0F0}" srcOrd="0" destOrd="0" parTransId="{A9146E69-8485-40C3-8ACD-7CB09FC97B57}" sibTransId="{405E0DB5-C720-4BC0-AD42-3B7800539646}"/>
    <dgm:cxn modelId="{182297AB-E857-4FDC-822D-1C006A9E62C8}" type="presOf" srcId="{6AF6F5C1-2F98-431B-B08C-021FE8635AD1}" destId="{298BB705-CF4D-4509-BC74-8376332040B9}" srcOrd="0" destOrd="0" presId="urn:microsoft.com/office/officeart/2005/8/layout/vList5"/>
    <dgm:cxn modelId="{29550DB0-8F6E-4D0B-8D55-8CBE65658599}" type="presOf" srcId="{6A36C7AC-3B18-4A02-927D-E5CAE8EEC9D1}" destId="{111C245E-910A-4B2A-9C38-66A9E2B50EF6}" srcOrd="0" destOrd="0" presId="urn:microsoft.com/office/officeart/2005/8/layout/vList5"/>
    <dgm:cxn modelId="{25D96DB0-172F-4BDC-AD22-CD6E31F71CD0}" type="presOf" srcId="{3ABF9F2E-0FD7-4B34-AEE0-DD9A41D2AFD0}" destId="{18671425-DA41-4D6A-94AB-4EBA3A9DB4CA}" srcOrd="0" destOrd="0" presId="urn:microsoft.com/office/officeart/2005/8/layout/vList5"/>
    <dgm:cxn modelId="{D01F13BB-71E5-4D27-BB2E-81F9913242AE}" type="presOf" srcId="{1518636C-E7C3-49E5-A842-906879BE33C1}" destId="{342144BA-A86D-46C9-BDB5-980B14AB9FE0}" srcOrd="0" destOrd="1" presId="urn:microsoft.com/office/officeart/2005/8/layout/vList5"/>
    <dgm:cxn modelId="{F98DCFBC-E68E-4135-B9AD-904FB76A3467}" srcId="{52BC9A4B-3535-4747-81E7-D5F89DDC4ADC}" destId="{81CD10E9-C97B-4D5E-A14A-63207F930162}" srcOrd="3" destOrd="0" parTransId="{374EDEF0-759F-4779-9B77-4D25BBA17587}" sibTransId="{1178545A-EEDB-496A-A17F-AB92F327152D}"/>
    <dgm:cxn modelId="{47FE22C0-4906-4A5F-A301-5CA260F5A735}" type="presOf" srcId="{52BC9A4B-3535-4747-81E7-D5F89DDC4ADC}" destId="{58D3998C-ADA4-40B0-A9F6-040EA1B1C29F}" srcOrd="0" destOrd="0" presId="urn:microsoft.com/office/officeart/2005/8/layout/vList5"/>
    <dgm:cxn modelId="{D49B43C5-E11D-4602-9661-D6C0D9814CA4}" srcId="{81CD10E9-C97B-4D5E-A14A-63207F930162}" destId="{CEB1E114-ADDC-4E21-9660-B4E0E7D21B76}" srcOrd="0" destOrd="0" parTransId="{60DF885C-1729-4C2A-904C-A205C9E66E00}" sibTransId="{B32B3699-6065-4748-A92B-11CF78B21ABC}"/>
    <dgm:cxn modelId="{ABBFC2DD-1CE2-4CFA-8BB3-D81EC7654A09}" srcId="{81CD10E9-C97B-4D5E-A14A-63207F930162}" destId="{50698EDC-75BB-4760-B144-BDF8C8ECE2F7}" srcOrd="1" destOrd="0" parTransId="{93A25933-1BFE-4AE4-9574-061293B29F16}" sibTransId="{9D6E96FF-D07F-4A0C-9C09-8B088FBCD7CA}"/>
    <dgm:cxn modelId="{E0A995E4-2A05-40AB-B55E-3B9BFE4E83D7}" srcId="{73BF4A5B-F4CD-41AD-A977-268F7397676A}" destId="{8DA00E0D-16B6-48DC-9B7B-01CE8A755B5A}" srcOrd="1" destOrd="0" parTransId="{461D2A5B-9C10-42A6-A610-AB5EFCC62BEA}" sibTransId="{F08FFA13-7B77-4043-BE8C-E94AF47E6A30}"/>
    <dgm:cxn modelId="{66F8A8E7-998E-4E28-B869-751447D4B6EB}" type="presOf" srcId="{D5AE9AF8-39D7-4909-AD1B-AC01A85B4235}" destId="{FCCFBE24-9E5A-4827-82E9-341E2760E5AB}" srcOrd="0" destOrd="0" presId="urn:microsoft.com/office/officeart/2005/8/layout/vList5"/>
    <dgm:cxn modelId="{19B5B0E8-4C81-4FC1-BC58-46F7098C8093}" srcId="{52BC9A4B-3535-4747-81E7-D5F89DDC4ADC}" destId="{71C35290-9335-4797-A7FF-C84963BF5191}" srcOrd="1" destOrd="0" parTransId="{41AC2221-4CAA-4230-A042-484239A64DC4}" sibTransId="{C8536DC7-AD9D-4058-8072-D7542A83A8D7}"/>
    <dgm:cxn modelId="{6A8E32ED-1CFD-489F-80BE-34770A3228C9}" type="presOf" srcId="{1D3DDB60-0FFA-4967-BA60-70CCC9D362AC}" destId="{7CF18ECB-A4C9-4F29-8DED-8540F41307FE}" srcOrd="0" destOrd="0" presId="urn:microsoft.com/office/officeart/2005/8/layout/vList5"/>
    <dgm:cxn modelId="{0A1A2CEE-B4DB-4F4E-95F9-365B09E71591}" type="presOf" srcId="{FDE4DFFE-A6C1-48FD-820E-3C6E17AAD0F0}" destId="{F8F1B28F-FD8F-48ED-81EB-5698F2FA0FE0}" srcOrd="0" destOrd="0" presId="urn:microsoft.com/office/officeart/2005/8/layout/vList5"/>
    <dgm:cxn modelId="{8FC30DF3-7AF0-4907-AEA6-5DF5E125B7BE}" srcId="{52BC9A4B-3535-4747-81E7-D5F89DDC4ADC}" destId="{3ABF9F2E-0FD7-4B34-AEE0-DD9A41D2AFD0}" srcOrd="5" destOrd="0" parTransId="{B928E444-3910-4834-9D27-13A62F233310}" sibTransId="{969CD289-F085-476E-A4A3-15D4686AB99D}"/>
    <dgm:cxn modelId="{ECD63FF4-ACD9-46E3-9EE0-207966B65A7D}" type="presOf" srcId="{81CD10E9-C97B-4D5E-A14A-63207F930162}" destId="{2384B306-FAC1-462C-8301-7725A04F7152}" srcOrd="0" destOrd="0" presId="urn:microsoft.com/office/officeart/2005/8/layout/vList5"/>
    <dgm:cxn modelId="{6B5CCAFE-0FAB-4F11-86D7-B707B6889F54}" srcId="{52BC9A4B-3535-4747-81E7-D5F89DDC4ADC}" destId="{6A36C7AC-3B18-4A02-927D-E5CAE8EEC9D1}" srcOrd="4" destOrd="0" parTransId="{EED2F83B-D946-43B7-9EFE-28FF4F56C7E2}" sibTransId="{3B02C134-F311-4233-8FD3-B7A4C397F02E}"/>
    <dgm:cxn modelId="{E7D1531C-2DA0-4021-A71B-C82EDC94AE66}" type="presParOf" srcId="{58D3998C-ADA4-40B0-A9F6-040EA1B1C29F}" destId="{E34368E2-F571-4BEB-983E-828974238811}" srcOrd="0" destOrd="0" presId="urn:microsoft.com/office/officeart/2005/8/layout/vList5"/>
    <dgm:cxn modelId="{B3E6FFE0-3B2B-4ED5-A3B0-506D60523EFF}" type="presParOf" srcId="{E34368E2-F571-4BEB-983E-828974238811}" destId="{7CF18ECB-A4C9-4F29-8DED-8540F41307FE}" srcOrd="0" destOrd="0" presId="urn:microsoft.com/office/officeart/2005/8/layout/vList5"/>
    <dgm:cxn modelId="{2400A2AA-9422-4005-AE6E-44FCFCE1061D}" type="presParOf" srcId="{E34368E2-F571-4BEB-983E-828974238811}" destId="{FCCFBE24-9E5A-4827-82E9-341E2760E5AB}" srcOrd="1" destOrd="0" presId="urn:microsoft.com/office/officeart/2005/8/layout/vList5"/>
    <dgm:cxn modelId="{B4B52D2A-EA62-4BBC-B3D4-D47F81795E78}" type="presParOf" srcId="{58D3998C-ADA4-40B0-A9F6-040EA1B1C29F}" destId="{6E035A42-53E0-4DC8-BDC5-F779E2A32211}" srcOrd="1" destOrd="0" presId="urn:microsoft.com/office/officeart/2005/8/layout/vList5"/>
    <dgm:cxn modelId="{76FC2ACF-2582-469C-8CA4-67E5E88BBD00}" type="presParOf" srcId="{58D3998C-ADA4-40B0-A9F6-040EA1B1C29F}" destId="{6D1F2099-4B3E-463B-8B85-8C3F902CDF47}" srcOrd="2" destOrd="0" presId="urn:microsoft.com/office/officeart/2005/8/layout/vList5"/>
    <dgm:cxn modelId="{B4244230-A389-44E6-A42A-5928718C3C73}" type="presParOf" srcId="{6D1F2099-4B3E-463B-8B85-8C3F902CDF47}" destId="{C48AF0B4-52ED-4CED-B7F6-7D1C113B858E}" srcOrd="0" destOrd="0" presId="urn:microsoft.com/office/officeart/2005/8/layout/vList5"/>
    <dgm:cxn modelId="{B9F9280F-689F-4246-A555-B5C6E26DF244}" type="presParOf" srcId="{6D1F2099-4B3E-463B-8B85-8C3F902CDF47}" destId="{F8F1B28F-FD8F-48ED-81EB-5698F2FA0FE0}" srcOrd="1" destOrd="0" presId="urn:microsoft.com/office/officeart/2005/8/layout/vList5"/>
    <dgm:cxn modelId="{96D4D5BE-33A8-448A-B9E4-9080F49478AD}" type="presParOf" srcId="{58D3998C-ADA4-40B0-A9F6-040EA1B1C29F}" destId="{BC95A7A9-F361-4329-924C-8685C1988CCD}" srcOrd="3" destOrd="0" presId="urn:microsoft.com/office/officeart/2005/8/layout/vList5"/>
    <dgm:cxn modelId="{461E42C8-73F6-4CED-ABC1-34503291DBE4}" type="presParOf" srcId="{58D3998C-ADA4-40B0-A9F6-040EA1B1C29F}" destId="{0C22F1F4-01B3-46A1-BC41-D82622B7A9D4}" srcOrd="4" destOrd="0" presId="urn:microsoft.com/office/officeart/2005/8/layout/vList5"/>
    <dgm:cxn modelId="{B88A714C-7D7C-4007-8E79-10F2BC010133}" type="presParOf" srcId="{0C22F1F4-01B3-46A1-BC41-D82622B7A9D4}" destId="{0F6215A5-9A2C-471A-80EE-1EAB5E3724BF}" srcOrd="0" destOrd="0" presId="urn:microsoft.com/office/officeart/2005/8/layout/vList5"/>
    <dgm:cxn modelId="{1DBAE710-5C53-4974-833D-B09C8216851C}" type="presParOf" srcId="{0C22F1F4-01B3-46A1-BC41-D82622B7A9D4}" destId="{EAEBB397-0FD7-4C73-8150-E8DFBE9673A8}" srcOrd="1" destOrd="0" presId="urn:microsoft.com/office/officeart/2005/8/layout/vList5"/>
    <dgm:cxn modelId="{3B646691-CAD1-47D2-BEEA-C5F2F127BF60}" type="presParOf" srcId="{58D3998C-ADA4-40B0-A9F6-040EA1B1C29F}" destId="{08882F68-9561-48D8-B9B4-3C242C0BB2C7}" srcOrd="5" destOrd="0" presId="urn:microsoft.com/office/officeart/2005/8/layout/vList5"/>
    <dgm:cxn modelId="{B2461FA1-3DE7-444D-A194-5763EEBAABBA}" type="presParOf" srcId="{58D3998C-ADA4-40B0-A9F6-040EA1B1C29F}" destId="{29CE9BE5-C0B2-4110-9951-D56486D378FB}" srcOrd="6" destOrd="0" presId="urn:microsoft.com/office/officeart/2005/8/layout/vList5"/>
    <dgm:cxn modelId="{76A4ADC3-9C52-4BC0-9151-BBFBB7310D57}" type="presParOf" srcId="{29CE9BE5-C0B2-4110-9951-D56486D378FB}" destId="{2384B306-FAC1-462C-8301-7725A04F7152}" srcOrd="0" destOrd="0" presId="urn:microsoft.com/office/officeart/2005/8/layout/vList5"/>
    <dgm:cxn modelId="{9C945A1F-99B7-4AC7-94BD-1A4A91DC1AA3}" type="presParOf" srcId="{29CE9BE5-C0B2-4110-9951-D56486D378FB}" destId="{B76DA67A-9F95-4FA6-8286-6DFA4A449743}" srcOrd="1" destOrd="0" presId="urn:microsoft.com/office/officeart/2005/8/layout/vList5"/>
    <dgm:cxn modelId="{1AB5033C-CA21-4D92-8A08-B66F639CAE51}" type="presParOf" srcId="{58D3998C-ADA4-40B0-A9F6-040EA1B1C29F}" destId="{3517543E-034E-48A0-AFA6-9461A91986B5}" srcOrd="7" destOrd="0" presId="urn:microsoft.com/office/officeart/2005/8/layout/vList5"/>
    <dgm:cxn modelId="{9221F680-0BA0-403D-8DD3-2D658B6029DB}" type="presParOf" srcId="{58D3998C-ADA4-40B0-A9F6-040EA1B1C29F}" destId="{A5303737-B166-40C3-9934-1D938E72C163}" srcOrd="8" destOrd="0" presId="urn:microsoft.com/office/officeart/2005/8/layout/vList5"/>
    <dgm:cxn modelId="{9F6A0421-FAD4-49D5-BCEA-160A7BB83FDD}" type="presParOf" srcId="{A5303737-B166-40C3-9934-1D938E72C163}" destId="{111C245E-910A-4B2A-9C38-66A9E2B50EF6}" srcOrd="0" destOrd="0" presId="urn:microsoft.com/office/officeart/2005/8/layout/vList5"/>
    <dgm:cxn modelId="{258F399B-86FD-4205-BF91-B2B7530F092B}" type="presParOf" srcId="{A5303737-B166-40C3-9934-1D938E72C163}" destId="{342144BA-A86D-46C9-BDB5-980B14AB9FE0}" srcOrd="1" destOrd="0" presId="urn:microsoft.com/office/officeart/2005/8/layout/vList5"/>
    <dgm:cxn modelId="{02B41ABA-E035-4724-A5B4-C456BA016C2B}" type="presParOf" srcId="{58D3998C-ADA4-40B0-A9F6-040EA1B1C29F}" destId="{5EC2E907-7C9C-4958-A8C1-DF10EF3DE04A}" srcOrd="9" destOrd="0" presId="urn:microsoft.com/office/officeart/2005/8/layout/vList5"/>
    <dgm:cxn modelId="{33B75BB7-0744-4B96-B485-9347C7224AAD}" type="presParOf" srcId="{58D3998C-ADA4-40B0-A9F6-040EA1B1C29F}" destId="{9D3110FB-F984-40B6-A7B6-3E5C13869459}" srcOrd="10" destOrd="0" presId="urn:microsoft.com/office/officeart/2005/8/layout/vList5"/>
    <dgm:cxn modelId="{62B9E5DD-C0E3-4F91-AD3D-B59FD6A8D95C}" type="presParOf" srcId="{9D3110FB-F984-40B6-A7B6-3E5C13869459}" destId="{18671425-DA41-4D6A-94AB-4EBA3A9DB4CA}" srcOrd="0" destOrd="0" presId="urn:microsoft.com/office/officeart/2005/8/layout/vList5"/>
    <dgm:cxn modelId="{D18D379C-9A18-4DE4-A2DF-D028F0912F5D}" type="presParOf" srcId="{9D3110FB-F984-40B6-A7B6-3E5C13869459}" destId="{298BB705-CF4D-4509-BC74-8376332040B9}" srcOrd="1" destOrd="0" presId="urn:microsoft.com/office/officeart/2005/8/layout/vList5"/>
    <dgm:cxn modelId="{7D0E21F3-5A52-4769-B3A8-6AB7C79CFF91}" type="presParOf" srcId="{58D3998C-ADA4-40B0-A9F6-040EA1B1C29F}" destId="{ADA22EA8-77B6-4ADB-9C21-858E2F454186}" srcOrd="11" destOrd="0" presId="urn:microsoft.com/office/officeart/2005/8/layout/vList5"/>
    <dgm:cxn modelId="{60908641-7FBD-4C2C-BC90-2006CD865B2B}" type="presParOf" srcId="{58D3998C-ADA4-40B0-A9F6-040EA1B1C29F}" destId="{546CEBED-0BC6-4228-9651-C8CF98E0616E}" srcOrd="12" destOrd="0" presId="urn:microsoft.com/office/officeart/2005/8/layout/vList5"/>
    <dgm:cxn modelId="{8F2364C7-C9C6-4B03-ABBD-EB548D0E48A2}" type="presParOf" srcId="{546CEBED-0BC6-4228-9651-C8CF98E0616E}" destId="{4DD8BADF-1A3B-440A-A4BE-35F20BAF6830}" srcOrd="0" destOrd="0" presId="urn:microsoft.com/office/officeart/2005/8/layout/vList5"/>
    <dgm:cxn modelId="{BC8DC700-BC31-4F57-AE62-1042E2675562}" type="presParOf" srcId="{546CEBED-0BC6-4228-9651-C8CF98E0616E}" destId="{F1E1041D-F1FF-40C0-8B7E-B62F0C21B5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1D8A05-4C32-49FC-AA9F-242AED4FF7BB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930FDBE-9794-45D1-8738-B9B655B6AEEC}">
      <dgm:prSet phldrT="[Текст]" custT="1"/>
      <dgm:spPr>
        <a:solidFill>
          <a:srgbClr val="CA82D8"/>
        </a:solidFill>
        <a:ln w="57150">
          <a:solidFill>
            <a:srgbClr val="893BCD"/>
          </a:solidFill>
        </a:ln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Семья </a:t>
          </a:r>
        </a:p>
      </dgm:t>
    </dgm:pt>
    <dgm:pt modelId="{23EDDE51-8A53-4255-A2FC-74D5BAF4652E}" type="parTrans" cxnId="{015D41CF-E3D9-4598-899B-CF08F2EA5243}">
      <dgm:prSet/>
      <dgm:spPr/>
      <dgm:t>
        <a:bodyPr/>
        <a:lstStyle/>
        <a:p>
          <a:endParaRPr lang="ru-RU"/>
        </a:p>
      </dgm:t>
    </dgm:pt>
    <dgm:pt modelId="{7969239D-B56C-415B-ADB3-889A93D63F19}" type="sibTrans" cxnId="{015D41CF-E3D9-4598-899B-CF08F2EA5243}">
      <dgm:prSet/>
      <dgm:spPr/>
      <dgm:t>
        <a:bodyPr/>
        <a:lstStyle/>
        <a:p>
          <a:endParaRPr lang="ru-RU"/>
        </a:p>
      </dgm:t>
    </dgm:pt>
    <dgm:pt modelId="{B75B7B97-E082-4A63-804D-937459491B41}">
      <dgm:prSet phldrT="[Текст]" custT="1"/>
      <dgm:spPr>
        <a:ln>
          <a:solidFill>
            <a:srgbClr val="E2BCEA">
              <a:alpha val="90000"/>
            </a:srgbClr>
          </a:solidFill>
        </a:ln>
      </dgm:spPr>
      <dgm:t>
        <a:bodyPr/>
        <a:lstStyle/>
        <a:p>
          <a:r>
            <a:rPr lang="ru-RU" sz="1600" b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Стиль воспитания</a:t>
          </a:r>
        </a:p>
      </dgm:t>
    </dgm:pt>
    <dgm:pt modelId="{FA1364BE-8920-4D98-837D-978CC0B4BFC7}" type="parTrans" cxnId="{2508B75C-0E20-4CB2-BD6B-FBE0F242B922}">
      <dgm:prSet/>
      <dgm:spPr/>
      <dgm:t>
        <a:bodyPr/>
        <a:lstStyle/>
        <a:p>
          <a:endParaRPr lang="ru-RU"/>
        </a:p>
      </dgm:t>
    </dgm:pt>
    <dgm:pt modelId="{D98D87AF-1404-41DC-BFA0-8A738A421350}" type="sibTrans" cxnId="{2508B75C-0E20-4CB2-BD6B-FBE0F242B922}">
      <dgm:prSet/>
      <dgm:spPr/>
      <dgm:t>
        <a:bodyPr/>
        <a:lstStyle/>
        <a:p>
          <a:endParaRPr lang="ru-RU"/>
        </a:p>
      </dgm:t>
    </dgm:pt>
    <dgm:pt modelId="{F6F81C13-0734-40FE-B79B-783E5D17D85B}">
      <dgm:prSet phldrT="[Текст]" custT="1"/>
      <dgm:spPr/>
      <dgm:t>
        <a:bodyPr/>
        <a:lstStyle/>
        <a:p>
          <a:r>
            <a:rPr lang="ru-RU" sz="1600" b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Коммуникация в семье</a:t>
          </a:r>
        </a:p>
      </dgm:t>
    </dgm:pt>
    <dgm:pt modelId="{DCE64D71-3276-4B83-9A94-6B19B2C47721}" type="parTrans" cxnId="{43EFD32B-DC6E-4FCA-BBE7-4676E6657B53}">
      <dgm:prSet/>
      <dgm:spPr/>
      <dgm:t>
        <a:bodyPr/>
        <a:lstStyle/>
        <a:p>
          <a:endParaRPr lang="ru-RU"/>
        </a:p>
      </dgm:t>
    </dgm:pt>
    <dgm:pt modelId="{DC8CF167-B563-4861-A263-838425E69BC4}" type="sibTrans" cxnId="{43EFD32B-DC6E-4FCA-BBE7-4676E6657B53}">
      <dgm:prSet/>
      <dgm:spPr/>
      <dgm:t>
        <a:bodyPr/>
        <a:lstStyle/>
        <a:p>
          <a:endParaRPr lang="ru-RU"/>
        </a:p>
      </dgm:t>
    </dgm:pt>
    <dgm:pt modelId="{A5A6AA28-CB13-4576-B52B-C5538C1D680E}">
      <dgm:prSet phldrT="[Текст]" custT="1"/>
      <dgm:spPr>
        <a:ln w="57150">
          <a:solidFill>
            <a:srgbClr val="00B050"/>
          </a:solidFill>
        </a:ln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Дошкольные учреждения</a:t>
          </a:r>
        </a:p>
      </dgm:t>
    </dgm:pt>
    <dgm:pt modelId="{79861557-17D5-40F4-918F-961AF7ACA6B8}" type="parTrans" cxnId="{8BEBD0FF-EC62-464E-98B6-400A3E166295}">
      <dgm:prSet/>
      <dgm:spPr/>
      <dgm:t>
        <a:bodyPr/>
        <a:lstStyle/>
        <a:p>
          <a:endParaRPr lang="ru-RU"/>
        </a:p>
      </dgm:t>
    </dgm:pt>
    <dgm:pt modelId="{A05ED1D7-AC57-4796-A5DC-F7658C6AE3E4}" type="sibTrans" cxnId="{8BEBD0FF-EC62-464E-98B6-400A3E166295}">
      <dgm:prSet/>
      <dgm:spPr/>
      <dgm:t>
        <a:bodyPr/>
        <a:lstStyle/>
        <a:p>
          <a:endParaRPr lang="ru-RU"/>
        </a:p>
      </dgm:t>
    </dgm:pt>
    <dgm:pt modelId="{E9662DB2-F40F-40E8-8AF4-7DF151573C56}">
      <dgm:prSet phldrT="[Текст]" custT="1"/>
      <dgm:spPr/>
      <dgm:t>
        <a:bodyPr/>
        <a:lstStyle/>
        <a:p>
          <a:r>
            <a:rPr lang="ru-RU" sz="1500" b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Качество образовательной среды</a:t>
          </a:r>
        </a:p>
      </dgm:t>
    </dgm:pt>
    <dgm:pt modelId="{F73EE648-3C0B-44D8-85BA-CAF7F46896B2}" type="parTrans" cxnId="{0E512CB9-0A0C-486A-A00D-2EC153F82B68}">
      <dgm:prSet/>
      <dgm:spPr/>
      <dgm:t>
        <a:bodyPr/>
        <a:lstStyle/>
        <a:p>
          <a:endParaRPr lang="ru-RU"/>
        </a:p>
      </dgm:t>
    </dgm:pt>
    <dgm:pt modelId="{B8F4EC1D-3F00-4764-8936-FD25121A3C53}" type="sibTrans" cxnId="{0E512CB9-0A0C-486A-A00D-2EC153F82B68}">
      <dgm:prSet/>
      <dgm:spPr/>
      <dgm:t>
        <a:bodyPr/>
        <a:lstStyle/>
        <a:p>
          <a:endParaRPr lang="ru-RU"/>
        </a:p>
      </dgm:t>
    </dgm:pt>
    <dgm:pt modelId="{2A97FA81-2332-4524-9D9F-A7D1C6907050}">
      <dgm:prSet phldrT="[Текст]" custT="1"/>
      <dgm:spPr/>
      <dgm:t>
        <a:bodyPr/>
        <a:lstStyle/>
        <a:p>
          <a:r>
            <a:rPr lang="ru-RU" sz="1600" b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Методы обучения</a:t>
          </a:r>
        </a:p>
      </dgm:t>
    </dgm:pt>
    <dgm:pt modelId="{11341A79-DC05-4348-86CA-BB941772F97D}" type="parTrans" cxnId="{B20F2E2F-9375-4554-BC45-61960FCC94AF}">
      <dgm:prSet/>
      <dgm:spPr/>
      <dgm:t>
        <a:bodyPr/>
        <a:lstStyle/>
        <a:p>
          <a:endParaRPr lang="ru-RU"/>
        </a:p>
      </dgm:t>
    </dgm:pt>
    <dgm:pt modelId="{23FAFCF0-850E-4BDA-96CB-D6B4DA4E4C7C}" type="sibTrans" cxnId="{B20F2E2F-9375-4554-BC45-61960FCC94AF}">
      <dgm:prSet/>
      <dgm:spPr/>
      <dgm:t>
        <a:bodyPr/>
        <a:lstStyle/>
        <a:p>
          <a:endParaRPr lang="ru-RU"/>
        </a:p>
      </dgm:t>
    </dgm:pt>
    <dgm:pt modelId="{D7AE15A9-8383-4F13-AD80-75A9B4902A86}">
      <dgm:prSet phldrT="[Текст]" custT="1"/>
      <dgm:spPr>
        <a:ln w="57150">
          <a:solidFill>
            <a:srgbClr val="11A792"/>
          </a:solidFill>
        </a:ln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Сверстники</a:t>
          </a:r>
        </a:p>
      </dgm:t>
    </dgm:pt>
    <dgm:pt modelId="{1A7E7B08-501C-47CF-8839-8A3646C0A64C}" type="parTrans" cxnId="{1B995334-766D-44AA-BA25-96C4213FFCA9}">
      <dgm:prSet/>
      <dgm:spPr/>
      <dgm:t>
        <a:bodyPr/>
        <a:lstStyle/>
        <a:p>
          <a:endParaRPr lang="ru-RU"/>
        </a:p>
      </dgm:t>
    </dgm:pt>
    <dgm:pt modelId="{808E0AAD-47AF-4B5B-8D69-07C1A626AADE}" type="sibTrans" cxnId="{1B995334-766D-44AA-BA25-96C4213FFCA9}">
      <dgm:prSet/>
      <dgm:spPr/>
      <dgm:t>
        <a:bodyPr/>
        <a:lstStyle/>
        <a:p>
          <a:endParaRPr lang="ru-RU"/>
        </a:p>
      </dgm:t>
    </dgm:pt>
    <dgm:pt modelId="{8CDB5A0F-992E-495E-975E-63D09E995914}">
      <dgm:prSet phldrT="[Текст]" custT="1"/>
      <dgm:spPr/>
      <dgm:t>
        <a:bodyPr/>
        <a:lstStyle/>
        <a:p>
          <a:r>
            <a:rPr lang="ru-RU" sz="1600" b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Взаимодействие с ровесниками</a:t>
          </a:r>
        </a:p>
      </dgm:t>
    </dgm:pt>
    <dgm:pt modelId="{1BF8F7A4-A6BC-415D-AF30-69F2E9CFCBC9}" type="parTrans" cxnId="{6558ACF0-B294-4BA9-A46C-D8AEDFA39AD6}">
      <dgm:prSet/>
      <dgm:spPr/>
      <dgm:t>
        <a:bodyPr/>
        <a:lstStyle/>
        <a:p>
          <a:endParaRPr lang="ru-RU"/>
        </a:p>
      </dgm:t>
    </dgm:pt>
    <dgm:pt modelId="{ECE90953-ECF9-47E5-A9E6-553409CA06DE}" type="sibTrans" cxnId="{6558ACF0-B294-4BA9-A46C-D8AEDFA39AD6}">
      <dgm:prSet/>
      <dgm:spPr/>
      <dgm:t>
        <a:bodyPr/>
        <a:lstStyle/>
        <a:p>
          <a:endParaRPr lang="ru-RU"/>
        </a:p>
      </dgm:t>
    </dgm:pt>
    <dgm:pt modelId="{217A7E44-0DDA-4B86-86B3-4EFE22F5F0A8}">
      <dgm:prSet phldrT="[Текст]" custT="1"/>
      <dgm:spPr/>
      <dgm:t>
        <a:bodyPr/>
        <a:lstStyle/>
        <a:p>
          <a:r>
            <a:rPr lang="ru-RU" sz="1600" b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Групповая динамика</a:t>
          </a:r>
        </a:p>
      </dgm:t>
    </dgm:pt>
    <dgm:pt modelId="{C6873B16-D552-4A4E-82FF-E9975CE4756E}" type="parTrans" cxnId="{5C963226-A23D-42DC-9870-77993EDBBA4B}">
      <dgm:prSet/>
      <dgm:spPr/>
      <dgm:t>
        <a:bodyPr/>
        <a:lstStyle/>
        <a:p>
          <a:endParaRPr lang="ru-RU"/>
        </a:p>
      </dgm:t>
    </dgm:pt>
    <dgm:pt modelId="{A2D58EDD-8469-45B2-994C-715060446E6C}" type="sibTrans" cxnId="{5C963226-A23D-42DC-9870-77993EDBBA4B}">
      <dgm:prSet/>
      <dgm:spPr/>
      <dgm:t>
        <a:bodyPr/>
        <a:lstStyle/>
        <a:p>
          <a:endParaRPr lang="ru-RU"/>
        </a:p>
      </dgm:t>
    </dgm:pt>
    <dgm:pt modelId="{CFB36FBA-DD91-4549-BEBD-6040D5DCE418}">
      <dgm:prSet phldrT="[Текст]" custT="1"/>
      <dgm:spPr/>
      <dgm:t>
        <a:bodyPr/>
        <a:lstStyle/>
        <a:p>
          <a:r>
            <a:rPr lang="ru-RU" sz="1600" b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Пример родителей</a:t>
          </a:r>
        </a:p>
      </dgm:t>
    </dgm:pt>
    <dgm:pt modelId="{C38BD251-A12D-4EAC-BC99-DFEDFEA8BC11}" type="parTrans" cxnId="{E9C74831-9673-4702-90D4-CBD5F0A6F618}">
      <dgm:prSet/>
      <dgm:spPr/>
      <dgm:t>
        <a:bodyPr/>
        <a:lstStyle/>
        <a:p>
          <a:endParaRPr lang="ru-RU"/>
        </a:p>
      </dgm:t>
    </dgm:pt>
    <dgm:pt modelId="{4D325C6C-0F8B-424E-96EB-F3634A17DD8B}" type="sibTrans" cxnId="{E9C74831-9673-4702-90D4-CBD5F0A6F618}">
      <dgm:prSet/>
      <dgm:spPr/>
      <dgm:t>
        <a:bodyPr/>
        <a:lstStyle/>
        <a:p>
          <a:endParaRPr lang="ru-RU"/>
        </a:p>
      </dgm:t>
    </dgm:pt>
    <dgm:pt modelId="{0196A5A2-4667-448C-A48C-42E314FF3FB0}">
      <dgm:prSet phldrT="[Текст]" custT="1"/>
      <dgm:spPr/>
      <dgm:t>
        <a:bodyPr/>
        <a:lstStyle/>
        <a:p>
          <a:r>
            <a:rPr lang="ru-RU" sz="1600" b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Воспитатели</a:t>
          </a:r>
        </a:p>
      </dgm:t>
    </dgm:pt>
    <dgm:pt modelId="{679BE80B-F141-4AFE-B20F-BEE42EEAE239}" type="parTrans" cxnId="{DF146E61-BB76-4BC6-8422-56EE4A13D1ED}">
      <dgm:prSet/>
      <dgm:spPr/>
      <dgm:t>
        <a:bodyPr/>
        <a:lstStyle/>
        <a:p>
          <a:endParaRPr lang="ru-RU"/>
        </a:p>
      </dgm:t>
    </dgm:pt>
    <dgm:pt modelId="{65172414-4AB9-498D-A208-5D0F336314F2}" type="sibTrans" cxnId="{DF146E61-BB76-4BC6-8422-56EE4A13D1ED}">
      <dgm:prSet/>
      <dgm:spPr/>
      <dgm:t>
        <a:bodyPr/>
        <a:lstStyle/>
        <a:p>
          <a:endParaRPr lang="ru-RU"/>
        </a:p>
      </dgm:t>
    </dgm:pt>
    <dgm:pt modelId="{50F99A53-AFEB-4173-9F5E-8D97858AF060}">
      <dgm:prSet custT="1"/>
      <dgm:spPr>
        <a:ln w="57150">
          <a:solidFill>
            <a:srgbClr val="92D050"/>
          </a:solidFill>
        </a:ln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Социальная среда</a:t>
          </a:r>
        </a:p>
      </dgm:t>
    </dgm:pt>
    <dgm:pt modelId="{8F62F7BE-19A2-4DA5-8D1A-D3249E183D52}" type="parTrans" cxnId="{D4BAC661-52B5-4517-B63B-FB6ECAAE05E2}">
      <dgm:prSet/>
      <dgm:spPr/>
      <dgm:t>
        <a:bodyPr/>
        <a:lstStyle/>
        <a:p>
          <a:endParaRPr lang="ru-RU"/>
        </a:p>
      </dgm:t>
    </dgm:pt>
    <dgm:pt modelId="{C36E0F66-840B-41BA-ACE5-CBFDEB0DD7FD}" type="sibTrans" cxnId="{D4BAC661-52B5-4517-B63B-FB6ECAAE05E2}">
      <dgm:prSet/>
      <dgm:spPr/>
      <dgm:t>
        <a:bodyPr/>
        <a:lstStyle/>
        <a:p>
          <a:endParaRPr lang="ru-RU"/>
        </a:p>
      </dgm:t>
    </dgm:pt>
    <dgm:pt modelId="{650B3FC4-5081-4DE0-B32A-7F70F051FA1E}">
      <dgm:prSet custT="1"/>
      <dgm:spPr/>
      <dgm:t>
        <a:bodyPr/>
        <a:lstStyle/>
        <a:p>
          <a:r>
            <a:rPr lang="ru-RU" sz="1600" b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Сообщество и культура</a:t>
          </a:r>
        </a:p>
      </dgm:t>
    </dgm:pt>
    <dgm:pt modelId="{A01AD014-1E3B-470C-A345-0FBA124F29F3}" type="parTrans" cxnId="{1B317B49-4B76-4F64-979B-F353BFA8C0DF}">
      <dgm:prSet/>
      <dgm:spPr/>
      <dgm:t>
        <a:bodyPr/>
        <a:lstStyle/>
        <a:p>
          <a:endParaRPr lang="ru-RU"/>
        </a:p>
      </dgm:t>
    </dgm:pt>
    <dgm:pt modelId="{EC3E8204-CEF7-4433-B434-7CEE0491CF08}" type="sibTrans" cxnId="{1B317B49-4B76-4F64-979B-F353BFA8C0DF}">
      <dgm:prSet/>
      <dgm:spPr/>
      <dgm:t>
        <a:bodyPr/>
        <a:lstStyle/>
        <a:p>
          <a:endParaRPr lang="ru-RU"/>
        </a:p>
      </dgm:t>
    </dgm:pt>
    <dgm:pt modelId="{9723423E-5305-41F4-AEE0-E0E06DE08770}">
      <dgm:prSet custT="1"/>
      <dgm:spPr/>
      <dgm:t>
        <a:bodyPr/>
        <a:lstStyle/>
        <a:p>
          <a:r>
            <a:rPr lang="ru-RU" sz="1600" b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Экономический статус семьи</a:t>
          </a:r>
        </a:p>
      </dgm:t>
    </dgm:pt>
    <dgm:pt modelId="{D5B1FB44-1E09-4CE3-8A3E-BDFC9A031798}" type="parTrans" cxnId="{354BA0DB-9608-4FF3-B667-C991ED9C2A3B}">
      <dgm:prSet/>
      <dgm:spPr/>
      <dgm:t>
        <a:bodyPr/>
        <a:lstStyle/>
        <a:p>
          <a:endParaRPr lang="ru-RU"/>
        </a:p>
      </dgm:t>
    </dgm:pt>
    <dgm:pt modelId="{CC73F254-382E-44A7-94CF-B88C3549A46A}" type="sibTrans" cxnId="{354BA0DB-9608-4FF3-B667-C991ED9C2A3B}">
      <dgm:prSet/>
      <dgm:spPr/>
      <dgm:t>
        <a:bodyPr/>
        <a:lstStyle/>
        <a:p>
          <a:endParaRPr lang="ru-RU"/>
        </a:p>
      </dgm:t>
    </dgm:pt>
    <dgm:pt modelId="{A6E2A9A2-9C1C-4ADE-9D43-FD81066C71E4}">
      <dgm:prSet custT="1"/>
      <dgm:spPr>
        <a:ln w="57150">
          <a:solidFill>
            <a:srgbClr val="92D050"/>
          </a:solidFill>
        </a:ln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Образование и развитие</a:t>
          </a:r>
        </a:p>
      </dgm:t>
    </dgm:pt>
    <dgm:pt modelId="{3579BE69-788C-4C55-8F46-ED2D65ACAC80}" type="parTrans" cxnId="{A6D9A6BE-31A5-4D35-9CA7-C5EB3892E092}">
      <dgm:prSet/>
      <dgm:spPr/>
      <dgm:t>
        <a:bodyPr/>
        <a:lstStyle/>
        <a:p>
          <a:endParaRPr lang="ru-RU"/>
        </a:p>
      </dgm:t>
    </dgm:pt>
    <dgm:pt modelId="{C364899A-8380-4C38-AE8C-ECE2D4E23CE1}" type="sibTrans" cxnId="{A6D9A6BE-31A5-4D35-9CA7-C5EB3892E092}">
      <dgm:prSet/>
      <dgm:spPr/>
      <dgm:t>
        <a:bodyPr/>
        <a:lstStyle/>
        <a:p>
          <a:endParaRPr lang="ru-RU"/>
        </a:p>
      </dgm:t>
    </dgm:pt>
    <dgm:pt modelId="{F2EDD406-2D8C-4B03-8D74-92D33A5A687F}">
      <dgm:prSet custT="1"/>
      <dgm:spPr/>
      <dgm:t>
        <a:bodyPr/>
        <a:lstStyle/>
        <a:p>
          <a:r>
            <a:rPr lang="ru-RU" sz="1600" b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Доступ к образовательным ресурсам</a:t>
          </a:r>
        </a:p>
      </dgm:t>
    </dgm:pt>
    <dgm:pt modelId="{3029216C-D054-43E2-81F9-690401720B14}" type="parTrans" cxnId="{E4DD4DF0-48EF-42A9-8BEA-F3710292BD92}">
      <dgm:prSet/>
      <dgm:spPr/>
      <dgm:t>
        <a:bodyPr/>
        <a:lstStyle/>
        <a:p>
          <a:endParaRPr lang="ru-RU"/>
        </a:p>
      </dgm:t>
    </dgm:pt>
    <dgm:pt modelId="{A235D96E-4445-4FDD-8256-7E7C76C8B23E}" type="sibTrans" cxnId="{E4DD4DF0-48EF-42A9-8BEA-F3710292BD92}">
      <dgm:prSet/>
      <dgm:spPr/>
      <dgm:t>
        <a:bodyPr/>
        <a:lstStyle/>
        <a:p>
          <a:endParaRPr lang="ru-RU"/>
        </a:p>
      </dgm:t>
    </dgm:pt>
    <dgm:pt modelId="{D9938BA0-C401-4A99-8202-C162C50E067B}">
      <dgm:prSet custT="1"/>
      <dgm:spPr/>
      <dgm:t>
        <a:bodyPr/>
        <a:lstStyle/>
        <a:p>
          <a:r>
            <a:rPr lang="ru-RU" sz="1600" b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Индивидуальные особенности</a:t>
          </a:r>
        </a:p>
      </dgm:t>
    </dgm:pt>
    <dgm:pt modelId="{BF6EECD9-4C43-45A4-9E55-7E20A5740987}" type="parTrans" cxnId="{CB99314D-DA98-4A65-952C-33C14BB542D7}">
      <dgm:prSet/>
      <dgm:spPr/>
      <dgm:t>
        <a:bodyPr/>
        <a:lstStyle/>
        <a:p>
          <a:endParaRPr lang="ru-RU"/>
        </a:p>
      </dgm:t>
    </dgm:pt>
    <dgm:pt modelId="{41DD1826-CC24-46C1-97E6-10F81EAAAFC2}" type="sibTrans" cxnId="{CB99314D-DA98-4A65-952C-33C14BB542D7}">
      <dgm:prSet/>
      <dgm:spPr/>
      <dgm:t>
        <a:bodyPr/>
        <a:lstStyle/>
        <a:p>
          <a:endParaRPr lang="ru-RU"/>
        </a:p>
      </dgm:t>
    </dgm:pt>
    <dgm:pt modelId="{88CC76FA-BE6E-4E1F-95D7-A18B265D7FC6}">
      <dgm:prSet custT="1"/>
      <dgm:spPr/>
      <dgm:t>
        <a:bodyPr/>
        <a:lstStyle/>
        <a:p>
          <a:r>
            <a:rPr lang="ru-RU" sz="1600" b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Здоровье ребенка</a:t>
          </a:r>
        </a:p>
      </dgm:t>
    </dgm:pt>
    <dgm:pt modelId="{F2884E35-4D58-4B9D-AA4D-3DE59DBC5AA7}" type="parTrans" cxnId="{5E43898E-4C62-4672-8402-FE32DB719C94}">
      <dgm:prSet/>
      <dgm:spPr/>
      <dgm:t>
        <a:bodyPr/>
        <a:lstStyle/>
        <a:p>
          <a:endParaRPr lang="ru-RU"/>
        </a:p>
      </dgm:t>
    </dgm:pt>
    <dgm:pt modelId="{BF98D8CA-33BA-4DD3-9296-D7DCA5E2B01C}" type="sibTrans" cxnId="{5E43898E-4C62-4672-8402-FE32DB719C94}">
      <dgm:prSet/>
      <dgm:spPr/>
      <dgm:t>
        <a:bodyPr/>
        <a:lstStyle/>
        <a:p>
          <a:endParaRPr lang="ru-RU"/>
        </a:p>
      </dgm:t>
    </dgm:pt>
    <dgm:pt modelId="{F469E920-9E45-42EF-8850-911580BC16F8}">
      <dgm:prSet custT="1"/>
      <dgm:spPr>
        <a:ln w="57150">
          <a:solidFill>
            <a:srgbClr val="FFFF00"/>
          </a:solidFill>
        </a:ln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Медицинские и психологические факторы</a:t>
          </a:r>
        </a:p>
      </dgm:t>
    </dgm:pt>
    <dgm:pt modelId="{A7110CA9-654B-464A-B356-74C488E590EB}" type="parTrans" cxnId="{32C9B7F9-A9F6-4417-868A-466AD74C12F6}">
      <dgm:prSet/>
      <dgm:spPr/>
      <dgm:t>
        <a:bodyPr/>
        <a:lstStyle/>
        <a:p>
          <a:endParaRPr lang="ru-RU"/>
        </a:p>
      </dgm:t>
    </dgm:pt>
    <dgm:pt modelId="{E1BE8725-DC91-4896-BB8F-27D81A936670}" type="sibTrans" cxnId="{32C9B7F9-A9F6-4417-868A-466AD74C12F6}">
      <dgm:prSet/>
      <dgm:spPr/>
      <dgm:t>
        <a:bodyPr/>
        <a:lstStyle/>
        <a:p>
          <a:endParaRPr lang="ru-RU"/>
        </a:p>
      </dgm:t>
    </dgm:pt>
    <dgm:pt modelId="{1A4B647C-DDE3-4E48-902A-736DB0D4ED93}">
      <dgm:prSet custT="1"/>
      <dgm:spPr/>
      <dgm:t>
        <a:bodyPr/>
        <a:lstStyle/>
        <a:p>
          <a:r>
            <a:rPr lang="ru-RU" sz="1600" b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Психологическая поддержка</a:t>
          </a:r>
        </a:p>
      </dgm:t>
    </dgm:pt>
    <dgm:pt modelId="{9A27F134-4D7F-49B2-BC3E-179E30A00437}" type="parTrans" cxnId="{CE56FDA9-3022-4E27-80AB-081A79BDBFFD}">
      <dgm:prSet/>
      <dgm:spPr/>
      <dgm:t>
        <a:bodyPr/>
        <a:lstStyle/>
        <a:p>
          <a:endParaRPr lang="ru-RU"/>
        </a:p>
      </dgm:t>
    </dgm:pt>
    <dgm:pt modelId="{8BAFBC46-EDA4-4B09-80BE-FBC4235B85A1}" type="sibTrans" cxnId="{CE56FDA9-3022-4E27-80AB-081A79BDBFFD}">
      <dgm:prSet/>
      <dgm:spPr/>
      <dgm:t>
        <a:bodyPr/>
        <a:lstStyle/>
        <a:p>
          <a:endParaRPr lang="ru-RU"/>
        </a:p>
      </dgm:t>
    </dgm:pt>
    <dgm:pt modelId="{EC1F1364-C954-44FC-A504-487F6B260D6B}">
      <dgm:prSet custT="1"/>
      <dgm:spPr/>
      <dgm:t>
        <a:bodyPr/>
        <a:lstStyle/>
        <a:p>
          <a:r>
            <a:rPr lang="ru-RU" sz="1600" b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Влияние медиа</a:t>
          </a:r>
        </a:p>
      </dgm:t>
    </dgm:pt>
    <dgm:pt modelId="{7E0CE74F-C567-4B1B-8DA2-4F47447E176B}" type="parTrans" cxnId="{137F9AE2-C84F-4836-8012-D01C8F6E73B2}">
      <dgm:prSet/>
      <dgm:spPr/>
      <dgm:t>
        <a:bodyPr/>
        <a:lstStyle/>
        <a:p>
          <a:endParaRPr lang="ru-RU"/>
        </a:p>
      </dgm:t>
    </dgm:pt>
    <dgm:pt modelId="{9C344F5F-C672-4E7D-B73F-D18A56AF5B1F}" type="sibTrans" cxnId="{137F9AE2-C84F-4836-8012-D01C8F6E73B2}">
      <dgm:prSet/>
      <dgm:spPr/>
      <dgm:t>
        <a:bodyPr/>
        <a:lstStyle/>
        <a:p>
          <a:endParaRPr lang="ru-RU"/>
        </a:p>
      </dgm:t>
    </dgm:pt>
    <dgm:pt modelId="{59DB7E25-F135-431D-B3A1-C2EE09EAF8BE}">
      <dgm:prSet custT="1"/>
      <dgm:spPr>
        <a:ln w="57150">
          <a:solidFill>
            <a:srgbClr val="FFC000"/>
          </a:solidFill>
        </a:ln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Технологии и медиа</a:t>
          </a:r>
        </a:p>
      </dgm:t>
    </dgm:pt>
    <dgm:pt modelId="{88E0F343-CF9F-49DA-BA3E-78ECE72A6FDF}" type="parTrans" cxnId="{6328E60D-515D-436F-A794-C2B261E4D743}">
      <dgm:prSet/>
      <dgm:spPr/>
      <dgm:t>
        <a:bodyPr/>
        <a:lstStyle/>
        <a:p>
          <a:endParaRPr lang="ru-RU"/>
        </a:p>
      </dgm:t>
    </dgm:pt>
    <dgm:pt modelId="{6E005A23-3722-4988-988D-BB041CE43DB4}" type="sibTrans" cxnId="{6328E60D-515D-436F-A794-C2B261E4D743}">
      <dgm:prSet/>
      <dgm:spPr/>
      <dgm:t>
        <a:bodyPr/>
        <a:lstStyle/>
        <a:p>
          <a:endParaRPr lang="ru-RU"/>
        </a:p>
      </dgm:t>
    </dgm:pt>
    <dgm:pt modelId="{240423BB-5905-4D92-8DAB-BF707F678FD9}">
      <dgm:prSet custT="1"/>
      <dgm:spPr/>
      <dgm:t>
        <a:bodyPr/>
        <a:lstStyle/>
        <a:p>
          <a:r>
            <a:rPr lang="ru-RU" sz="1600" b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Использование технологий</a:t>
          </a:r>
        </a:p>
      </dgm:t>
    </dgm:pt>
    <dgm:pt modelId="{32704E55-587A-43F4-A3A7-A45E93C7D470}" type="parTrans" cxnId="{E27B38EE-2A18-4006-BA2E-61129F598FB6}">
      <dgm:prSet/>
      <dgm:spPr/>
      <dgm:t>
        <a:bodyPr/>
        <a:lstStyle/>
        <a:p>
          <a:endParaRPr lang="ru-RU"/>
        </a:p>
      </dgm:t>
    </dgm:pt>
    <dgm:pt modelId="{45DF98AD-570E-4438-B495-1DDE52833A5A}" type="sibTrans" cxnId="{E27B38EE-2A18-4006-BA2E-61129F598FB6}">
      <dgm:prSet/>
      <dgm:spPr/>
      <dgm:t>
        <a:bodyPr/>
        <a:lstStyle/>
        <a:p>
          <a:endParaRPr lang="ru-RU"/>
        </a:p>
      </dgm:t>
    </dgm:pt>
    <dgm:pt modelId="{2CF9EAD0-88D8-4213-9CFF-4D1396999B2C}" type="pres">
      <dgm:prSet presAssocID="{CB1D8A05-4C32-49FC-AA9F-242AED4FF7BB}" presName="Name0" presStyleCnt="0">
        <dgm:presLayoutVars>
          <dgm:dir/>
          <dgm:animLvl val="lvl"/>
          <dgm:resizeHandles val="exact"/>
        </dgm:presLayoutVars>
      </dgm:prSet>
      <dgm:spPr/>
    </dgm:pt>
    <dgm:pt modelId="{E78BEBE3-68E3-4CB4-BD36-058FF3DF7813}" type="pres">
      <dgm:prSet presAssocID="{59DB7E25-F135-431D-B3A1-C2EE09EAF8BE}" presName="boxAndChildren" presStyleCnt="0"/>
      <dgm:spPr/>
    </dgm:pt>
    <dgm:pt modelId="{0E530034-F96E-415C-8F6B-ECA72B4982A3}" type="pres">
      <dgm:prSet presAssocID="{59DB7E25-F135-431D-B3A1-C2EE09EAF8BE}" presName="parentTextBox" presStyleLbl="node1" presStyleIdx="0" presStyleCnt="7"/>
      <dgm:spPr/>
    </dgm:pt>
    <dgm:pt modelId="{5C3CDC07-5E16-4504-93B3-146D1B291F3F}" type="pres">
      <dgm:prSet presAssocID="{59DB7E25-F135-431D-B3A1-C2EE09EAF8BE}" presName="entireBox" presStyleLbl="node1" presStyleIdx="0" presStyleCnt="7"/>
      <dgm:spPr/>
    </dgm:pt>
    <dgm:pt modelId="{ADDA40D7-C33D-4A9B-BC05-726F7EE1913A}" type="pres">
      <dgm:prSet presAssocID="{59DB7E25-F135-431D-B3A1-C2EE09EAF8BE}" presName="descendantBox" presStyleCnt="0"/>
      <dgm:spPr/>
    </dgm:pt>
    <dgm:pt modelId="{B19B738A-6843-4529-B4A0-6F2049B61E4A}" type="pres">
      <dgm:prSet presAssocID="{EC1F1364-C954-44FC-A504-487F6B260D6B}" presName="childTextBox" presStyleLbl="fgAccFollowNode1" presStyleIdx="0" presStyleCnt="16">
        <dgm:presLayoutVars>
          <dgm:bulletEnabled val="1"/>
        </dgm:presLayoutVars>
      </dgm:prSet>
      <dgm:spPr/>
    </dgm:pt>
    <dgm:pt modelId="{369CDA67-0CD8-4AB1-AD48-67A49746F1EF}" type="pres">
      <dgm:prSet presAssocID="{240423BB-5905-4D92-8DAB-BF707F678FD9}" presName="childTextBox" presStyleLbl="fgAccFollowNode1" presStyleIdx="1" presStyleCnt="16">
        <dgm:presLayoutVars>
          <dgm:bulletEnabled val="1"/>
        </dgm:presLayoutVars>
      </dgm:prSet>
      <dgm:spPr/>
    </dgm:pt>
    <dgm:pt modelId="{0C6A7F8F-1CAA-432F-996A-853E7145D29E}" type="pres">
      <dgm:prSet presAssocID="{E1BE8725-DC91-4896-BB8F-27D81A936670}" presName="sp" presStyleCnt="0"/>
      <dgm:spPr/>
    </dgm:pt>
    <dgm:pt modelId="{BF88A975-8EC6-4435-BFF0-5464026658B9}" type="pres">
      <dgm:prSet presAssocID="{F469E920-9E45-42EF-8850-911580BC16F8}" presName="arrowAndChildren" presStyleCnt="0"/>
      <dgm:spPr/>
    </dgm:pt>
    <dgm:pt modelId="{A68D7160-C4F0-4255-9502-C8C67265602E}" type="pres">
      <dgm:prSet presAssocID="{F469E920-9E45-42EF-8850-911580BC16F8}" presName="parentTextArrow" presStyleLbl="node1" presStyleIdx="0" presStyleCnt="7"/>
      <dgm:spPr/>
    </dgm:pt>
    <dgm:pt modelId="{44DD5B72-F6BE-4E93-B2FF-4C31E16F1615}" type="pres">
      <dgm:prSet presAssocID="{F469E920-9E45-42EF-8850-911580BC16F8}" presName="arrow" presStyleLbl="node1" presStyleIdx="1" presStyleCnt="7"/>
      <dgm:spPr/>
    </dgm:pt>
    <dgm:pt modelId="{A8BB5C21-E47C-4244-AAF2-9A5A26AD4A9F}" type="pres">
      <dgm:prSet presAssocID="{F469E920-9E45-42EF-8850-911580BC16F8}" presName="descendantArrow" presStyleCnt="0"/>
      <dgm:spPr/>
    </dgm:pt>
    <dgm:pt modelId="{043623E2-F901-4FD5-8A08-0839EF8826E3}" type="pres">
      <dgm:prSet presAssocID="{88CC76FA-BE6E-4E1F-95D7-A18B265D7FC6}" presName="childTextArrow" presStyleLbl="fgAccFollowNode1" presStyleIdx="2" presStyleCnt="16">
        <dgm:presLayoutVars>
          <dgm:bulletEnabled val="1"/>
        </dgm:presLayoutVars>
      </dgm:prSet>
      <dgm:spPr/>
    </dgm:pt>
    <dgm:pt modelId="{1D5B5471-2E37-4EFE-998A-EC1E3EFF8A7E}" type="pres">
      <dgm:prSet presAssocID="{1A4B647C-DDE3-4E48-902A-736DB0D4ED93}" presName="childTextArrow" presStyleLbl="fgAccFollowNode1" presStyleIdx="3" presStyleCnt="16">
        <dgm:presLayoutVars>
          <dgm:bulletEnabled val="1"/>
        </dgm:presLayoutVars>
      </dgm:prSet>
      <dgm:spPr/>
    </dgm:pt>
    <dgm:pt modelId="{2C88072A-5138-484A-9926-775808979996}" type="pres">
      <dgm:prSet presAssocID="{C364899A-8380-4C38-AE8C-ECE2D4E23CE1}" presName="sp" presStyleCnt="0"/>
      <dgm:spPr/>
    </dgm:pt>
    <dgm:pt modelId="{C3E3CA89-3814-492A-90A6-37B5EFB61404}" type="pres">
      <dgm:prSet presAssocID="{A6E2A9A2-9C1C-4ADE-9D43-FD81066C71E4}" presName="arrowAndChildren" presStyleCnt="0"/>
      <dgm:spPr/>
    </dgm:pt>
    <dgm:pt modelId="{6063A370-16CA-44E4-B3FA-B8121D4B403B}" type="pres">
      <dgm:prSet presAssocID="{A6E2A9A2-9C1C-4ADE-9D43-FD81066C71E4}" presName="parentTextArrow" presStyleLbl="node1" presStyleIdx="1" presStyleCnt="7"/>
      <dgm:spPr/>
    </dgm:pt>
    <dgm:pt modelId="{53027AD2-2ACE-445C-BED1-BE2279359FD2}" type="pres">
      <dgm:prSet presAssocID="{A6E2A9A2-9C1C-4ADE-9D43-FD81066C71E4}" presName="arrow" presStyleLbl="node1" presStyleIdx="2" presStyleCnt="7"/>
      <dgm:spPr/>
    </dgm:pt>
    <dgm:pt modelId="{63390E23-90E9-4D73-B3CC-97CE0783D3FF}" type="pres">
      <dgm:prSet presAssocID="{A6E2A9A2-9C1C-4ADE-9D43-FD81066C71E4}" presName="descendantArrow" presStyleCnt="0"/>
      <dgm:spPr/>
    </dgm:pt>
    <dgm:pt modelId="{380733AD-EBEC-4EBA-A840-43AED56EBE99}" type="pres">
      <dgm:prSet presAssocID="{F2EDD406-2D8C-4B03-8D74-92D33A5A687F}" presName="childTextArrow" presStyleLbl="fgAccFollowNode1" presStyleIdx="4" presStyleCnt="16">
        <dgm:presLayoutVars>
          <dgm:bulletEnabled val="1"/>
        </dgm:presLayoutVars>
      </dgm:prSet>
      <dgm:spPr/>
    </dgm:pt>
    <dgm:pt modelId="{62BEC7A0-3260-4C51-A6B0-6F35035DBF94}" type="pres">
      <dgm:prSet presAssocID="{D9938BA0-C401-4A99-8202-C162C50E067B}" presName="childTextArrow" presStyleLbl="fgAccFollowNode1" presStyleIdx="5" presStyleCnt="16">
        <dgm:presLayoutVars>
          <dgm:bulletEnabled val="1"/>
        </dgm:presLayoutVars>
      </dgm:prSet>
      <dgm:spPr/>
    </dgm:pt>
    <dgm:pt modelId="{F6EFE92D-CF6A-446B-9B97-33CBC8F01458}" type="pres">
      <dgm:prSet presAssocID="{C36E0F66-840B-41BA-ACE5-CBFDEB0DD7FD}" presName="sp" presStyleCnt="0"/>
      <dgm:spPr/>
    </dgm:pt>
    <dgm:pt modelId="{E0372C0A-495E-4B4C-9FB4-2886A0F64C07}" type="pres">
      <dgm:prSet presAssocID="{50F99A53-AFEB-4173-9F5E-8D97858AF060}" presName="arrowAndChildren" presStyleCnt="0"/>
      <dgm:spPr/>
    </dgm:pt>
    <dgm:pt modelId="{183E3AB3-1362-406B-AF9F-345CF7CA137B}" type="pres">
      <dgm:prSet presAssocID="{50F99A53-AFEB-4173-9F5E-8D97858AF060}" presName="parentTextArrow" presStyleLbl="node1" presStyleIdx="2" presStyleCnt="7"/>
      <dgm:spPr/>
    </dgm:pt>
    <dgm:pt modelId="{4F33C687-97CA-43F2-BBFA-6998347079D9}" type="pres">
      <dgm:prSet presAssocID="{50F99A53-AFEB-4173-9F5E-8D97858AF060}" presName="arrow" presStyleLbl="node1" presStyleIdx="3" presStyleCnt="7"/>
      <dgm:spPr/>
    </dgm:pt>
    <dgm:pt modelId="{7D04F124-E187-4D71-9690-2AC47283F8AB}" type="pres">
      <dgm:prSet presAssocID="{50F99A53-AFEB-4173-9F5E-8D97858AF060}" presName="descendantArrow" presStyleCnt="0"/>
      <dgm:spPr/>
    </dgm:pt>
    <dgm:pt modelId="{6C6C4E0F-1FA6-4A4A-94BC-4A97F19B1F1B}" type="pres">
      <dgm:prSet presAssocID="{650B3FC4-5081-4DE0-B32A-7F70F051FA1E}" presName="childTextArrow" presStyleLbl="fgAccFollowNode1" presStyleIdx="6" presStyleCnt="16">
        <dgm:presLayoutVars>
          <dgm:bulletEnabled val="1"/>
        </dgm:presLayoutVars>
      </dgm:prSet>
      <dgm:spPr/>
    </dgm:pt>
    <dgm:pt modelId="{4A25B659-EDC9-45EA-8664-1EF9BE2943EC}" type="pres">
      <dgm:prSet presAssocID="{9723423E-5305-41F4-AEE0-E0E06DE08770}" presName="childTextArrow" presStyleLbl="fgAccFollowNode1" presStyleIdx="7" presStyleCnt="16">
        <dgm:presLayoutVars>
          <dgm:bulletEnabled val="1"/>
        </dgm:presLayoutVars>
      </dgm:prSet>
      <dgm:spPr/>
    </dgm:pt>
    <dgm:pt modelId="{8E1618C4-89FA-4A60-AC61-B254B87F165B}" type="pres">
      <dgm:prSet presAssocID="{808E0AAD-47AF-4B5B-8D69-07C1A626AADE}" presName="sp" presStyleCnt="0"/>
      <dgm:spPr/>
    </dgm:pt>
    <dgm:pt modelId="{4BE53C88-8BB4-41A1-8D4E-86F1B0FE5A49}" type="pres">
      <dgm:prSet presAssocID="{D7AE15A9-8383-4F13-AD80-75A9B4902A86}" presName="arrowAndChildren" presStyleCnt="0"/>
      <dgm:spPr/>
    </dgm:pt>
    <dgm:pt modelId="{A3B24B58-CBF6-4975-8C85-996595121F00}" type="pres">
      <dgm:prSet presAssocID="{D7AE15A9-8383-4F13-AD80-75A9B4902A86}" presName="parentTextArrow" presStyleLbl="node1" presStyleIdx="3" presStyleCnt="7"/>
      <dgm:spPr/>
    </dgm:pt>
    <dgm:pt modelId="{9BD999AE-EF51-4875-AB36-01EEB2D132CC}" type="pres">
      <dgm:prSet presAssocID="{D7AE15A9-8383-4F13-AD80-75A9B4902A86}" presName="arrow" presStyleLbl="node1" presStyleIdx="4" presStyleCnt="7"/>
      <dgm:spPr/>
    </dgm:pt>
    <dgm:pt modelId="{52903494-EC73-4C6A-9220-AA8D942D6E22}" type="pres">
      <dgm:prSet presAssocID="{D7AE15A9-8383-4F13-AD80-75A9B4902A86}" presName="descendantArrow" presStyleCnt="0"/>
      <dgm:spPr/>
    </dgm:pt>
    <dgm:pt modelId="{D6CD252E-56E1-4CE9-869A-BAE0BBCF3CDF}" type="pres">
      <dgm:prSet presAssocID="{8CDB5A0F-992E-495E-975E-63D09E995914}" presName="childTextArrow" presStyleLbl="fgAccFollowNode1" presStyleIdx="8" presStyleCnt="16">
        <dgm:presLayoutVars>
          <dgm:bulletEnabled val="1"/>
        </dgm:presLayoutVars>
      </dgm:prSet>
      <dgm:spPr/>
    </dgm:pt>
    <dgm:pt modelId="{156DA693-0EA2-43F8-851E-3B7F2657B917}" type="pres">
      <dgm:prSet presAssocID="{217A7E44-0DDA-4B86-86B3-4EFE22F5F0A8}" presName="childTextArrow" presStyleLbl="fgAccFollowNode1" presStyleIdx="9" presStyleCnt="16">
        <dgm:presLayoutVars>
          <dgm:bulletEnabled val="1"/>
        </dgm:presLayoutVars>
      </dgm:prSet>
      <dgm:spPr/>
    </dgm:pt>
    <dgm:pt modelId="{4EAA2D74-BA37-4119-9B22-F4028CEB456E}" type="pres">
      <dgm:prSet presAssocID="{A05ED1D7-AC57-4796-A5DC-F7658C6AE3E4}" presName="sp" presStyleCnt="0"/>
      <dgm:spPr/>
    </dgm:pt>
    <dgm:pt modelId="{9A99AAE7-8DD7-426C-AA71-274CE57A515A}" type="pres">
      <dgm:prSet presAssocID="{A5A6AA28-CB13-4576-B52B-C5538C1D680E}" presName="arrowAndChildren" presStyleCnt="0"/>
      <dgm:spPr/>
    </dgm:pt>
    <dgm:pt modelId="{C76DD832-FCA0-428E-B484-C442B89BD996}" type="pres">
      <dgm:prSet presAssocID="{A5A6AA28-CB13-4576-B52B-C5538C1D680E}" presName="parentTextArrow" presStyleLbl="node1" presStyleIdx="4" presStyleCnt="7"/>
      <dgm:spPr/>
    </dgm:pt>
    <dgm:pt modelId="{0A91A096-685C-4868-8E19-72E0727E118E}" type="pres">
      <dgm:prSet presAssocID="{A5A6AA28-CB13-4576-B52B-C5538C1D680E}" presName="arrow" presStyleLbl="node1" presStyleIdx="5" presStyleCnt="7"/>
      <dgm:spPr/>
    </dgm:pt>
    <dgm:pt modelId="{91A3631A-7FE6-4046-B58F-1C2EC4FD42B2}" type="pres">
      <dgm:prSet presAssocID="{A5A6AA28-CB13-4576-B52B-C5538C1D680E}" presName="descendantArrow" presStyleCnt="0"/>
      <dgm:spPr/>
    </dgm:pt>
    <dgm:pt modelId="{CE6C3875-81E9-4D68-A2E5-21F55C235AF0}" type="pres">
      <dgm:prSet presAssocID="{E9662DB2-F40F-40E8-8AF4-7DF151573C56}" presName="childTextArrow" presStyleLbl="fgAccFollowNode1" presStyleIdx="10" presStyleCnt="16">
        <dgm:presLayoutVars>
          <dgm:bulletEnabled val="1"/>
        </dgm:presLayoutVars>
      </dgm:prSet>
      <dgm:spPr/>
    </dgm:pt>
    <dgm:pt modelId="{C5C61EC4-2913-4A7E-93A5-249238DFD6B1}" type="pres">
      <dgm:prSet presAssocID="{2A97FA81-2332-4524-9D9F-A7D1C6907050}" presName="childTextArrow" presStyleLbl="fgAccFollowNode1" presStyleIdx="11" presStyleCnt="16">
        <dgm:presLayoutVars>
          <dgm:bulletEnabled val="1"/>
        </dgm:presLayoutVars>
      </dgm:prSet>
      <dgm:spPr/>
    </dgm:pt>
    <dgm:pt modelId="{B11A184B-752A-4392-AF03-E1B652E74F55}" type="pres">
      <dgm:prSet presAssocID="{0196A5A2-4667-448C-A48C-42E314FF3FB0}" presName="childTextArrow" presStyleLbl="fgAccFollowNode1" presStyleIdx="12" presStyleCnt="16">
        <dgm:presLayoutVars>
          <dgm:bulletEnabled val="1"/>
        </dgm:presLayoutVars>
      </dgm:prSet>
      <dgm:spPr/>
    </dgm:pt>
    <dgm:pt modelId="{8F4CBE28-F285-4D27-823C-4F10E29FBEBF}" type="pres">
      <dgm:prSet presAssocID="{7969239D-B56C-415B-ADB3-889A93D63F19}" presName="sp" presStyleCnt="0"/>
      <dgm:spPr/>
    </dgm:pt>
    <dgm:pt modelId="{2066126E-4E33-4FC0-AFA1-29B150410C18}" type="pres">
      <dgm:prSet presAssocID="{F930FDBE-9794-45D1-8738-B9B655B6AEEC}" presName="arrowAndChildren" presStyleCnt="0"/>
      <dgm:spPr/>
    </dgm:pt>
    <dgm:pt modelId="{1495EE92-84FD-43CF-B7EA-BDE27B3A8BF5}" type="pres">
      <dgm:prSet presAssocID="{F930FDBE-9794-45D1-8738-B9B655B6AEEC}" presName="parentTextArrow" presStyleLbl="node1" presStyleIdx="5" presStyleCnt="7"/>
      <dgm:spPr/>
    </dgm:pt>
    <dgm:pt modelId="{A7BE60DE-CC94-40F4-B53F-FD2407D19D56}" type="pres">
      <dgm:prSet presAssocID="{F930FDBE-9794-45D1-8738-B9B655B6AEEC}" presName="arrow" presStyleLbl="node1" presStyleIdx="6" presStyleCnt="7"/>
      <dgm:spPr/>
    </dgm:pt>
    <dgm:pt modelId="{462CFED3-8997-42D9-AF23-0BA515F0C139}" type="pres">
      <dgm:prSet presAssocID="{F930FDBE-9794-45D1-8738-B9B655B6AEEC}" presName="descendantArrow" presStyleCnt="0"/>
      <dgm:spPr/>
    </dgm:pt>
    <dgm:pt modelId="{C568FFA3-7DDE-4A8B-AA43-60ACB4C97B07}" type="pres">
      <dgm:prSet presAssocID="{B75B7B97-E082-4A63-804D-937459491B41}" presName="childTextArrow" presStyleLbl="fgAccFollowNode1" presStyleIdx="13" presStyleCnt="16">
        <dgm:presLayoutVars>
          <dgm:bulletEnabled val="1"/>
        </dgm:presLayoutVars>
      </dgm:prSet>
      <dgm:spPr/>
    </dgm:pt>
    <dgm:pt modelId="{1ECB2834-4F69-47DE-905F-7585FC0A53FA}" type="pres">
      <dgm:prSet presAssocID="{F6F81C13-0734-40FE-B79B-783E5D17D85B}" presName="childTextArrow" presStyleLbl="fgAccFollowNode1" presStyleIdx="14" presStyleCnt="16">
        <dgm:presLayoutVars>
          <dgm:bulletEnabled val="1"/>
        </dgm:presLayoutVars>
      </dgm:prSet>
      <dgm:spPr/>
    </dgm:pt>
    <dgm:pt modelId="{6B85F798-89DF-40E1-907E-2508A42DF382}" type="pres">
      <dgm:prSet presAssocID="{CFB36FBA-DD91-4549-BEBD-6040D5DCE418}" presName="childTextArrow" presStyleLbl="fgAccFollowNode1" presStyleIdx="15" presStyleCnt="16">
        <dgm:presLayoutVars>
          <dgm:bulletEnabled val="1"/>
        </dgm:presLayoutVars>
      </dgm:prSet>
      <dgm:spPr/>
    </dgm:pt>
  </dgm:ptLst>
  <dgm:cxnLst>
    <dgm:cxn modelId="{6328E60D-515D-436F-A794-C2B261E4D743}" srcId="{CB1D8A05-4C32-49FC-AA9F-242AED4FF7BB}" destId="{59DB7E25-F135-431D-B3A1-C2EE09EAF8BE}" srcOrd="6" destOrd="0" parTransId="{88E0F343-CF9F-49DA-BA3E-78ECE72A6FDF}" sibTransId="{6E005A23-3722-4988-988D-BB041CE43DB4}"/>
    <dgm:cxn modelId="{C6195211-4216-42DB-8D4E-EBE836F1062C}" type="presOf" srcId="{9723423E-5305-41F4-AEE0-E0E06DE08770}" destId="{4A25B659-EDC9-45EA-8664-1EF9BE2943EC}" srcOrd="0" destOrd="0" presId="urn:microsoft.com/office/officeart/2005/8/layout/process4"/>
    <dgm:cxn modelId="{1321C520-C9A1-4D27-9D15-49C22D92FA6C}" type="presOf" srcId="{F930FDBE-9794-45D1-8738-B9B655B6AEEC}" destId="{A7BE60DE-CC94-40F4-B53F-FD2407D19D56}" srcOrd="1" destOrd="0" presId="urn:microsoft.com/office/officeart/2005/8/layout/process4"/>
    <dgm:cxn modelId="{5C963226-A23D-42DC-9870-77993EDBBA4B}" srcId="{D7AE15A9-8383-4F13-AD80-75A9B4902A86}" destId="{217A7E44-0DDA-4B86-86B3-4EFE22F5F0A8}" srcOrd="1" destOrd="0" parTransId="{C6873B16-D552-4A4E-82FF-E9975CE4756E}" sibTransId="{A2D58EDD-8469-45B2-994C-715060446E6C}"/>
    <dgm:cxn modelId="{CFD9D526-B44E-4107-9F0E-79B13C2ECAA6}" type="presOf" srcId="{A6E2A9A2-9C1C-4ADE-9D43-FD81066C71E4}" destId="{6063A370-16CA-44E4-B3FA-B8121D4B403B}" srcOrd="0" destOrd="0" presId="urn:microsoft.com/office/officeart/2005/8/layout/process4"/>
    <dgm:cxn modelId="{BA35DE26-892B-4719-BAB3-3CCDE73F5549}" type="presOf" srcId="{88CC76FA-BE6E-4E1F-95D7-A18B265D7FC6}" destId="{043623E2-F901-4FD5-8A08-0839EF8826E3}" srcOrd="0" destOrd="0" presId="urn:microsoft.com/office/officeart/2005/8/layout/process4"/>
    <dgm:cxn modelId="{43EFD32B-DC6E-4FCA-BBE7-4676E6657B53}" srcId="{F930FDBE-9794-45D1-8738-B9B655B6AEEC}" destId="{F6F81C13-0734-40FE-B79B-783E5D17D85B}" srcOrd="1" destOrd="0" parTransId="{DCE64D71-3276-4B83-9A94-6B19B2C47721}" sibTransId="{DC8CF167-B563-4861-A263-838425E69BC4}"/>
    <dgm:cxn modelId="{5EA26A2C-6BFE-45C4-9EE2-6337B4E3F181}" type="presOf" srcId="{B75B7B97-E082-4A63-804D-937459491B41}" destId="{C568FFA3-7DDE-4A8B-AA43-60ACB4C97B07}" srcOrd="0" destOrd="0" presId="urn:microsoft.com/office/officeart/2005/8/layout/process4"/>
    <dgm:cxn modelId="{B20F2E2F-9375-4554-BC45-61960FCC94AF}" srcId="{A5A6AA28-CB13-4576-B52B-C5538C1D680E}" destId="{2A97FA81-2332-4524-9D9F-A7D1C6907050}" srcOrd="1" destOrd="0" parTransId="{11341A79-DC05-4348-86CA-BB941772F97D}" sibTransId="{23FAFCF0-850E-4BDA-96CB-D6B4DA4E4C7C}"/>
    <dgm:cxn modelId="{E9C74831-9673-4702-90D4-CBD5F0A6F618}" srcId="{F930FDBE-9794-45D1-8738-B9B655B6AEEC}" destId="{CFB36FBA-DD91-4549-BEBD-6040D5DCE418}" srcOrd="2" destOrd="0" parTransId="{C38BD251-A12D-4EAC-BC99-DFEDFEA8BC11}" sibTransId="{4D325C6C-0F8B-424E-96EB-F3634A17DD8B}"/>
    <dgm:cxn modelId="{C96AB931-90C0-42E4-8A5F-B13FA699BE31}" type="presOf" srcId="{59DB7E25-F135-431D-B3A1-C2EE09EAF8BE}" destId="{0E530034-F96E-415C-8F6B-ECA72B4982A3}" srcOrd="0" destOrd="0" presId="urn:microsoft.com/office/officeart/2005/8/layout/process4"/>
    <dgm:cxn modelId="{1B995334-766D-44AA-BA25-96C4213FFCA9}" srcId="{CB1D8A05-4C32-49FC-AA9F-242AED4FF7BB}" destId="{D7AE15A9-8383-4F13-AD80-75A9B4902A86}" srcOrd="2" destOrd="0" parTransId="{1A7E7B08-501C-47CF-8839-8A3646C0A64C}" sibTransId="{808E0AAD-47AF-4B5B-8D69-07C1A626AADE}"/>
    <dgm:cxn modelId="{0E58723C-FB60-49FA-992C-7B8E3A1C2DB3}" type="presOf" srcId="{F6F81C13-0734-40FE-B79B-783E5D17D85B}" destId="{1ECB2834-4F69-47DE-905F-7585FC0A53FA}" srcOrd="0" destOrd="0" presId="urn:microsoft.com/office/officeart/2005/8/layout/process4"/>
    <dgm:cxn modelId="{19C9533C-1C6B-4B65-8840-E991E2E7188C}" type="presOf" srcId="{D7AE15A9-8383-4F13-AD80-75A9B4902A86}" destId="{9BD999AE-EF51-4875-AB36-01EEB2D132CC}" srcOrd="1" destOrd="0" presId="urn:microsoft.com/office/officeart/2005/8/layout/process4"/>
    <dgm:cxn modelId="{2508B75C-0E20-4CB2-BD6B-FBE0F242B922}" srcId="{F930FDBE-9794-45D1-8738-B9B655B6AEEC}" destId="{B75B7B97-E082-4A63-804D-937459491B41}" srcOrd="0" destOrd="0" parTransId="{FA1364BE-8920-4D98-837D-978CC0B4BFC7}" sibTransId="{D98D87AF-1404-41DC-BFA0-8A738A421350}"/>
    <dgm:cxn modelId="{0ABC975E-55B3-423B-8405-BF6F3529915C}" type="presOf" srcId="{A6E2A9A2-9C1C-4ADE-9D43-FD81066C71E4}" destId="{53027AD2-2ACE-445C-BED1-BE2279359FD2}" srcOrd="1" destOrd="0" presId="urn:microsoft.com/office/officeart/2005/8/layout/process4"/>
    <dgm:cxn modelId="{0B4C5E41-1901-40D9-9DA2-6DBFFEA1EC64}" type="presOf" srcId="{A5A6AA28-CB13-4576-B52B-C5538C1D680E}" destId="{C76DD832-FCA0-428E-B484-C442B89BD996}" srcOrd="0" destOrd="0" presId="urn:microsoft.com/office/officeart/2005/8/layout/process4"/>
    <dgm:cxn modelId="{DF146E61-BB76-4BC6-8422-56EE4A13D1ED}" srcId="{A5A6AA28-CB13-4576-B52B-C5538C1D680E}" destId="{0196A5A2-4667-448C-A48C-42E314FF3FB0}" srcOrd="2" destOrd="0" parTransId="{679BE80B-F141-4AFE-B20F-BEE42EEAE239}" sibTransId="{65172414-4AB9-498D-A208-5D0F336314F2}"/>
    <dgm:cxn modelId="{D4BAC661-52B5-4517-B63B-FB6ECAAE05E2}" srcId="{CB1D8A05-4C32-49FC-AA9F-242AED4FF7BB}" destId="{50F99A53-AFEB-4173-9F5E-8D97858AF060}" srcOrd="3" destOrd="0" parTransId="{8F62F7BE-19A2-4DA5-8D1A-D3249E183D52}" sibTransId="{C36E0F66-840B-41BA-ACE5-CBFDEB0DD7FD}"/>
    <dgm:cxn modelId="{314ACE45-1421-4113-8330-CDFC6DD0BFA9}" type="presOf" srcId="{D7AE15A9-8383-4F13-AD80-75A9B4902A86}" destId="{A3B24B58-CBF6-4975-8C85-996595121F00}" srcOrd="0" destOrd="0" presId="urn:microsoft.com/office/officeart/2005/8/layout/process4"/>
    <dgm:cxn modelId="{4E2DEF67-0F9B-4CE7-8975-716EF0907147}" type="presOf" srcId="{8CDB5A0F-992E-495E-975E-63D09E995914}" destId="{D6CD252E-56E1-4CE9-869A-BAE0BBCF3CDF}" srcOrd="0" destOrd="0" presId="urn:microsoft.com/office/officeart/2005/8/layout/process4"/>
    <dgm:cxn modelId="{1B317B49-4B76-4F64-979B-F353BFA8C0DF}" srcId="{50F99A53-AFEB-4173-9F5E-8D97858AF060}" destId="{650B3FC4-5081-4DE0-B32A-7F70F051FA1E}" srcOrd="0" destOrd="0" parTransId="{A01AD014-1E3B-470C-A345-0FBA124F29F3}" sibTransId="{EC3E8204-CEF7-4433-B434-7CEE0491CF08}"/>
    <dgm:cxn modelId="{CB99314D-DA98-4A65-952C-33C14BB542D7}" srcId="{A6E2A9A2-9C1C-4ADE-9D43-FD81066C71E4}" destId="{D9938BA0-C401-4A99-8202-C162C50E067B}" srcOrd="1" destOrd="0" parTransId="{BF6EECD9-4C43-45A4-9E55-7E20A5740987}" sibTransId="{41DD1826-CC24-46C1-97E6-10F81EAAAFC2}"/>
    <dgm:cxn modelId="{5E168557-A83A-435E-B3E8-331A4B911BD9}" type="presOf" srcId="{1A4B647C-DDE3-4E48-902A-736DB0D4ED93}" destId="{1D5B5471-2E37-4EFE-998A-EC1E3EFF8A7E}" srcOrd="0" destOrd="0" presId="urn:microsoft.com/office/officeart/2005/8/layout/process4"/>
    <dgm:cxn modelId="{2C508986-A54C-4C26-9DE6-E45D7B778010}" type="presOf" srcId="{240423BB-5905-4D92-8DAB-BF707F678FD9}" destId="{369CDA67-0CD8-4AB1-AD48-67A49746F1EF}" srcOrd="0" destOrd="0" presId="urn:microsoft.com/office/officeart/2005/8/layout/process4"/>
    <dgm:cxn modelId="{86CD648B-6710-4868-9899-47AF25E514F4}" type="presOf" srcId="{217A7E44-0DDA-4B86-86B3-4EFE22F5F0A8}" destId="{156DA693-0EA2-43F8-851E-3B7F2657B917}" srcOrd="0" destOrd="0" presId="urn:microsoft.com/office/officeart/2005/8/layout/process4"/>
    <dgm:cxn modelId="{5E43898E-4C62-4672-8402-FE32DB719C94}" srcId="{F469E920-9E45-42EF-8850-911580BC16F8}" destId="{88CC76FA-BE6E-4E1F-95D7-A18B265D7FC6}" srcOrd="0" destOrd="0" parTransId="{F2884E35-4D58-4B9D-AA4D-3DE59DBC5AA7}" sibTransId="{BF98D8CA-33BA-4DD3-9296-D7DCA5E2B01C}"/>
    <dgm:cxn modelId="{345A5C94-59E5-482C-B274-0B5540DA3610}" type="presOf" srcId="{59DB7E25-F135-431D-B3A1-C2EE09EAF8BE}" destId="{5C3CDC07-5E16-4504-93B3-146D1B291F3F}" srcOrd="1" destOrd="0" presId="urn:microsoft.com/office/officeart/2005/8/layout/process4"/>
    <dgm:cxn modelId="{7093B594-1BC0-4AB4-A540-8CD4AB87BB37}" type="presOf" srcId="{A5A6AA28-CB13-4576-B52B-C5538C1D680E}" destId="{0A91A096-685C-4868-8E19-72E0727E118E}" srcOrd="1" destOrd="0" presId="urn:microsoft.com/office/officeart/2005/8/layout/process4"/>
    <dgm:cxn modelId="{614FBA96-357C-40C8-B295-CE055076B644}" type="presOf" srcId="{50F99A53-AFEB-4173-9F5E-8D97858AF060}" destId="{4F33C687-97CA-43F2-BBFA-6998347079D9}" srcOrd="1" destOrd="0" presId="urn:microsoft.com/office/officeart/2005/8/layout/process4"/>
    <dgm:cxn modelId="{A119F5A7-004C-4905-9AD8-A18F77537257}" type="presOf" srcId="{CB1D8A05-4C32-49FC-AA9F-242AED4FF7BB}" destId="{2CF9EAD0-88D8-4213-9CFF-4D1396999B2C}" srcOrd="0" destOrd="0" presId="urn:microsoft.com/office/officeart/2005/8/layout/process4"/>
    <dgm:cxn modelId="{044126A8-E1AB-42D3-8C04-CDE6982BA815}" type="presOf" srcId="{F2EDD406-2D8C-4B03-8D74-92D33A5A687F}" destId="{380733AD-EBEC-4EBA-A840-43AED56EBE99}" srcOrd="0" destOrd="0" presId="urn:microsoft.com/office/officeart/2005/8/layout/process4"/>
    <dgm:cxn modelId="{CE56FDA9-3022-4E27-80AB-081A79BDBFFD}" srcId="{F469E920-9E45-42EF-8850-911580BC16F8}" destId="{1A4B647C-DDE3-4E48-902A-736DB0D4ED93}" srcOrd="1" destOrd="0" parTransId="{9A27F134-4D7F-49B2-BC3E-179E30A00437}" sibTransId="{8BAFBC46-EDA4-4B09-80BE-FBC4235B85A1}"/>
    <dgm:cxn modelId="{7365A4AA-FBB2-46E4-8CD2-F6D021570A53}" type="presOf" srcId="{F930FDBE-9794-45D1-8738-B9B655B6AEEC}" destId="{1495EE92-84FD-43CF-B7EA-BDE27B3A8BF5}" srcOrd="0" destOrd="0" presId="urn:microsoft.com/office/officeart/2005/8/layout/process4"/>
    <dgm:cxn modelId="{66FC1AAF-A853-42EB-85F3-E284DFB0A00E}" type="presOf" srcId="{0196A5A2-4667-448C-A48C-42E314FF3FB0}" destId="{B11A184B-752A-4392-AF03-E1B652E74F55}" srcOrd="0" destOrd="0" presId="urn:microsoft.com/office/officeart/2005/8/layout/process4"/>
    <dgm:cxn modelId="{0E512CB9-0A0C-486A-A00D-2EC153F82B68}" srcId="{A5A6AA28-CB13-4576-B52B-C5538C1D680E}" destId="{E9662DB2-F40F-40E8-8AF4-7DF151573C56}" srcOrd="0" destOrd="0" parTransId="{F73EE648-3C0B-44D8-85BA-CAF7F46896B2}" sibTransId="{B8F4EC1D-3F00-4764-8936-FD25121A3C53}"/>
    <dgm:cxn modelId="{A6D9A6BE-31A5-4D35-9CA7-C5EB3892E092}" srcId="{CB1D8A05-4C32-49FC-AA9F-242AED4FF7BB}" destId="{A6E2A9A2-9C1C-4ADE-9D43-FD81066C71E4}" srcOrd="4" destOrd="0" parTransId="{3579BE69-788C-4C55-8F46-ED2D65ACAC80}" sibTransId="{C364899A-8380-4C38-AE8C-ECE2D4E23CE1}"/>
    <dgm:cxn modelId="{A55BD1C3-C115-4FB1-8764-93B35CBEA380}" type="presOf" srcId="{F469E920-9E45-42EF-8850-911580BC16F8}" destId="{A68D7160-C4F0-4255-9502-C8C67265602E}" srcOrd="0" destOrd="0" presId="urn:microsoft.com/office/officeart/2005/8/layout/process4"/>
    <dgm:cxn modelId="{143476C5-256B-4FD9-9B3A-4CEE253DEFD1}" type="presOf" srcId="{2A97FA81-2332-4524-9D9F-A7D1C6907050}" destId="{C5C61EC4-2913-4A7E-93A5-249238DFD6B1}" srcOrd="0" destOrd="0" presId="urn:microsoft.com/office/officeart/2005/8/layout/process4"/>
    <dgm:cxn modelId="{89EEB6C6-B131-42AE-A250-6646A5D163E4}" type="presOf" srcId="{CFB36FBA-DD91-4549-BEBD-6040D5DCE418}" destId="{6B85F798-89DF-40E1-907E-2508A42DF382}" srcOrd="0" destOrd="0" presId="urn:microsoft.com/office/officeart/2005/8/layout/process4"/>
    <dgm:cxn modelId="{949A9FC8-DF9E-4905-90F6-9A6584D6C703}" type="presOf" srcId="{E9662DB2-F40F-40E8-8AF4-7DF151573C56}" destId="{CE6C3875-81E9-4D68-A2E5-21F55C235AF0}" srcOrd="0" destOrd="0" presId="urn:microsoft.com/office/officeart/2005/8/layout/process4"/>
    <dgm:cxn modelId="{BC251FCD-04B5-4916-B9A9-D95D72C6DC89}" type="presOf" srcId="{50F99A53-AFEB-4173-9F5E-8D97858AF060}" destId="{183E3AB3-1362-406B-AF9F-345CF7CA137B}" srcOrd="0" destOrd="0" presId="urn:microsoft.com/office/officeart/2005/8/layout/process4"/>
    <dgm:cxn modelId="{015D41CF-E3D9-4598-899B-CF08F2EA5243}" srcId="{CB1D8A05-4C32-49FC-AA9F-242AED4FF7BB}" destId="{F930FDBE-9794-45D1-8738-B9B655B6AEEC}" srcOrd="0" destOrd="0" parTransId="{23EDDE51-8A53-4255-A2FC-74D5BAF4652E}" sibTransId="{7969239D-B56C-415B-ADB3-889A93D63F19}"/>
    <dgm:cxn modelId="{A1B969D9-8A29-4A5B-8F81-619C93DA39FA}" type="presOf" srcId="{F469E920-9E45-42EF-8850-911580BC16F8}" destId="{44DD5B72-F6BE-4E93-B2FF-4C31E16F1615}" srcOrd="1" destOrd="0" presId="urn:microsoft.com/office/officeart/2005/8/layout/process4"/>
    <dgm:cxn modelId="{5A57EEDA-E6A6-4D19-96C6-9BB90FFB565B}" type="presOf" srcId="{D9938BA0-C401-4A99-8202-C162C50E067B}" destId="{62BEC7A0-3260-4C51-A6B0-6F35035DBF94}" srcOrd="0" destOrd="0" presId="urn:microsoft.com/office/officeart/2005/8/layout/process4"/>
    <dgm:cxn modelId="{354BA0DB-9608-4FF3-B667-C991ED9C2A3B}" srcId="{50F99A53-AFEB-4173-9F5E-8D97858AF060}" destId="{9723423E-5305-41F4-AEE0-E0E06DE08770}" srcOrd="1" destOrd="0" parTransId="{D5B1FB44-1E09-4CE3-8A3E-BDFC9A031798}" sibTransId="{CC73F254-382E-44A7-94CF-B88C3549A46A}"/>
    <dgm:cxn modelId="{137F9AE2-C84F-4836-8012-D01C8F6E73B2}" srcId="{59DB7E25-F135-431D-B3A1-C2EE09EAF8BE}" destId="{EC1F1364-C954-44FC-A504-487F6B260D6B}" srcOrd="0" destOrd="0" parTransId="{7E0CE74F-C567-4B1B-8DA2-4F47447E176B}" sibTransId="{9C344F5F-C672-4E7D-B73F-D18A56AF5B1F}"/>
    <dgm:cxn modelId="{E27B38EE-2A18-4006-BA2E-61129F598FB6}" srcId="{59DB7E25-F135-431D-B3A1-C2EE09EAF8BE}" destId="{240423BB-5905-4D92-8DAB-BF707F678FD9}" srcOrd="1" destOrd="0" parTransId="{32704E55-587A-43F4-A3A7-A45E93C7D470}" sibTransId="{45DF98AD-570E-4438-B495-1DDE52833A5A}"/>
    <dgm:cxn modelId="{E4DD4DF0-48EF-42A9-8BEA-F3710292BD92}" srcId="{A6E2A9A2-9C1C-4ADE-9D43-FD81066C71E4}" destId="{F2EDD406-2D8C-4B03-8D74-92D33A5A687F}" srcOrd="0" destOrd="0" parTransId="{3029216C-D054-43E2-81F9-690401720B14}" sibTransId="{A235D96E-4445-4FDD-8256-7E7C76C8B23E}"/>
    <dgm:cxn modelId="{6558ACF0-B294-4BA9-A46C-D8AEDFA39AD6}" srcId="{D7AE15A9-8383-4F13-AD80-75A9B4902A86}" destId="{8CDB5A0F-992E-495E-975E-63D09E995914}" srcOrd="0" destOrd="0" parTransId="{1BF8F7A4-A6BC-415D-AF30-69F2E9CFCBC9}" sibTransId="{ECE90953-ECF9-47E5-A9E6-553409CA06DE}"/>
    <dgm:cxn modelId="{3A6D68F8-FD83-4036-9CD2-40ED1E3FD0F9}" type="presOf" srcId="{EC1F1364-C954-44FC-A504-487F6B260D6B}" destId="{B19B738A-6843-4529-B4A0-6F2049B61E4A}" srcOrd="0" destOrd="0" presId="urn:microsoft.com/office/officeart/2005/8/layout/process4"/>
    <dgm:cxn modelId="{32C9B7F9-A9F6-4417-868A-466AD74C12F6}" srcId="{CB1D8A05-4C32-49FC-AA9F-242AED4FF7BB}" destId="{F469E920-9E45-42EF-8850-911580BC16F8}" srcOrd="5" destOrd="0" parTransId="{A7110CA9-654B-464A-B356-74C488E590EB}" sibTransId="{E1BE8725-DC91-4896-BB8F-27D81A936670}"/>
    <dgm:cxn modelId="{D386BBF9-BD2B-447A-9BE0-DD57DD117436}" type="presOf" srcId="{650B3FC4-5081-4DE0-B32A-7F70F051FA1E}" destId="{6C6C4E0F-1FA6-4A4A-94BC-4A97F19B1F1B}" srcOrd="0" destOrd="0" presId="urn:microsoft.com/office/officeart/2005/8/layout/process4"/>
    <dgm:cxn modelId="{8BEBD0FF-EC62-464E-98B6-400A3E166295}" srcId="{CB1D8A05-4C32-49FC-AA9F-242AED4FF7BB}" destId="{A5A6AA28-CB13-4576-B52B-C5538C1D680E}" srcOrd="1" destOrd="0" parTransId="{79861557-17D5-40F4-918F-961AF7ACA6B8}" sibTransId="{A05ED1D7-AC57-4796-A5DC-F7658C6AE3E4}"/>
    <dgm:cxn modelId="{ECBA35C1-591F-47BD-85CE-C18997335152}" type="presParOf" srcId="{2CF9EAD0-88D8-4213-9CFF-4D1396999B2C}" destId="{E78BEBE3-68E3-4CB4-BD36-058FF3DF7813}" srcOrd="0" destOrd="0" presId="urn:microsoft.com/office/officeart/2005/8/layout/process4"/>
    <dgm:cxn modelId="{A28CC668-0E8B-4DA7-A1DC-114FEB8B3AA8}" type="presParOf" srcId="{E78BEBE3-68E3-4CB4-BD36-058FF3DF7813}" destId="{0E530034-F96E-415C-8F6B-ECA72B4982A3}" srcOrd="0" destOrd="0" presId="urn:microsoft.com/office/officeart/2005/8/layout/process4"/>
    <dgm:cxn modelId="{2FD1B74C-2FCC-460A-AC82-2FFCAD4307F2}" type="presParOf" srcId="{E78BEBE3-68E3-4CB4-BD36-058FF3DF7813}" destId="{5C3CDC07-5E16-4504-93B3-146D1B291F3F}" srcOrd="1" destOrd="0" presId="urn:microsoft.com/office/officeart/2005/8/layout/process4"/>
    <dgm:cxn modelId="{EDA14B65-144C-40D8-82AB-E6CBCB13194F}" type="presParOf" srcId="{E78BEBE3-68E3-4CB4-BD36-058FF3DF7813}" destId="{ADDA40D7-C33D-4A9B-BC05-726F7EE1913A}" srcOrd="2" destOrd="0" presId="urn:microsoft.com/office/officeart/2005/8/layout/process4"/>
    <dgm:cxn modelId="{3AD0A3CB-52BA-4663-BCAF-C645E4B3B5F4}" type="presParOf" srcId="{ADDA40D7-C33D-4A9B-BC05-726F7EE1913A}" destId="{B19B738A-6843-4529-B4A0-6F2049B61E4A}" srcOrd="0" destOrd="0" presId="urn:microsoft.com/office/officeart/2005/8/layout/process4"/>
    <dgm:cxn modelId="{B465C62D-9070-4AC5-8D19-FB160FE5A1AE}" type="presParOf" srcId="{ADDA40D7-C33D-4A9B-BC05-726F7EE1913A}" destId="{369CDA67-0CD8-4AB1-AD48-67A49746F1EF}" srcOrd="1" destOrd="0" presId="urn:microsoft.com/office/officeart/2005/8/layout/process4"/>
    <dgm:cxn modelId="{65014414-A4E1-4017-B1B7-69AEFC384F9E}" type="presParOf" srcId="{2CF9EAD0-88D8-4213-9CFF-4D1396999B2C}" destId="{0C6A7F8F-1CAA-432F-996A-853E7145D29E}" srcOrd="1" destOrd="0" presId="urn:microsoft.com/office/officeart/2005/8/layout/process4"/>
    <dgm:cxn modelId="{F1537C7C-D0C0-437D-BE3D-B87B5C84DB04}" type="presParOf" srcId="{2CF9EAD0-88D8-4213-9CFF-4D1396999B2C}" destId="{BF88A975-8EC6-4435-BFF0-5464026658B9}" srcOrd="2" destOrd="0" presId="urn:microsoft.com/office/officeart/2005/8/layout/process4"/>
    <dgm:cxn modelId="{375D9D72-6893-40FD-A495-4EF41B9E6BC2}" type="presParOf" srcId="{BF88A975-8EC6-4435-BFF0-5464026658B9}" destId="{A68D7160-C4F0-4255-9502-C8C67265602E}" srcOrd="0" destOrd="0" presId="urn:microsoft.com/office/officeart/2005/8/layout/process4"/>
    <dgm:cxn modelId="{7C14D801-EA70-4E49-9093-C676CED498E8}" type="presParOf" srcId="{BF88A975-8EC6-4435-BFF0-5464026658B9}" destId="{44DD5B72-F6BE-4E93-B2FF-4C31E16F1615}" srcOrd="1" destOrd="0" presId="urn:microsoft.com/office/officeart/2005/8/layout/process4"/>
    <dgm:cxn modelId="{EBFFAF32-C487-47AB-BA07-9552791B284C}" type="presParOf" srcId="{BF88A975-8EC6-4435-BFF0-5464026658B9}" destId="{A8BB5C21-E47C-4244-AAF2-9A5A26AD4A9F}" srcOrd="2" destOrd="0" presId="urn:microsoft.com/office/officeart/2005/8/layout/process4"/>
    <dgm:cxn modelId="{35180666-AAED-4C38-9D1C-7E6C800982F9}" type="presParOf" srcId="{A8BB5C21-E47C-4244-AAF2-9A5A26AD4A9F}" destId="{043623E2-F901-4FD5-8A08-0839EF8826E3}" srcOrd="0" destOrd="0" presId="urn:microsoft.com/office/officeart/2005/8/layout/process4"/>
    <dgm:cxn modelId="{BDE755F2-F61A-4BDC-BFEB-8F1F433B3446}" type="presParOf" srcId="{A8BB5C21-E47C-4244-AAF2-9A5A26AD4A9F}" destId="{1D5B5471-2E37-4EFE-998A-EC1E3EFF8A7E}" srcOrd="1" destOrd="0" presId="urn:microsoft.com/office/officeart/2005/8/layout/process4"/>
    <dgm:cxn modelId="{6B65C67F-84E9-43F1-B4F5-43BC08B3E5E5}" type="presParOf" srcId="{2CF9EAD0-88D8-4213-9CFF-4D1396999B2C}" destId="{2C88072A-5138-484A-9926-775808979996}" srcOrd="3" destOrd="0" presId="urn:microsoft.com/office/officeart/2005/8/layout/process4"/>
    <dgm:cxn modelId="{714B1C42-35FF-4FE3-BCB7-1A15A2E81480}" type="presParOf" srcId="{2CF9EAD0-88D8-4213-9CFF-4D1396999B2C}" destId="{C3E3CA89-3814-492A-90A6-37B5EFB61404}" srcOrd="4" destOrd="0" presId="urn:microsoft.com/office/officeart/2005/8/layout/process4"/>
    <dgm:cxn modelId="{3EB5A447-CE90-447E-84FE-B5BDBDA2CD28}" type="presParOf" srcId="{C3E3CA89-3814-492A-90A6-37B5EFB61404}" destId="{6063A370-16CA-44E4-B3FA-B8121D4B403B}" srcOrd="0" destOrd="0" presId="urn:microsoft.com/office/officeart/2005/8/layout/process4"/>
    <dgm:cxn modelId="{B0871616-22F0-43DE-873A-12355AB8CD0A}" type="presParOf" srcId="{C3E3CA89-3814-492A-90A6-37B5EFB61404}" destId="{53027AD2-2ACE-445C-BED1-BE2279359FD2}" srcOrd="1" destOrd="0" presId="urn:microsoft.com/office/officeart/2005/8/layout/process4"/>
    <dgm:cxn modelId="{878B2737-395A-4D7B-8F17-987CFE6BC5C8}" type="presParOf" srcId="{C3E3CA89-3814-492A-90A6-37B5EFB61404}" destId="{63390E23-90E9-4D73-B3CC-97CE0783D3FF}" srcOrd="2" destOrd="0" presId="urn:microsoft.com/office/officeart/2005/8/layout/process4"/>
    <dgm:cxn modelId="{7FFEC7B5-E2CE-4677-8E0D-9CA261CC5A78}" type="presParOf" srcId="{63390E23-90E9-4D73-B3CC-97CE0783D3FF}" destId="{380733AD-EBEC-4EBA-A840-43AED56EBE99}" srcOrd="0" destOrd="0" presId="urn:microsoft.com/office/officeart/2005/8/layout/process4"/>
    <dgm:cxn modelId="{464A6C66-C6D3-4482-AD33-646712F127AE}" type="presParOf" srcId="{63390E23-90E9-4D73-B3CC-97CE0783D3FF}" destId="{62BEC7A0-3260-4C51-A6B0-6F35035DBF94}" srcOrd="1" destOrd="0" presId="urn:microsoft.com/office/officeart/2005/8/layout/process4"/>
    <dgm:cxn modelId="{88DD7487-A709-4441-95C6-1B2F26B14C60}" type="presParOf" srcId="{2CF9EAD0-88D8-4213-9CFF-4D1396999B2C}" destId="{F6EFE92D-CF6A-446B-9B97-33CBC8F01458}" srcOrd="5" destOrd="0" presId="urn:microsoft.com/office/officeart/2005/8/layout/process4"/>
    <dgm:cxn modelId="{1508DAFB-D7C2-4111-8128-67C873E39FEC}" type="presParOf" srcId="{2CF9EAD0-88D8-4213-9CFF-4D1396999B2C}" destId="{E0372C0A-495E-4B4C-9FB4-2886A0F64C07}" srcOrd="6" destOrd="0" presId="urn:microsoft.com/office/officeart/2005/8/layout/process4"/>
    <dgm:cxn modelId="{26FC7126-09CD-415F-AF2D-465942C640AE}" type="presParOf" srcId="{E0372C0A-495E-4B4C-9FB4-2886A0F64C07}" destId="{183E3AB3-1362-406B-AF9F-345CF7CA137B}" srcOrd="0" destOrd="0" presId="urn:microsoft.com/office/officeart/2005/8/layout/process4"/>
    <dgm:cxn modelId="{4A50BA4F-51D9-4253-8C91-75511E08BF67}" type="presParOf" srcId="{E0372C0A-495E-4B4C-9FB4-2886A0F64C07}" destId="{4F33C687-97CA-43F2-BBFA-6998347079D9}" srcOrd="1" destOrd="0" presId="urn:microsoft.com/office/officeart/2005/8/layout/process4"/>
    <dgm:cxn modelId="{DB324DC2-E47D-41D0-8683-CE8215D7C970}" type="presParOf" srcId="{E0372C0A-495E-4B4C-9FB4-2886A0F64C07}" destId="{7D04F124-E187-4D71-9690-2AC47283F8AB}" srcOrd="2" destOrd="0" presId="urn:microsoft.com/office/officeart/2005/8/layout/process4"/>
    <dgm:cxn modelId="{AEE53AAF-47AF-4C1F-AC5C-0DC8E0545984}" type="presParOf" srcId="{7D04F124-E187-4D71-9690-2AC47283F8AB}" destId="{6C6C4E0F-1FA6-4A4A-94BC-4A97F19B1F1B}" srcOrd="0" destOrd="0" presId="urn:microsoft.com/office/officeart/2005/8/layout/process4"/>
    <dgm:cxn modelId="{55367F13-0FCF-45B4-BB5F-7726742229A5}" type="presParOf" srcId="{7D04F124-E187-4D71-9690-2AC47283F8AB}" destId="{4A25B659-EDC9-45EA-8664-1EF9BE2943EC}" srcOrd="1" destOrd="0" presId="urn:microsoft.com/office/officeart/2005/8/layout/process4"/>
    <dgm:cxn modelId="{5F487D59-3FC6-4058-8074-0B9D2A05A808}" type="presParOf" srcId="{2CF9EAD0-88D8-4213-9CFF-4D1396999B2C}" destId="{8E1618C4-89FA-4A60-AC61-B254B87F165B}" srcOrd="7" destOrd="0" presId="urn:microsoft.com/office/officeart/2005/8/layout/process4"/>
    <dgm:cxn modelId="{A01236B2-CD9A-455A-9B20-AEEEE024F1D6}" type="presParOf" srcId="{2CF9EAD0-88D8-4213-9CFF-4D1396999B2C}" destId="{4BE53C88-8BB4-41A1-8D4E-86F1B0FE5A49}" srcOrd="8" destOrd="0" presId="urn:microsoft.com/office/officeart/2005/8/layout/process4"/>
    <dgm:cxn modelId="{2B24AA68-410E-4C20-8B14-0313C94FFA2A}" type="presParOf" srcId="{4BE53C88-8BB4-41A1-8D4E-86F1B0FE5A49}" destId="{A3B24B58-CBF6-4975-8C85-996595121F00}" srcOrd="0" destOrd="0" presId="urn:microsoft.com/office/officeart/2005/8/layout/process4"/>
    <dgm:cxn modelId="{33F0B9B2-3FF4-4D0B-B7DE-D9D72A0BFA7D}" type="presParOf" srcId="{4BE53C88-8BB4-41A1-8D4E-86F1B0FE5A49}" destId="{9BD999AE-EF51-4875-AB36-01EEB2D132CC}" srcOrd="1" destOrd="0" presId="urn:microsoft.com/office/officeart/2005/8/layout/process4"/>
    <dgm:cxn modelId="{D08AB9E3-3175-4081-95F4-FE8C5501380B}" type="presParOf" srcId="{4BE53C88-8BB4-41A1-8D4E-86F1B0FE5A49}" destId="{52903494-EC73-4C6A-9220-AA8D942D6E22}" srcOrd="2" destOrd="0" presId="urn:microsoft.com/office/officeart/2005/8/layout/process4"/>
    <dgm:cxn modelId="{EACFF25C-F99C-44E9-861E-AFEDE020D26F}" type="presParOf" srcId="{52903494-EC73-4C6A-9220-AA8D942D6E22}" destId="{D6CD252E-56E1-4CE9-869A-BAE0BBCF3CDF}" srcOrd="0" destOrd="0" presId="urn:microsoft.com/office/officeart/2005/8/layout/process4"/>
    <dgm:cxn modelId="{30B8CF41-5B6E-4B4C-A007-724508162086}" type="presParOf" srcId="{52903494-EC73-4C6A-9220-AA8D942D6E22}" destId="{156DA693-0EA2-43F8-851E-3B7F2657B917}" srcOrd="1" destOrd="0" presId="urn:microsoft.com/office/officeart/2005/8/layout/process4"/>
    <dgm:cxn modelId="{89574844-0416-4F10-9F54-61FDCC41A88E}" type="presParOf" srcId="{2CF9EAD0-88D8-4213-9CFF-4D1396999B2C}" destId="{4EAA2D74-BA37-4119-9B22-F4028CEB456E}" srcOrd="9" destOrd="0" presId="urn:microsoft.com/office/officeart/2005/8/layout/process4"/>
    <dgm:cxn modelId="{52B623E5-4DA5-4A3E-87B9-58D25F9811F4}" type="presParOf" srcId="{2CF9EAD0-88D8-4213-9CFF-4D1396999B2C}" destId="{9A99AAE7-8DD7-426C-AA71-274CE57A515A}" srcOrd="10" destOrd="0" presId="urn:microsoft.com/office/officeart/2005/8/layout/process4"/>
    <dgm:cxn modelId="{4E4A51DF-6D53-48A8-862F-F31E8CC2779E}" type="presParOf" srcId="{9A99AAE7-8DD7-426C-AA71-274CE57A515A}" destId="{C76DD832-FCA0-428E-B484-C442B89BD996}" srcOrd="0" destOrd="0" presId="urn:microsoft.com/office/officeart/2005/8/layout/process4"/>
    <dgm:cxn modelId="{9AF56AF6-74C2-4C05-A781-BFC105F20E62}" type="presParOf" srcId="{9A99AAE7-8DD7-426C-AA71-274CE57A515A}" destId="{0A91A096-685C-4868-8E19-72E0727E118E}" srcOrd="1" destOrd="0" presId="urn:microsoft.com/office/officeart/2005/8/layout/process4"/>
    <dgm:cxn modelId="{A59AE53D-7DF6-4425-9672-ECF49A9063ED}" type="presParOf" srcId="{9A99AAE7-8DD7-426C-AA71-274CE57A515A}" destId="{91A3631A-7FE6-4046-B58F-1C2EC4FD42B2}" srcOrd="2" destOrd="0" presId="urn:microsoft.com/office/officeart/2005/8/layout/process4"/>
    <dgm:cxn modelId="{833F9DCB-E43B-4F9B-80B8-14D17A94A792}" type="presParOf" srcId="{91A3631A-7FE6-4046-B58F-1C2EC4FD42B2}" destId="{CE6C3875-81E9-4D68-A2E5-21F55C235AF0}" srcOrd="0" destOrd="0" presId="urn:microsoft.com/office/officeart/2005/8/layout/process4"/>
    <dgm:cxn modelId="{F9C6A9F8-E744-40AB-BCE4-087F84174298}" type="presParOf" srcId="{91A3631A-7FE6-4046-B58F-1C2EC4FD42B2}" destId="{C5C61EC4-2913-4A7E-93A5-249238DFD6B1}" srcOrd="1" destOrd="0" presId="urn:microsoft.com/office/officeart/2005/8/layout/process4"/>
    <dgm:cxn modelId="{94A56B6E-2FD4-4337-8432-CEC031D10492}" type="presParOf" srcId="{91A3631A-7FE6-4046-B58F-1C2EC4FD42B2}" destId="{B11A184B-752A-4392-AF03-E1B652E74F55}" srcOrd="2" destOrd="0" presId="urn:microsoft.com/office/officeart/2005/8/layout/process4"/>
    <dgm:cxn modelId="{821A2C8B-6450-4339-8DBD-B30899F0482B}" type="presParOf" srcId="{2CF9EAD0-88D8-4213-9CFF-4D1396999B2C}" destId="{8F4CBE28-F285-4D27-823C-4F10E29FBEBF}" srcOrd="11" destOrd="0" presId="urn:microsoft.com/office/officeart/2005/8/layout/process4"/>
    <dgm:cxn modelId="{F0B12D7D-DA1E-40C3-8A18-9CDA1B9BC44B}" type="presParOf" srcId="{2CF9EAD0-88D8-4213-9CFF-4D1396999B2C}" destId="{2066126E-4E33-4FC0-AFA1-29B150410C18}" srcOrd="12" destOrd="0" presId="urn:microsoft.com/office/officeart/2005/8/layout/process4"/>
    <dgm:cxn modelId="{AC665966-478E-4E87-AAF3-C112E32F47D3}" type="presParOf" srcId="{2066126E-4E33-4FC0-AFA1-29B150410C18}" destId="{1495EE92-84FD-43CF-B7EA-BDE27B3A8BF5}" srcOrd="0" destOrd="0" presId="urn:microsoft.com/office/officeart/2005/8/layout/process4"/>
    <dgm:cxn modelId="{A8925815-801B-439E-A5C1-CFE642C0740B}" type="presParOf" srcId="{2066126E-4E33-4FC0-AFA1-29B150410C18}" destId="{A7BE60DE-CC94-40F4-B53F-FD2407D19D56}" srcOrd="1" destOrd="0" presId="urn:microsoft.com/office/officeart/2005/8/layout/process4"/>
    <dgm:cxn modelId="{8B84ACC5-455C-454C-A4DC-8FA912D78FFA}" type="presParOf" srcId="{2066126E-4E33-4FC0-AFA1-29B150410C18}" destId="{462CFED3-8997-42D9-AF23-0BA515F0C139}" srcOrd="2" destOrd="0" presId="urn:microsoft.com/office/officeart/2005/8/layout/process4"/>
    <dgm:cxn modelId="{83C54335-539B-4375-A24F-57F10323376C}" type="presParOf" srcId="{462CFED3-8997-42D9-AF23-0BA515F0C139}" destId="{C568FFA3-7DDE-4A8B-AA43-60ACB4C97B07}" srcOrd="0" destOrd="0" presId="urn:microsoft.com/office/officeart/2005/8/layout/process4"/>
    <dgm:cxn modelId="{3E3EAD74-CF29-414B-84E6-F405D692F6B4}" type="presParOf" srcId="{462CFED3-8997-42D9-AF23-0BA515F0C139}" destId="{1ECB2834-4F69-47DE-905F-7585FC0A53FA}" srcOrd="1" destOrd="0" presId="urn:microsoft.com/office/officeart/2005/8/layout/process4"/>
    <dgm:cxn modelId="{A2B11BF1-06FC-4DC5-811F-1F942D92879F}" type="presParOf" srcId="{462CFED3-8997-42D9-AF23-0BA515F0C139}" destId="{6B85F798-89DF-40E1-907E-2508A42DF382}" srcOrd="2" destOrd="0" presId="urn:microsoft.com/office/officeart/2005/8/layout/process4"/>
  </dgm:cxnLst>
  <dgm:bg/>
  <dgm:whole>
    <a:ln w="5715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62FBCA-E7AB-46AB-8CDF-7AC4D3E3E26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551E23-7F81-4CB7-85F1-BC99CBB5C8C8}">
      <dgm:prSet phldrT="[Текст]" custT="1"/>
      <dgm:spPr>
        <a:solidFill>
          <a:srgbClr val="CCFFCC"/>
        </a:solidFill>
        <a:ln w="57150">
          <a:solidFill>
            <a:srgbClr val="893BCD"/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безопасной среды</a:t>
          </a:r>
        </a:p>
      </dgm:t>
    </dgm:pt>
    <dgm:pt modelId="{59678310-B7B7-4EE7-AC53-06043A11B52B}" type="parTrans" cxnId="{2D4D03F5-C98E-41E5-B2D0-1312B887A777}">
      <dgm:prSet/>
      <dgm:spPr/>
      <dgm:t>
        <a:bodyPr/>
        <a:lstStyle/>
        <a:p>
          <a:endParaRPr lang="ru-RU"/>
        </a:p>
      </dgm:t>
    </dgm:pt>
    <dgm:pt modelId="{0A0C4A9A-8E0C-40D5-985B-CAFC679A1390}" type="sibTrans" cxnId="{2D4D03F5-C98E-41E5-B2D0-1312B887A777}">
      <dgm:prSet/>
      <dgm:spPr>
        <a:solidFill>
          <a:srgbClr val="B553C9"/>
        </a:solidFill>
        <a:ln>
          <a:solidFill>
            <a:srgbClr val="893BCD"/>
          </a:solidFill>
        </a:ln>
      </dgm:spPr>
      <dgm:t>
        <a:bodyPr/>
        <a:lstStyle/>
        <a:p>
          <a:endParaRPr lang="ru-RU"/>
        </a:p>
      </dgm:t>
    </dgm:pt>
    <dgm:pt modelId="{AFE5588A-3A14-4484-BA74-AD87CF98D5B9}">
      <dgm:prSet phldrT="[Текст]" custT="1"/>
      <dgm:spPr>
        <a:solidFill>
          <a:srgbClr val="CCFFCC"/>
        </a:solidFill>
        <a:ln w="57150">
          <a:solidFill>
            <a:srgbClr val="893BCD"/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совместных мероприятий</a:t>
          </a:r>
          <a:endParaRPr lang="ru-RU" sz="20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BB3652-6D4B-407B-9394-75181CEC966C}" type="parTrans" cxnId="{34365D62-219C-4DBB-9270-7788A73C1B0E}">
      <dgm:prSet/>
      <dgm:spPr/>
      <dgm:t>
        <a:bodyPr/>
        <a:lstStyle/>
        <a:p>
          <a:endParaRPr lang="ru-RU"/>
        </a:p>
      </dgm:t>
    </dgm:pt>
    <dgm:pt modelId="{67BAE5E6-612D-493B-A4AB-5090ADE12F1E}" type="sibTrans" cxnId="{34365D62-219C-4DBB-9270-7788A73C1B0E}">
      <dgm:prSet/>
      <dgm:spPr>
        <a:solidFill>
          <a:srgbClr val="B553C9"/>
        </a:solidFill>
        <a:ln>
          <a:solidFill>
            <a:srgbClr val="893BCD"/>
          </a:solidFill>
        </a:ln>
      </dgm:spPr>
      <dgm:t>
        <a:bodyPr/>
        <a:lstStyle/>
        <a:p>
          <a:endParaRPr lang="ru-RU"/>
        </a:p>
      </dgm:t>
    </dgm:pt>
    <dgm:pt modelId="{2748A929-4AD5-417B-8F10-9E8F9ECF1D56}">
      <dgm:prSet phldrT="[Текст]" custT="1"/>
      <dgm:spPr>
        <a:solidFill>
          <a:srgbClr val="CCFFCC"/>
        </a:solidFill>
        <a:ln w="57150">
          <a:solidFill>
            <a:srgbClr val="893BCD"/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ru-RU" sz="1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эмоциональной грамотности</a:t>
          </a:r>
          <a:endParaRPr lang="ru-RU" sz="19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9C1768-79A7-454D-918A-97BF05911042}" type="parTrans" cxnId="{3DCE829E-062D-4502-B6A0-8230235B7415}">
      <dgm:prSet/>
      <dgm:spPr/>
      <dgm:t>
        <a:bodyPr/>
        <a:lstStyle/>
        <a:p>
          <a:endParaRPr lang="ru-RU"/>
        </a:p>
      </dgm:t>
    </dgm:pt>
    <dgm:pt modelId="{96A11F6E-12E8-4952-9F34-7CF642679D7D}" type="sibTrans" cxnId="{3DCE829E-062D-4502-B6A0-8230235B7415}">
      <dgm:prSet/>
      <dgm:spPr>
        <a:solidFill>
          <a:srgbClr val="B553C9"/>
        </a:solidFill>
        <a:ln>
          <a:solidFill>
            <a:srgbClr val="893BCD"/>
          </a:solidFill>
        </a:ln>
      </dgm:spPr>
      <dgm:t>
        <a:bodyPr/>
        <a:lstStyle/>
        <a:p>
          <a:endParaRPr lang="ru-RU"/>
        </a:p>
      </dgm:t>
    </dgm:pt>
    <dgm:pt modelId="{CFEEA1E8-632B-40F9-87D3-17A38D1046F0}">
      <dgm:prSet custT="1"/>
      <dgm:spPr>
        <a:solidFill>
          <a:srgbClr val="CCFFCC"/>
        </a:solidFill>
        <a:ln w="57150">
          <a:solidFill>
            <a:srgbClr val="893BCD"/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Обучение социальным нормам и правилам</a:t>
          </a:r>
          <a:endParaRPr lang="ru-RU" sz="20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700161-9AAE-46B6-A53F-F6F89815EB95}" type="parTrans" cxnId="{84745F0B-AADA-44E4-92E2-780779D19C0F}">
      <dgm:prSet/>
      <dgm:spPr/>
      <dgm:t>
        <a:bodyPr/>
        <a:lstStyle/>
        <a:p>
          <a:endParaRPr lang="ru-RU"/>
        </a:p>
      </dgm:t>
    </dgm:pt>
    <dgm:pt modelId="{1497F6FE-84C9-4C93-8EB6-32520C557DEB}" type="sibTrans" cxnId="{84745F0B-AADA-44E4-92E2-780779D19C0F}">
      <dgm:prSet/>
      <dgm:spPr>
        <a:solidFill>
          <a:srgbClr val="B553C9"/>
        </a:solidFill>
        <a:ln>
          <a:solidFill>
            <a:srgbClr val="893BCD"/>
          </a:solidFill>
        </a:ln>
      </dgm:spPr>
      <dgm:t>
        <a:bodyPr/>
        <a:lstStyle/>
        <a:p>
          <a:endParaRPr lang="ru-RU"/>
        </a:p>
      </dgm:t>
    </dgm:pt>
    <dgm:pt modelId="{1A0B278C-0EB0-4886-9F94-34D6F24E7D2F}">
      <dgm:prSet custT="1"/>
      <dgm:spPr>
        <a:solidFill>
          <a:srgbClr val="CCFFCC"/>
        </a:solidFill>
        <a:ln w="57150">
          <a:solidFill>
            <a:srgbClr val="893BCD"/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Разнообразие образователь </a:t>
          </a:r>
          <a:r>
            <a:rPr lang="ru-RU" sz="20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ных</a:t>
          </a:r>
          <a:r>
            <a: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методов</a:t>
          </a:r>
        </a:p>
      </dgm:t>
    </dgm:pt>
    <dgm:pt modelId="{DBF0EEC5-4A0F-46CF-8271-FB84285E11D9}" type="parTrans" cxnId="{B540442A-C2FF-4B51-9C02-B47367B40788}">
      <dgm:prSet/>
      <dgm:spPr/>
      <dgm:t>
        <a:bodyPr/>
        <a:lstStyle/>
        <a:p>
          <a:endParaRPr lang="ru-RU"/>
        </a:p>
      </dgm:t>
    </dgm:pt>
    <dgm:pt modelId="{8347CF1E-8D24-4167-8F5F-9FE2B00D56DF}" type="sibTrans" cxnId="{B540442A-C2FF-4B51-9C02-B47367B40788}">
      <dgm:prSet/>
      <dgm:spPr>
        <a:solidFill>
          <a:srgbClr val="B553C9"/>
        </a:solidFill>
        <a:ln>
          <a:solidFill>
            <a:srgbClr val="893BCD"/>
          </a:solidFill>
        </a:ln>
      </dgm:spPr>
      <dgm:t>
        <a:bodyPr/>
        <a:lstStyle/>
        <a:p>
          <a:endParaRPr lang="ru-RU"/>
        </a:p>
      </dgm:t>
    </dgm:pt>
    <dgm:pt modelId="{1F4C77CF-C246-430F-A5C6-B6A3394B2958}">
      <dgm:prSet custT="1"/>
      <dgm:spPr>
        <a:solidFill>
          <a:srgbClr val="CCFFCC"/>
        </a:solidFill>
        <a:ln w="57150">
          <a:solidFill>
            <a:srgbClr val="893BCD"/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Поддержка </a:t>
          </a:r>
          <a:r>
            <a:rPr lang="ru-RU" sz="20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индивидуаль</a:t>
          </a:r>
          <a:r>
            <a: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ного</a:t>
          </a:r>
          <a:r>
            <a: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развития</a:t>
          </a:r>
        </a:p>
      </dgm:t>
    </dgm:pt>
    <dgm:pt modelId="{1F586D44-BF39-47F4-AEB9-EA3C8908AF11}" type="parTrans" cxnId="{9790A540-3A1C-4B77-A71F-8DD75F7A37DE}">
      <dgm:prSet/>
      <dgm:spPr/>
      <dgm:t>
        <a:bodyPr/>
        <a:lstStyle/>
        <a:p>
          <a:endParaRPr lang="ru-RU"/>
        </a:p>
      </dgm:t>
    </dgm:pt>
    <dgm:pt modelId="{3935A232-F56B-45C9-8707-E8802F9AFB21}" type="sibTrans" cxnId="{9790A540-3A1C-4B77-A71F-8DD75F7A37DE}">
      <dgm:prSet/>
      <dgm:spPr>
        <a:solidFill>
          <a:srgbClr val="B553C9"/>
        </a:solidFill>
        <a:ln>
          <a:solidFill>
            <a:srgbClr val="893BCD"/>
          </a:solidFill>
        </a:ln>
      </dgm:spPr>
      <dgm:t>
        <a:bodyPr/>
        <a:lstStyle/>
        <a:p>
          <a:endParaRPr lang="ru-RU"/>
        </a:p>
      </dgm:t>
    </dgm:pt>
    <dgm:pt modelId="{0A18E95B-42EC-4EBE-8682-ACA0F20D6CB6}">
      <dgm:prSet custT="1"/>
      <dgm:spPr>
        <a:solidFill>
          <a:srgbClr val="CCFFCC"/>
        </a:solidFill>
        <a:ln w="57150">
          <a:solidFill>
            <a:srgbClr val="893BCD"/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Взаимодействие с родителями</a:t>
          </a:r>
        </a:p>
      </dgm:t>
    </dgm:pt>
    <dgm:pt modelId="{A19603F7-A84F-4433-BE22-6E4E8C37FC03}" type="parTrans" cxnId="{A162B522-30FD-4EBA-8C4B-41AA4F376CD3}">
      <dgm:prSet/>
      <dgm:spPr/>
      <dgm:t>
        <a:bodyPr/>
        <a:lstStyle/>
        <a:p>
          <a:endParaRPr lang="ru-RU"/>
        </a:p>
      </dgm:t>
    </dgm:pt>
    <dgm:pt modelId="{FB47436B-98BE-4CFC-9A85-62BF16E2E5A3}" type="sibTrans" cxnId="{A162B522-30FD-4EBA-8C4B-41AA4F376CD3}">
      <dgm:prSet/>
      <dgm:spPr/>
      <dgm:t>
        <a:bodyPr/>
        <a:lstStyle/>
        <a:p>
          <a:endParaRPr lang="ru-RU"/>
        </a:p>
      </dgm:t>
    </dgm:pt>
    <dgm:pt modelId="{2D0899DB-ADDF-4389-962A-FA5D8D14B10B}" type="pres">
      <dgm:prSet presAssocID="{8962FBCA-E7AB-46AB-8CDF-7AC4D3E3E26A}" presName="diagram" presStyleCnt="0">
        <dgm:presLayoutVars>
          <dgm:dir/>
          <dgm:resizeHandles val="exact"/>
        </dgm:presLayoutVars>
      </dgm:prSet>
      <dgm:spPr/>
    </dgm:pt>
    <dgm:pt modelId="{CD56AEA9-A7A5-41A4-B1FF-56483615E3E6}" type="pres">
      <dgm:prSet presAssocID="{2D551E23-7F81-4CB7-85F1-BC99CBB5C8C8}" presName="node" presStyleLbl="node1" presStyleIdx="0" presStyleCnt="7">
        <dgm:presLayoutVars>
          <dgm:bulletEnabled val="1"/>
        </dgm:presLayoutVars>
      </dgm:prSet>
      <dgm:spPr/>
    </dgm:pt>
    <dgm:pt modelId="{6A50D3F4-FBB6-404F-923E-7877D93BFEBB}" type="pres">
      <dgm:prSet presAssocID="{0A0C4A9A-8E0C-40D5-985B-CAFC679A1390}" presName="sibTrans" presStyleLbl="sibTrans2D1" presStyleIdx="0" presStyleCnt="6"/>
      <dgm:spPr/>
    </dgm:pt>
    <dgm:pt modelId="{266AA9DF-8B54-4483-A2D7-89CB75ABE6D6}" type="pres">
      <dgm:prSet presAssocID="{0A0C4A9A-8E0C-40D5-985B-CAFC679A1390}" presName="connectorText" presStyleLbl="sibTrans2D1" presStyleIdx="0" presStyleCnt="6"/>
      <dgm:spPr/>
    </dgm:pt>
    <dgm:pt modelId="{5A4A0C96-BD48-4C62-8551-F38A92711872}" type="pres">
      <dgm:prSet presAssocID="{AFE5588A-3A14-4484-BA74-AD87CF98D5B9}" presName="node" presStyleLbl="node1" presStyleIdx="1" presStyleCnt="7">
        <dgm:presLayoutVars>
          <dgm:bulletEnabled val="1"/>
        </dgm:presLayoutVars>
      </dgm:prSet>
      <dgm:spPr/>
    </dgm:pt>
    <dgm:pt modelId="{77526E93-519D-4434-92B1-A0D525E4551D}" type="pres">
      <dgm:prSet presAssocID="{67BAE5E6-612D-493B-A4AB-5090ADE12F1E}" presName="sibTrans" presStyleLbl="sibTrans2D1" presStyleIdx="1" presStyleCnt="6"/>
      <dgm:spPr/>
    </dgm:pt>
    <dgm:pt modelId="{00F20D34-61AC-4B06-9944-62E4AF78D0F2}" type="pres">
      <dgm:prSet presAssocID="{67BAE5E6-612D-493B-A4AB-5090ADE12F1E}" presName="connectorText" presStyleLbl="sibTrans2D1" presStyleIdx="1" presStyleCnt="6"/>
      <dgm:spPr/>
    </dgm:pt>
    <dgm:pt modelId="{186E0702-CBC1-4455-974F-D4D9150B2208}" type="pres">
      <dgm:prSet presAssocID="{2748A929-4AD5-417B-8F10-9E8F9ECF1D56}" presName="node" presStyleLbl="node1" presStyleIdx="2" presStyleCnt="7">
        <dgm:presLayoutVars>
          <dgm:bulletEnabled val="1"/>
        </dgm:presLayoutVars>
      </dgm:prSet>
      <dgm:spPr/>
    </dgm:pt>
    <dgm:pt modelId="{09E6ED68-4EE2-4500-84C7-16983B91C9BC}" type="pres">
      <dgm:prSet presAssocID="{96A11F6E-12E8-4952-9F34-7CF642679D7D}" presName="sibTrans" presStyleLbl="sibTrans2D1" presStyleIdx="2" presStyleCnt="6"/>
      <dgm:spPr/>
    </dgm:pt>
    <dgm:pt modelId="{A5709E26-966D-4118-BC14-B7B7019E6767}" type="pres">
      <dgm:prSet presAssocID="{96A11F6E-12E8-4952-9F34-7CF642679D7D}" presName="connectorText" presStyleLbl="sibTrans2D1" presStyleIdx="2" presStyleCnt="6"/>
      <dgm:spPr/>
    </dgm:pt>
    <dgm:pt modelId="{F55DB796-7D26-488D-A661-AFB53A7C3432}" type="pres">
      <dgm:prSet presAssocID="{CFEEA1E8-632B-40F9-87D3-17A38D1046F0}" presName="node" presStyleLbl="node1" presStyleIdx="3" presStyleCnt="7">
        <dgm:presLayoutVars>
          <dgm:bulletEnabled val="1"/>
        </dgm:presLayoutVars>
      </dgm:prSet>
      <dgm:spPr/>
    </dgm:pt>
    <dgm:pt modelId="{D8BD2FBF-9143-4B4E-BFB0-074465CBC14B}" type="pres">
      <dgm:prSet presAssocID="{1497F6FE-84C9-4C93-8EB6-32520C557DEB}" presName="sibTrans" presStyleLbl="sibTrans2D1" presStyleIdx="3" presStyleCnt="6"/>
      <dgm:spPr/>
    </dgm:pt>
    <dgm:pt modelId="{3EE5E352-7EFF-4C92-AD15-95A2E83D8F63}" type="pres">
      <dgm:prSet presAssocID="{1497F6FE-84C9-4C93-8EB6-32520C557DEB}" presName="connectorText" presStyleLbl="sibTrans2D1" presStyleIdx="3" presStyleCnt="6"/>
      <dgm:spPr/>
    </dgm:pt>
    <dgm:pt modelId="{DB1ED3B7-7B29-4764-97D7-3A8E9F84064A}" type="pres">
      <dgm:prSet presAssocID="{1A0B278C-0EB0-4886-9F94-34D6F24E7D2F}" presName="node" presStyleLbl="node1" presStyleIdx="4" presStyleCnt="7">
        <dgm:presLayoutVars>
          <dgm:bulletEnabled val="1"/>
        </dgm:presLayoutVars>
      </dgm:prSet>
      <dgm:spPr/>
    </dgm:pt>
    <dgm:pt modelId="{F9FDE579-5463-49CF-A694-43ED6765A1FF}" type="pres">
      <dgm:prSet presAssocID="{8347CF1E-8D24-4167-8F5F-9FE2B00D56DF}" presName="sibTrans" presStyleLbl="sibTrans2D1" presStyleIdx="4" presStyleCnt="6"/>
      <dgm:spPr/>
    </dgm:pt>
    <dgm:pt modelId="{33E7403C-03EE-4BBB-B726-39DAFE050CE0}" type="pres">
      <dgm:prSet presAssocID="{8347CF1E-8D24-4167-8F5F-9FE2B00D56DF}" presName="connectorText" presStyleLbl="sibTrans2D1" presStyleIdx="4" presStyleCnt="6"/>
      <dgm:spPr/>
    </dgm:pt>
    <dgm:pt modelId="{184CC321-A4A7-40D3-823F-5C4556BFD68A}" type="pres">
      <dgm:prSet presAssocID="{1F4C77CF-C246-430F-A5C6-B6A3394B2958}" presName="node" presStyleLbl="node1" presStyleIdx="5" presStyleCnt="7">
        <dgm:presLayoutVars>
          <dgm:bulletEnabled val="1"/>
        </dgm:presLayoutVars>
      </dgm:prSet>
      <dgm:spPr/>
    </dgm:pt>
    <dgm:pt modelId="{30ED3C1D-2F22-491D-82B3-25CD64E094AD}" type="pres">
      <dgm:prSet presAssocID="{3935A232-F56B-45C9-8707-E8802F9AFB21}" presName="sibTrans" presStyleLbl="sibTrans2D1" presStyleIdx="5" presStyleCnt="6"/>
      <dgm:spPr/>
    </dgm:pt>
    <dgm:pt modelId="{D7619397-F299-4403-9457-AF615B268F1E}" type="pres">
      <dgm:prSet presAssocID="{3935A232-F56B-45C9-8707-E8802F9AFB21}" presName="connectorText" presStyleLbl="sibTrans2D1" presStyleIdx="5" presStyleCnt="6"/>
      <dgm:spPr/>
    </dgm:pt>
    <dgm:pt modelId="{2A53A6D2-1336-4325-9F30-0067F35D666A}" type="pres">
      <dgm:prSet presAssocID="{0A18E95B-42EC-4EBE-8682-ACA0F20D6CB6}" presName="node" presStyleLbl="node1" presStyleIdx="6" presStyleCnt="7" custScaleX="111121">
        <dgm:presLayoutVars>
          <dgm:bulletEnabled val="1"/>
        </dgm:presLayoutVars>
      </dgm:prSet>
      <dgm:spPr/>
    </dgm:pt>
  </dgm:ptLst>
  <dgm:cxnLst>
    <dgm:cxn modelId="{84745F0B-AADA-44E4-92E2-780779D19C0F}" srcId="{8962FBCA-E7AB-46AB-8CDF-7AC4D3E3E26A}" destId="{CFEEA1E8-632B-40F9-87D3-17A38D1046F0}" srcOrd="3" destOrd="0" parTransId="{56700161-9AAE-46B6-A53F-F6F89815EB95}" sibTransId="{1497F6FE-84C9-4C93-8EB6-32520C557DEB}"/>
    <dgm:cxn modelId="{A6E2CF0C-A4A7-4C8C-869C-39953AC56ED1}" type="presOf" srcId="{3935A232-F56B-45C9-8707-E8802F9AFB21}" destId="{D7619397-F299-4403-9457-AF615B268F1E}" srcOrd="1" destOrd="0" presId="urn:microsoft.com/office/officeart/2005/8/layout/process5"/>
    <dgm:cxn modelId="{E70B180E-57AB-4D7E-9C49-02A3066C4339}" type="presOf" srcId="{8347CF1E-8D24-4167-8F5F-9FE2B00D56DF}" destId="{F9FDE579-5463-49CF-A694-43ED6765A1FF}" srcOrd="0" destOrd="0" presId="urn:microsoft.com/office/officeart/2005/8/layout/process5"/>
    <dgm:cxn modelId="{6120B117-A61C-4066-ABEC-14282A613810}" type="presOf" srcId="{2D551E23-7F81-4CB7-85F1-BC99CBB5C8C8}" destId="{CD56AEA9-A7A5-41A4-B1FF-56483615E3E6}" srcOrd="0" destOrd="0" presId="urn:microsoft.com/office/officeart/2005/8/layout/process5"/>
    <dgm:cxn modelId="{52F74222-9E9D-45C6-98A3-84F70110F955}" type="presOf" srcId="{67BAE5E6-612D-493B-A4AB-5090ADE12F1E}" destId="{77526E93-519D-4434-92B1-A0D525E4551D}" srcOrd="0" destOrd="0" presId="urn:microsoft.com/office/officeart/2005/8/layout/process5"/>
    <dgm:cxn modelId="{A162B522-30FD-4EBA-8C4B-41AA4F376CD3}" srcId="{8962FBCA-E7AB-46AB-8CDF-7AC4D3E3E26A}" destId="{0A18E95B-42EC-4EBE-8682-ACA0F20D6CB6}" srcOrd="6" destOrd="0" parTransId="{A19603F7-A84F-4433-BE22-6E4E8C37FC03}" sibTransId="{FB47436B-98BE-4CFC-9A85-62BF16E2E5A3}"/>
    <dgm:cxn modelId="{B540442A-C2FF-4B51-9C02-B47367B40788}" srcId="{8962FBCA-E7AB-46AB-8CDF-7AC4D3E3E26A}" destId="{1A0B278C-0EB0-4886-9F94-34D6F24E7D2F}" srcOrd="4" destOrd="0" parTransId="{DBF0EEC5-4A0F-46CF-8271-FB84285E11D9}" sibTransId="{8347CF1E-8D24-4167-8F5F-9FE2B00D56DF}"/>
    <dgm:cxn modelId="{6E896B35-BBFD-46B4-B850-F9390DEBE594}" type="presOf" srcId="{96A11F6E-12E8-4952-9F34-7CF642679D7D}" destId="{09E6ED68-4EE2-4500-84C7-16983B91C9BC}" srcOrd="0" destOrd="0" presId="urn:microsoft.com/office/officeart/2005/8/layout/process5"/>
    <dgm:cxn modelId="{DD1B803B-C81A-49D8-879B-0AE6BD2369D4}" type="presOf" srcId="{67BAE5E6-612D-493B-A4AB-5090ADE12F1E}" destId="{00F20D34-61AC-4B06-9944-62E4AF78D0F2}" srcOrd="1" destOrd="0" presId="urn:microsoft.com/office/officeart/2005/8/layout/process5"/>
    <dgm:cxn modelId="{9790A540-3A1C-4B77-A71F-8DD75F7A37DE}" srcId="{8962FBCA-E7AB-46AB-8CDF-7AC4D3E3E26A}" destId="{1F4C77CF-C246-430F-A5C6-B6A3394B2958}" srcOrd="5" destOrd="0" parTransId="{1F586D44-BF39-47F4-AEB9-EA3C8908AF11}" sibTransId="{3935A232-F56B-45C9-8707-E8802F9AFB21}"/>
    <dgm:cxn modelId="{E2BBD740-CA0A-4591-951E-E4B0DB56306A}" type="presOf" srcId="{CFEEA1E8-632B-40F9-87D3-17A38D1046F0}" destId="{F55DB796-7D26-488D-A661-AFB53A7C3432}" srcOrd="0" destOrd="0" presId="urn:microsoft.com/office/officeart/2005/8/layout/process5"/>
    <dgm:cxn modelId="{C7C31042-633F-427E-8EEC-FA140F2592D3}" type="presOf" srcId="{3935A232-F56B-45C9-8707-E8802F9AFB21}" destId="{30ED3C1D-2F22-491D-82B3-25CD64E094AD}" srcOrd="0" destOrd="0" presId="urn:microsoft.com/office/officeart/2005/8/layout/process5"/>
    <dgm:cxn modelId="{34365D62-219C-4DBB-9270-7788A73C1B0E}" srcId="{8962FBCA-E7AB-46AB-8CDF-7AC4D3E3E26A}" destId="{AFE5588A-3A14-4484-BA74-AD87CF98D5B9}" srcOrd="1" destOrd="0" parTransId="{4ABB3652-6D4B-407B-9394-75181CEC966C}" sibTransId="{67BAE5E6-612D-493B-A4AB-5090ADE12F1E}"/>
    <dgm:cxn modelId="{9E72F66A-47F5-49D6-99BB-C021FE705E5E}" type="presOf" srcId="{2748A929-4AD5-417B-8F10-9E8F9ECF1D56}" destId="{186E0702-CBC1-4455-974F-D4D9150B2208}" srcOrd="0" destOrd="0" presId="urn:microsoft.com/office/officeart/2005/8/layout/process5"/>
    <dgm:cxn modelId="{3B180F99-8099-4753-8620-C053D2454EEA}" type="presOf" srcId="{96A11F6E-12E8-4952-9F34-7CF642679D7D}" destId="{A5709E26-966D-4118-BC14-B7B7019E6767}" srcOrd="1" destOrd="0" presId="urn:microsoft.com/office/officeart/2005/8/layout/process5"/>
    <dgm:cxn modelId="{3DCE829E-062D-4502-B6A0-8230235B7415}" srcId="{8962FBCA-E7AB-46AB-8CDF-7AC4D3E3E26A}" destId="{2748A929-4AD5-417B-8F10-9E8F9ECF1D56}" srcOrd="2" destOrd="0" parTransId="{B09C1768-79A7-454D-918A-97BF05911042}" sibTransId="{96A11F6E-12E8-4952-9F34-7CF642679D7D}"/>
    <dgm:cxn modelId="{44BAB0A6-CBD8-4C22-99F9-D7007584EDFF}" type="presOf" srcId="{1497F6FE-84C9-4C93-8EB6-32520C557DEB}" destId="{D8BD2FBF-9143-4B4E-BFB0-074465CBC14B}" srcOrd="0" destOrd="0" presId="urn:microsoft.com/office/officeart/2005/8/layout/process5"/>
    <dgm:cxn modelId="{C585AAAA-686F-4C83-A6A7-F6476155DCC2}" type="presOf" srcId="{1A0B278C-0EB0-4886-9F94-34D6F24E7D2F}" destId="{DB1ED3B7-7B29-4764-97D7-3A8E9F84064A}" srcOrd="0" destOrd="0" presId="urn:microsoft.com/office/officeart/2005/8/layout/process5"/>
    <dgm:cxn modelId="{BB5992AD-3CC9-4B76-89E7-4CFC78FCEA4F}" type="presOf" srcId="{0A18E95B-42EC-4EBE-8682-ACA0F20D6CB6}" destId="{2A53A6D2-1336-4325-9F30-0067F35D666A}" srcOrd="0" destOrd="0" presId="urn:microsoft.com/office/officeart/2005/8/layout/process5"/>
    <dgm:cxn modelId="{61A851B7-251A-42CB-BA7D-013655356D7A}" type="presOf" srcId="{1497F6FE-84C9-4C93-8EB6-32520C557DEB}" destId="{3EE5E352-7EFF-4C92-AD15-95A2E83D8F63}" srcOrd="1" destOrd="0" presId="urn:microsoft.com/office/officeart/2005/8/layout/process5"/>
    <dgm:cxn modelId="{867BC9BD-A5D5-4ED8-B821-93944E5C80DD}" type="presOf" srcId="{8347CF1E-8D24-4167-8F5F-9FE2B00D56DF}" destId="{33E7403C-03EE-4BBB-B726-39DAFE050CE0}" srcOrd="1" destOrd="0" presId="urn:microsoft.com/office/officeart/2005/8/layout/process5"/>
    <dgm:cxn modelId="{F17AE0C6-719A-41D2-9E42-553C49EA3DCA}" type="presOf" srcId="{8962FBCA-E7AB-46AB-8CDF-7AC4D3E3E26A}" destId="{2D0899DB-ADDF-4389-962A-FA5D8D14B10B}" srcOrd="0" destOrd="0" presId="urn:microsoft.com/office/officeart/2005/8/layout/process5"/>
    <dgm:cxn modelId="{34C1E0D4-CB91-439C-ABCC-1F0A0824AA88}" type="presOf" srcId="{AFE5588A-3A14-4484-BA74-AD87CF98D5B9}" destId="{5A4A0C96-BD48-4C62-8551-F38A92711872}" srcOrd="0" destOrd="0" presId="urn:microsoft.com/office/officeart/2005/8/layout/process5"/>
    <dgm:cxn modelId="{665BEDD7-A031-49A3-AF46-2E82B81F19D0}" type="presOf" srcId="{1F4C77CF-C246-430F-A5C6-B6A3394B2958}" destId="{184CC321-A4A7-40D3-823F-5C4556BFD68A}" srcOrd="0" destOrd="0" presId="urn:microsoft.com/office/officeart/2005/8/layout/process5"/>
    <dgm:cxn modelId="{ABFC53D9-BCF5-43D5-AAA1-92D456B88B84}" type="presOf" srcId="{0A0C4A9A-8E0C-40D5-985B-CAFC679A1390}" destId="{266AA9DF-8B54-4483-A2D7-89CB75ABE6D6}" srcOrd="1" destOrd="0" presId="urn:microsoft.com/office/officeart/2005/8/layout/process5"/>
    <dgm:cxn modelId="{2D4D03F5-C98E-41E5-B2D0-1312B887A777}" srcId="{8962FBCA-E7AB-46AB-8CDF-7AC4D3E3E26A}" destId="{2D551E23-7F81-4CB7-85F1-BC99CBB5C8C8}" srcOrd="0" destOrd="0" parTransId="{59678310-B7B7-4EE7-AC53-06043A11B52B}" sibTransId="{0A0C4A9A-8E0C-40D5-985B-CAFC679A1390}"/>
    <dgm:cxn modelId="{4A839FF5-1EEF-43E8-AEAA-98E49A0A9B95}" type="presOf" srcId="{0A0C4A9A-8E0C-40D5-985B-CAFC679A1390}" destId="{6A50D3F4-FBB6-404F-923E-7877D93BFEBB}" srcOrd="0" destOrd="0" presId="urn:microsoft.com/office/officeart/2005/8/layout/process5"/>
    <dgm:cxn modelId="{6857F0EA-CD18-4364-9A9E-AED2B71DC065}" type="presParOf" srcId="{2D0899DB-ADDF-4389-962A-FA5D8D14B10B}" destId="{CD56AEA9-A7A5-41A4-B1FF-56483615E3E6}" srcOrd="0" destOrd="0" presId="urn:microsoft.com/office/officeart/2005/8/layout/process5"/>
    <dgm:cxn modelId="{9FA53A1E-596D-430F-A266-3C004F316E77}" type="presParOf" srcId="{2D0899DB-ADDF-4389-962A-FA5D8D14B10B}" destId="{6A50D3F4-FBB6-404F-923E-7877D93BFEBB}" srcOrd="1" destOrd="0" presId="urn:microsoft.com/office/officeart/2005/8/layout/process5"/>
    <dgm:cxn modelId="{A650C495-74EE-4491-B542-654E0053A42D}" type="presParOf" srcId="{6A50D3F4-FBB6-404F-923E-7877D93BFEBB}" destId="{266AA9DF-8B54-4483-A2D7-89CB75ABE6D6}" srcOrd="0" destOrd="0" presId="urn:microsoft.com/office/officeart/2005/8/layout/process5"/>
    <dgm:cxn modelId="{902A299C-00B0-4230-A056-574A5B10CC83}" type="presParOf" srcId="{2D0899DB-ADDF-4389-962A-FA5D8D14B10B}" destId="{5A4A0C96-BD48-4C62-8551-F38A92711872}" srcOrd="2" destOrd="0" presId="urn:microsoft.com/office/officeart/2005/8/layout/process5"/>
    <dgm:cxn modelId="{E68A5D68-9E3E-46B2-B991-A38966909476}" type="presParOf" srcId="{2D0899DB-ADDF-4389-962A-FA5D8D14B10B}" destId="{77526E93-519D-4434-92B1-A0D525E4551D}" srcOrd="3" destOrd="0" presId="urn:microsoft.com/office/officeart/2005/8/layout/process5"/>
    <dgm:cxn modelId="{ACF44923-CE4F-48CC-852B-5E5E91B0DCE7}" type="presParOf" srcId="{77526E93-519D-4434-92B1-A0D525E4551D}" destId="{00F20D34-61AC-4B06-9944-62E4AF78D0F2}" srcOrd="0" destOrd="0" presId="urn:microsoft.com/office/officeart/2005/8/layout/process5"/>
    <dgm:cxn modelId="{A8ABFFF3-E084-479F-B434-C5EAE6F5D94C}" type="presParOf" srcId="{2D0899DB-ADDF-4389-962A-FA5D8D14B10B}" destId="{186E0702-CBC1-4455-974F-D4D9150B2208}" srcOrd="4" destOrd="0" presId="urn:microsoft.com/office/officeart/2005/8/layout/process5"/>
    <dgm:cxn modelId="{01F4271E-988B-4E18-90D7-FB24B25C9E32}" type="presParOf" srcId="{2D0899DB-ADDF-4389-962A-FA5D8D14B10B}" destId="{09E6ED68-4EE2-4500-84C7-16983B91C9BC}" srcOrd="5" destOrd="0" presId="urn:microsoft.com/office/officeart/2005/8/layout/process5"/>
    <dgm:cxn modelId="{834B37A6-FD90-47C8-83E2-17EAD1A2403F}" type="presParOf" srcId="{09E6ED68-4EE2-4500-84C7-16983B91C9BC}" destId="{A5709E26-966D-4118-BC14-B7B7019E6767}" srcOrd="0" destOrd="0" presId="urn:microsoft.com/office/officeart/2005/8/layout/process5"/>
    <dgm:cxn modelId="{090B5797-FE2B-47CC-9150-A72742E89B0E}" type="presParOf" srcId="{2D0899DB-ADDF-4389-962A-FA5D8D14B10B}" destId="{F55DB796-7D26-488D-A661-AFB53A7C3432}" srcOrd="6" destOrd="0" presId="urn:microsoft.com/office/officeart/2005/8/layout/process5"/>
    <dgm:cxn modelId="{B9BC8310-6307-488B-BC9E-89CCAE7DC9BF}" type="presParOf" srcId="{2D0899DB-ADDF-4389-962A-FA5D8D14B10B}" destId="{D8BD2FBF-9143-4B4E-BFB0-074465CBC14B}" srcOrd="7" destOrd="0" presId="urn:microsoft.com/office/officeart/2005/8/layout/process5"/>
    <dgm:cxn modelId="{6BF67BBF-2C5F-48FE-8613-5AC3F1822911}" type="presParOf" srcId="{D8BD2FBF-9143-4B4E-BFB0-074465CBC14B}" destId="{3EE5E352-7EFF-4C92-AD15-95A2E83D8F63}" srcOrd="0" destOrd="0" presId="urn:microsoft.com/office/officeart/2005/8/layout/process5"/>
    <dgm:cxn modelId="{F6BA9D40-B3A4-45C7-8041-142CA755A978}" type="presParOf" srcId="{2D0899DB-ADDF-4389-962A-FA5D8D14B10B}" destId="{DB1ED3B7-7B29-4764-97D7-3A8E9F84064A}" srcOrd="8" destOrd="0" presId="urn:microsoft.com/office/officeart/2005/8/layout/process5"/>
    <dgm:cxn modelId="{5E059802-B3CD-496D-B1D2-B8B57E18AC8A}" type="presParOf" srcId="{2D0899DB-ADDF-4389-962A-FA5D8D14B10B}" destId="{F9FDE579-5463-49CF-A694-43ED6765A1FF}" srcOrd="9" destOrd="0" presId="urn:microsoft.com/office/officeart/2005/8/layout/process5"/>
    <dgm:cxn modelId="{306D02E9-8E53-40CC-8288-58D82D57F966}" type="presParOf" srcId="{F9FDE579-5463-49CF-A694-43ED6765A1FF}" destId="{33E7403C-03EE-4BBB-B726-39DAFE050CE0}" srcOrd="0" destOrd="0" presId="urn:microsoft.com/office/officeart/2005/8/layout/process5"/>
    <dgm:cxn modelId="{3C89F37C-E4F7-49D4-84B1-5FD865C7FFE0}" type="presParOf" srcId="{2D0899DB-ADDF-4389-962A-FA5D8D14B10B}" destId="{184CC321-A4A7-40D3-823F-5C4556BFD68A}" srcOrd="10" destOrd="0" presId="urn:microsoft.com/office/officeart/2005/8/layout/process5"/>
    <dgm:cxn modelId="{225AF22F-94B1-4DDF-88BF-0ED01953AE0A}" type="presParOf" srcId="{2D0899DB-ADDF-4389-962A-FA5D8D14B10B}" destId="{30ED3C1D-2F22-491D-82B3-25CD64E094AD}" srcOrd="11" destOrd="0" presId="urn:microsoft.com/office/officeart/2005/8/layout/process5"/>
    <dgm:cxn modelId="{B731A115-27B2-473A-A5B2-82012268E840}" type="presParOf" srcId="{30ED3C1D-2F22-491D-82B3-25CD64E094AD}" destId="{D7619397-F299-4403-9457-AF615B268F1E}" srcOrd="0" destOrd="0" presId="urn:microsoft.com/office/officeart/2005/8/layout/process5"/>
    <dgm:cxn modelId="{E9FB551C-816C-4D47-9C4C-92A561BC4067}" type="presParOf" srcId="{2D0899DB-ADDF-4389-962A-FA5D8D14B10B}" destId="{2A53A6D2-1336-4325-9F30-0067F35D666A}" srcOrd="12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62FBCA-E7AB-46AB-8CDF-7AC4D3E3E26A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551E23-7F81-4CB7-85F1-BC99CBB5C8C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57150">
          <a:solidFill>
            <a:srgbClr val="C00000"/>
          </a:solidFill>
        </a:ln>
      </dgm:spPr>
      <dgm:t>
        <a:bodyPr/>
        <a:lstStyle/>
        <a:p>
          <a:pPr algn="ctr" defTabSz="914400" rtl="0" eaLnBrk="1" latinLnBrk="0" hangingPunct="1">
            <a:lnSpc>
              <a:spcPct val="90000"/>
            </a:lnSpc>
            <a:spcBef>
              <a:spcPct val="0"/>
            </a:spcBef>
            <a:buNone/>
          </a:pPr>
          <a:r>
            <a: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Игровые методики (ролевые игры, игры с правилами)</a:t>
          </a:r>
        </a:p>
      </dgm:t>
    </dgm:pt>
    <dgm:pt modelId="{59678310-B7B7-4EE7-AC53-06043A11B52B}" type="parTrans" cxnId="{2D4D03F5-C98E-41E5-B2D0-1312B887A777}">
      <dgm:prSet/>
      <dgm:spPr/>
      <dgm:t>
        <a:bodyPr/>
        <a:lstStyle/>
        <a:p>
          <a:endParaRPr lang="ru-RU"/>
        </a:p>
      </dgm:t>
    </dgm:pt>
    <dgm:pt modelId="{0A0C4A9A-8E0C-40D5-985B-CAFC679A1390}" type="sibTrans" cxnId="{2D4D03F5-C98E-41E5-B2D0-1312B887A777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FE5588A-3A14-4484-BA74-AD87CF98D5B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57150">
          <a:solidFill>
            <a:srgbClr val="C00000"/>
          </a:solidFill>
        </a:ln>
      </dgm:spPr>
      <dgm:t>
        <a:bodyPr/>
        <a:lstStyle/>
        <a:p>
          <a:pPr algn="ctr" defTabSz="914400" rtl="0" eaLnBrk="1" latinLnBrk="0" hangingPunct="1">
            <a:lnSpc>
              <a:spcPct val="90000"/>
            </a:lnSpc>
            <a:spcBef>
              <a:spcPct val="0"/>
            </a:spcBef>
            <a:buNone/>
          </a:pPr>
          <a:r>
            <a: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Совместные проекты (групповые занятия, темы для обсуждения, социальные акции)</a:t>
          </a:r>
        </a:p>
      </dgm:t>
    </dgm:pt>
    <dgm:pt modelId="{4ABB3652-6D4B-407B-9394-75181CEC966C}" type="parTrans" cxnId="{34365D62-219C-4DBB-9270-7788A73C1B0E}">
      <dgm:prSet/>
      <dgm:spPr/>
      <dgm:t>
        <a:bodyPr/>
        <a:lstStyle/>
        <a:p>
          <a:endParaRPr lang="ru-RU"/>
        </a:p>
      </dgm:t>
    </dgm:pt>
    <dgm:pt modelId="{67BAE5E6-612D-493B-A4AB-5090ADE12F1E}" type="sibTrans" cxnId="{34365D62-219C-4DBB-9270-7788A73C1B0E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2748A929-4AD5-417B-8F10-9E8F9ECF1D5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57150">
          <a:solidFill>
            <a:srgbClr val="C00000"/>
          </a:solidFill>
        </a:ln>
      </dgm:spPr>
      <dgm:t>
        <a:bodyPr/>
        <a:lstStyle/>
        <a:p>
          <a:pPr algn="ctr" defTabSz="914400" rtl="0" eaLnBrk="1" latinLnBrk="0" hangingPunct="1">
            <a:lnSpc>
              <a:spcPct val="90000"/>
            </a:lnSpc>
            <a:spcBef>
              <a:spcPct val="0"/>
            </a:spcBef>
            <a:buNone/>
          </a:pPr>
          <a:r>
            <a: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Эмоциональное воспитание (обучение эмоциональной грамотности, истории и сказки)</a:t>
          </a:r>
        </a:p>
      </dgm:t>
    </dgm:pt>
    <dgm:pt modelId="{B09C1768-79A7-454D-918A-97BF05911042}" type="parTrans" cxnId="{3DCE829E-062D-4502-B6A0-8230235B7415}">
      <dgm:prSet/>
      <dgm:spPr/>
      <dgm:t>
        <a:bodyPr/>
        <a:lstStyle/>
        <a:p>
          <a:endParaRPr lang="ru-RU"/>
        </a:p>
      </dgm:t>
    </dgm:pt>
    <dgm:pt modelId="{96A11F6E-12E8-4952-9F34-7CF642679D7D}" type="sibTrans" cxnId="{3DCE829E-062D-4502-B6A0-8230235B7415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F3F3533-2D27-438A-AC80-924CD0AE2ED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57150">
          <a:solidFill>
            <a:srgbClr val="C00000"/>
          </a:solidFill>
        </a:ln>
      </dgm:spPr>
      <dgm:t>
        <a:bodyPr/>
        <a:lstStyle/>
        <a:p>
          <a:pPr algn="ctr" defTabSz="914400" rtl="0" eaLnBrk="1" latinLnBrk="0" hangingPunct="1">
            <a:lnSpc>
              <a:spcPct val="90000"/>
            </a:lnSpc>
            <a:spcBef>
              <a:spcPct val="0"/>
            </a:spcBef>
            <a:buNone/>
          </a:pPr>
          <a:r>
            <a: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Взаимодействие с родителями (семейные мероприятия, обратная связь)</a:t>
          </a:r>
        </a:p>
      </dgm:t>
    </dgm:pt>
    <dgm:pt modelId="{F46ED0EE-7F55-4317-A1CC-0F22000AD397}" type="parTrans" cxnId="{704CFD02-B709-403A-9F9D-3F5FED2867CA}">
      <dgm:prSet/>
      <dgm:spPr/>
      <dgm:t>
        <a:bodyPr/>
        <a:lstStyle/>
        <a:p>
          <a:endParaRPr lang="ru-RU"/>
        </a:p>
      </dgm:t>
    </dgm:pt>
    <dgm:pt modelId="{4A9444B6-CF08-4494-A684-A930F829385D}" type="sibTrans" cxnId="{704CFD02-B709-403A-9F9D-3F5FED2867CA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FEEA1E8-632B-40F9-87D3-17A38D1046F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57150">
          <a:solidFill>
            <a:srgbClr val="C00000"/>
          </a:solidFill>
        </a:ln>
      </dgm:spPr>
      <dgm:t>
        <a:bodyPr/>
        <a:lstStyle/>
        <a:p>
          <a:pPr algn="ctr" defTabSz="914400" rtl="0" eaLnBrk="1" latinLnBrk="0" hangingPunct="1">
            <a:lnSpc>
              <a:spcPct val="90000"/>
            </a:lnSpc>
            <a:spcBef>
              <a:spcPct val="0"/>
            </a:spcBef>
            <a:buNone/>
          </a:pPr>
          <a:r>
            <a: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безопасной и поддерживающей среды (поддержка и доверие, индивидуальный подход)</a:t>
          </a:r>
        </a:p>
      </dgm:t>
    </dgm:pt>
    <dgm:pt modelId="{56700161-9AAE-46B6-A53F-F6F89815EB95}" type="parTrans" cxnId="{84745F0B-AADA-44E4-92E2-780779D19C0F}">
      <dgm:prSet/>
      <dgm:spPr/>
      <dgm:t>
        <a:bodyPr/>
        <a:lstStyle/>
        <a:p>
          <a:endParaRPr lang="ru-RU"/>
        </a:p>
      </dgm:t>
    </dgm:pt>
    <dgm:pt modelId="{1497F6FE-84C9-4C93-8EB6-32520C557DEB}" type="sibTrans" cxnId="{84745F0B-AADA-44E4-92E2-780779D19C0F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DD00114E-A392-4794-824C-5A68B8935FD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57150">
          <a:solidFill>
            <a:srgbClr val="C00000"/>
          </a:solidFill>
        </a:ln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Обучение социальным навыкам (прямое обучение, моделирование поведения)</a:t>
          </a:r>
        </a:p>
      </dgm:t>
    </dgm:pt>
    <dgm:pt modelId="{A28D91E8-E011-4095-BC28-A05647CEA4BF}" type="parTrans" cxnId="{92E7D20E-1EBF-4DAE-8209-B521D73E2BD2}">
      <dgm:prSet/>
      <dgm:spPr/>
      <dgm:t>
        <a:bodyPr/>
        <a:lstStyle/>
        <a:p>
          <a:endParaRPr lang="ru-RU"/>
        </a:p>
      </dgm:t>
    </dgm:pt>
    <dgm:pt modelId="{59CC6639-D11D-4E0C-902F-2155FCCA836A}" type="sibTrans" cxnId="{92E7D20E-1EBF-4DAE-8209-B521D73E2BD2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E4F1D6F-CEE8-4988-81F4-7A5C758727B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57150">
          <a:solidFill>
            <a:srgbClr val="C00000"/>
          </a:solidFill>
        </a:ln>
      </dgm:spPr>
      <dgm:t>
        <a:bodyPr/>
        <a:lstStyle/>
        <a:p>
          <a:pPr algn="ctr" defTabSz="914400" rtl="0" eaLnBrk="1" latinLnBrk="0" hangingPunct="1">
            <a:lnSpc>
              <a:spcPct val="90000"/>
            </a:lnSpc>
            <a:spcBef>
              <a:spcPct val="0"/>
            </a:spcBef>
            <a:buNone/>
          </a:pPr>
          <a:r>
            <a: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технологий (образовательные игры, видеоматериалы)</a:t>
          </a:r>
        </a:p>
      </dgm:t>
    </dgm:pt>
    <dgm:pt modelId="{8AF98175-6C77-4BF4-A039-289B6338F47B}" type="parTrans" cxnId="{A5A6F50A-1280-4739-86CA-4AE273579E20}">
      <dgm:prSet/>
      <dgm:spPr/>
      <dgm:t>
        <a:bodyPr/>
        <a:lstStyle/>
        <a:p>
          <a:endParaRPr lang="ru-RU"/>
        </a:p>
      </dgm:t>
    </dgm:pt>
    <dgm:pt modelId="{8C20FA72-E7CB-4E97-8254-C3ACAAE1E84B}" type="sibTrans" cxnId="{A5A6F50A-1280-4739-86CA-4AE273579E20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3B1BE89-6DA9-4022-8D9C-0FE3EC718AB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57150">
          <a:solidFill>
            <a:srgbClr val="C00000"/>
          </a:solidFill>
        </a:ln>
      </dgm:spPr>
      <dgm:t>
        <a:bodyPr/>
        <a:lstStyle/>
        <a:p>
          <a:pPr algn="ctr" defTabSz="914400" rtl="0" eaLnBrk="1" latinLnBrk="0" hangingPunct="1">
            <a:lnSpc>
              <a:spcPct val="90000"/>
            </a:lnSpc>
            <a:spcBef>
              <a:spcPct val="0"/>
            </a:spcBef>
            <a:buNone/>
          </a:pPr>
          <a:r>
            <a: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совместной деятельности (экскурсии и выезды, спортивные игры)</a:t>
          </a:r>
        </a:p>
      </dgm:t>
    </dgm:pt>
    <dgm:pt modelId="{37E0B089-D144-4E49-B3F0-EDDF994C33E4}" type="parTrans" cxnId="{9ACFA54C-9CFD-4D82-AE39-8F93E35B2C36}">
      <dgm:prSet/>
      <dgm:spPr/>
      <dgm:t>
        <a:bodyPr/>
        <a:lstStyle/>
        <a:p>
          <a:endParaRPr lang="ru-RU"/>
        </a:p>
      </dgm:t>
    </dgm:pt>
    <dgm:pt modelId="{488A6D8C-1338-4344-8580-95E3B1DD576A}" type="sibTrans" cxnId="{9ACFA54C-9CFD-4D82-AE39-8F93E35B2C36}">
      <dgm:prSet/>
      <dgm:spPr/>
      <dgm:t>
        <a:bodyPr/>
        <a:lstStyle/>
        <a:p>
          <a:endParaRPr lang="ru-RU"/>
        </a:p>
      </dgm:t>
    </dgm:pt>
    <dgm:pt modelId="{C67AE81F-B1F5-45BC-B19C-423777CEA45E}" type="pres">
      <dgm:prSet presAssocID="{8962FBCA-E7AB-46AB-8CDF-7AC4D3E3E26A}" presName="Name0" presStyleCnt="0">
        <dgm:presLayoutVars>
          <dgm:dir/>
          <dgm:resizeHandles val="exact"/>
        </dgm:presLayoutVars>
      </dgm:prSet>
      <dgm:spPr/>
    </dgm:pt>
    <dgm:pt modelId="{06D34983-8AAE-4ABB-8293-CB710560FF0A}" type="pres">
      <dgm:prSet presAssocID="{2D551E23-7F81-4CB7-85F1-BC99CBB5C8C8}" presName="node" presStyleLbl="node1" presStyleIdx="0" presStyleCnt="8">
        <dgm:presLayoutVars>
          <dgm:bulletEnabled val="1"/>
        </dgm:presLayoutVars>
      </dgm:prSet>
      <dgm:spPr/>
    </dgm:pt>
    <dgm:pt modelId="{6261FA56-58A5-46F6-82D7-3107C567120F}" type="pres">
      <dgm:prSet presAssocID="{0A0C4A9A-8E0C-40D5-985B-CAFC679A1390}" presName="sibTrans" presStyleLbl="sibTrans1D1" presStyleIdx="0" presStyleCnt="7"/>
      <dgm:spPr/>
    </dgm:pt>
    <dgm:pt modelId="{DA5FD087-BB15-4ECF-978F-5CB46FB9692E}" type="pres">
      <dgm:prSet presAssocID="{0A0C4A9A-8E0C-40D5-985B-CAFC679A1390}" presName="connectorText" presStyleLbl="sibTrans1D1" presStyleIdx="0" presStyleCnt="7"/>
      <dgm:spPr/>
    </dgm:pt>
    <dgm:pt modelId="{E34D97A1-B06F-476A-85EE-C4997FC534A9}" type="pres">
      <dgm:prSet presAssocID="{AFE5588A-3A14-4484-BA74-AD87CF98D5B9}" presName="node" presStyleLbl="node1" presStyleIdx="1" presStyleCnt="8">
        <dgm:presLayoutVars>
          <dgm:bulletEnabled val="1"/>
        </dgm:presLayoutVars>
      </dgm:prSet>
      <dgm:spPr/>
    </dgm:pt>
    <dgm:pt modelId="{C5819401-191D-4593-B7C6-A437791D31F5}" type="pres">
      <dgm:prSet presAssocID="{67BAE5E6-612D-493B-A4AB-5090ADE12F1E}" presName="sibTrans" presStyleLbl="sibTrans1D1" presStyleIdx="1" presStyleCnt="7"/>
      <dgm:spPr/>
    </dgm:pt>
    <dgm:pt modelId="{9736CDCB-5372-4522-9608-FFEEB454CC6B}" type="pres">
      <dgm:prSet presAssocID="{67BAE5E6-612D-493B-A4AB-5090ADE12F1E}" presName="connectorText" presStyleLbl="sibTrans1D1" presStyleIdx="1" presStyleCnt="7"/>
      <dgm:spPr/>
    </dgm:pt>
    <dgm:pt modelId="{1A50062B-266B-457F-ADDB-0D24DB4F22CC}" type="pres">
      <dgm:prSet presAssocID="{2748A929-4AD5-417B-8F10-9E8F9ECF1D56}" presName="node" presStyleLbl="node1" presStyleIdx="2" presStyleCnt="8">
        <dgm:presLayoutVars>
          <dgm:bulletEnabled val="1"/>
        </dgm:presLayoutVars>
      </dgm:prSet>
      <dgm:spPr/>
    </dgm:pt>
    <dgm:pt modelId="{691622FA-CFD4-468E-9BB9-A87BF7F442C2}" type="pres">
      <dgm:prSet presAssocID="{96A11F6E-12E8-4952-9F34-7CF642679D7D}" presName="sibTrans" presStyleLbl="sibTrans1D1" presStyleIdx="2" presStyleCnt="7"/>
      <dgm:spPr/>
    </dgm:pt>
    <dgm:pt modelId="{B2A96E4E-78DC-4FC5-9ECE-E851FDD7EE2A}" type="pres">
      <dgm:prSet presAssocID="{96A11F6E-12E8-4952-9F34-7CF642679D7D}" presName="connectorText" presStyleLbl="sibTrans1D1" presStyleIdx="2" presStyleCnt="7"/>
      <dgm:spPr/>
    </dgm:pt>
    <dgm:pt modelId="{5E2450A0-A2FF-40FA-878B-8679CC7EE8CC}" type="pres">
      <dgm:prSet presAssocID="{CFEEA1E8-632B-40F9-87D3-17A38D1046F0}" presName="node" presStyleLbl="node1" presStyleIdx="3" presStyleCnt="8">
        <dgm:presLayoutVars>
          <dgm:bulletEnabled val="1"/>
        </dgm:presLayoutVars>
      </dgm:prSet>
      <dgm:spPr/>
    </dgm:pt>
    <dgm:pt modelId="{3B29F618-D168-42DA-BDDA-5383A182F8B0}" type="pres">
      <dgm:prSet presAssocID="{1497F6FE-84C9-4C93-8EB6-32520C557DEB}" presName="sibTrans" presStyleLbl="sibTrans1D1" presStyleIdx="3" presStyleCnt="7"/>
      <dgm:spPr/>
    </dgm:pt>
    <dgm:pt modelId="{C0EF508B-A9B2-438B-80C6-EBD28C7E55FE}" type="pres">
      <dgm:prSet presAssocID="{1497F6FE-84C9-4C93-8EB6-32520C557DEB}" presName="connectorText" presStyleLbl="sibTrans1D1" presStyleIdx="3" presStyleCnt="7"/>
      <dgm:spPr/>
    </dgm:pt>
    <dgm:pt modelId="{578C45CB-3BB4-4D38-B823-C04245B41F3C}" type="pres">
      <dgm:prSet presAssocID="{EF3F3533-2D27-438A-AC80-924CD0AE2EDD}" presName="node" presStyleLbl="node1" presStyleIdx="4" presStyleCnt="8">
        <dgm:presLayoutVars>
          <dgm:bulletEnabled val="1"/>
        </dgm:presLayoutVars>
      </dgm:prSet>
      <dgm:spPr/>
    </dgm:pt>
    <dgm:pt modelId="{8BB2AC37-371C-4F6D-B196-AAE685837396}" type="pres">
      <dgm:prSet presAssocID="{4A9444B6-CF08-4494-A684-A930F829385D}" presName="sibTrans" presStyleLbl="sibTrans1D1" presStyleIdx="4" presStyleCnt="7"/>
      <dgm:spPr/>
    </dgm:pt>
    <dgm:pt modelId="{30BEEEFF-89BF-4FF8-AACC-026EBA20874F}" type="pres">
      <dgm:prSet presAssocID="{4A9444B6-CF08-4494-A684-A930F829385D}" presName="connectorText" presStyleLbl="sibTrans1D1" presStyleIdx="4" presStyleCnt="7"/>
      <dgm:spPr/>
    </dgm:pt>
    <dgm:pt modelId="{9457B0B8-1BD3-430F-8687-BDA4A9CAEFB9}" type="pres">
      <dgm:prSet presAssocID="{DD00114E-A392-4794-824C-5A68B8935FD8}" presName="node" presStyleLbl="node1" presStyleIdx="5" presStyleCnt="8">
        <dgm:presLayoutVars>
          <dgm:bulletEnabled val="1"/>
        </dgm:presLayoutVars>
      </dgm:prSet>
      <dgm:spPr/>
    </dgm:pt>
    <dgm:pt modelId="{5FB642F8-61D9-42DB-BF23-3789730CD973}" type="pres">
      <dgm:prSet presAssocID="{59CC6639-D11D-4E0C-902F-2155FCCA836A}" presName="sibTrans" presStyleLbl="sibTrans1D1" presStyleIdx="5" presStyleCnt="7"/>
      <dgm:spPr/>
    </dgm:pt>
    <dgm:pt modelId="{2C68CF12-AEEF-4B09-995A-E112FFFE7FD5}" type="pres">
      <dgm:prSet presAssocID="{59CC6639-D11D-4E0C-902F-2155FCCA836A}" presName="connectorText" presStyleLbl="sibTrans1D1" presStyleIdx="5" presStyleCnt="7"/>
      <dgm:spPr/>
    </dgm:pt>
    <dgm:pt modelId="{598868C6-856B-4A98-80A4-D8704DAAD0A9}" type="pres">
      <dgm:prSet presAssocID="{8E4F1D6F-CEE8-4988-81F4-7A5C758727BD}" presName="node" presStyleLbl="node1" presStyleIdx="6" presStyleCnt="8">
        <dgm:presLayoutVars>
          <dgm:bulletEnabled val="1"/>
        </dgm:presLayoutVars>
      </dgm:prSet>
      <dgm:spPr/>
    </dgm:pt>
    <dgm:pt modelId="{00FA3D13-2532-4745-81AF-B16ED22636C0}" type="pres">
      <dgm:prSet presAssocID="{8C20FA72-E7CB-4E97-8254-C3ACAAE1E84B}" presName="sibTrans" presStyleLbl="sibTrans1D1" presStyleIdx="6" presStyleCnt="7"/>
      <dgm:spPr/>
    </dgm:pt>
    <dgm:pt modelId="{9B579D59-449A-43AB-9C06-BEA2FA8C26F5}" type="pres">
      <dgm:prSet presAssocID="{8C20FA72-E7CB-4E97-8254-C3ACAAE1E84B}" presName="connectorText" presStyleLbl="sibTrans1D1" presStyleIdx="6" presStyleCnt="7"/>
      <dgm:spPr/>
    </dgm:pt>
    <dgm:pt modelId="{568F3031-7715-444D-99B7-D574DE120091}" type="pres">
      <dgm:prSet presAssocID="{13B1BE89-6DA9-4022-8D9C-0FE3EC718AB8}" presName="node" presStyleLbl="node1" presStyleIdx="7" presStyleCnt="8">
        <dgm:presLayoutVars>
          <dgm:bulletEnabled val="1"/>
        </dgm:presLayoutVars>
      </dgm:prSet>
      <dgm:spPr/>
    </dgm:pt>
  </dgm:ptLst>
  <dgm:cxnLst>
    <dgm:cxn modelId="{704CFD02-B709-403A-9F9D-3F5FED2867CA}" srcId="{8962FBCA-E7AB-46AB-8CDF-7AC4D3E3E26A}" destId="{EF3F3533-2D27-438A-AC80-924CD0AE2EDD}" srcOrd="4" destOrd="0" parTransId="{F46ED0EE-7F55-4317-A1CC-0F22000AD397}" sibTransId="{4A9444B6-CF08-4494-A684-A930F829385D}"/>
    <dgm:cxn modelId="{00359803-6A23-45FF-8230-C5A129589931}" type="presOf" srcId="{8C20FA72-E7CB-4E97-8254-C3ACAAE1E84B}" destId="{00FA3D13-2532-4745-81AF-B16ED22636C0}" srcOrd="0" destOrd="0" presId="urn:microsoft.com/office/officeart/2005/8/layout/bProcess3"/>
    <dgm:cxn modelId="{A5A6F50A-1280-4739-86CA-4AE273579E20}" srcId="{8962FBCA-E7AB-46AB-8CDF-7AC4D3E3E26A}" destId="{8E4F1D6F-CEE8-4988-81F4-7A5C758727BD}" srcOrd="6" destOrd="0" parTransId="{8AF98175-6C77-4BF4-A039-289B6338F47B}" sibTransId="{8C20FA72-E7CB-4E97-8254-C3ACAAE1E84B}"/>
    <dgm:cxn modelId="{84745F0B-AADA-44E4-92E2-780779D19C0F}" srcId="{8962FBCA-E7AB-46AB-8CDF-7AC4D3E3E26A}" destId="{CFEEA1E8-632B-40F9-87D3-17A38D1046F0}" srcOrd="3" destOrd="0" parTransId="{56700161-9AAE-46B6-A53F-F6F89815EB95}" sibTransId="{1497F6FE-84C9-4C93-8EB6-32520C557DEB}"/>
    <dgm:cxn modelId="{92E7D20E-1EBF-4DAE-8209-B521D73E2BD2}" srcId="{8962FBCA-E7AB-46AB-8CDF-7AC4D3E3E26A}" destId="{DD00114E-A392-4794-824C-5A68B8935FD8}" srcOrd="5" destOrd="0" parTransId="{A28D91E8-E011-4095-BC28-A05647CEA4BF}" sibTransId="{59CC6639-D11D-4E0C-902F-2155FCCA836A}"/>
    <dgm:cxn modelId="{05D9DE14-6BCD-49C0-AF7D-2B48003CFAF4}" type="presOf" srcId="{67BAE5E6-612D-493B-A4AB-5090ADE12F1E}" destId="{9736CDCB-5372-4522-9608-FFEEB454CC6B}" srcOrd="1" destOrd="0" presId="urn:microsoft.com/office/officeart/2005/8/layout/bProcess3"/>
    <dgm:cxn modelId="{F2070723-C005-4CC0-BB3E-2526A2B2767C}" type="presOf" srcId="{0A0C4A9A-8E0C-40D5-985B-CAFC679A1390}" destId="{DA5FD087-BB15-4ECF-978F-5CB46FB9692E}" srcOrd="1" destOrd="0" presId="urn:microsoft.com/office/officeart/2005/8/layout/bProcess3"/>
    <dgm:cxn modelId="{95AD0E2B-E98B-421D-9429-F1F9101B6271}" type="presOf" srcId="{1497F6FE-84C9-4C93-8EB6-32520C557DEB}" destId="{3B29F618-D168-42DA-BDDA-5383A182F8B0}" srcOrd="0" destOrd="0" presId="urn:microsoft.com/office/officeart/2005/8/layout/bProcess3"/>
    <dgm:cxn modelId="{0EA89A30-972C-446A-AE62-EA288D61EF40}" type="presOf" srcId="{8E4F1D6F-CEE8-4988-81F4-7A5C758727BD}" destId="{598868C6-856B-4A98-80A4-D8704DAAD0A9}" srcOrd="0" destOrd="0" presId="urn:microsoft.com/office/officeart/2005/8/layout/bProcess3"/>
    <dgm:cxn modelId="{88F60739-81B7-4B97-BADD-CA6090380718}" type="presOf" srcId="{8962FBCA-E7AB-46AB-8CDF-7AC4D3E3E26A}" destId="{C67AE81F-B1F5-45BC-B19C-423777CEA45E}" srcOrd="0" destOrd="0" presId="urn:microsoft.com/office/officeart/2005/8/layout/bProcess3"/>
    <dgm:cxn modelId="{34365D62-219C-4DBB-9270-7788A73C1B0E}" srcId="{8962FBCA-E7AB-46AB-8CDF-7AC4D3E3E26A}" destId="{AFE5588A-3A14-4484-BA74-AD87CF98D5B9}" srcOrd="1" destOrd="0" parTransId="{4ABB3652-6D4B-407B-9394-75181CEC966C}" sibTransId="{67BAE5E6-612D-493B-A4AB-5090ADE12F1E}"/>
    <dgm:cxn modelId="{B2F77262-A6DB-43C3-88E4-7A9BC2831BDD}" type="presOf" srcId="{CFEEA1E8-632B-40F9-87D3-17A38D1046F0}" destId="{5E2450A0-A2FF-40FA-878B-8679CC7EE8CC}" srcOrd="0" destOrd="0" presId="urn:microsoft.com/office/officeart/2005/8/layout/bProcess3"/>
    <dgm:cxn modelId="{F2DC6A47-EF73-4F70-9AEF-425C6BAEEAFE}" type="presOf" srcId="{59CC6639-D11D-4E0C-902F-2155FCCA836A}" destId="{2C68CF12-AEEF-4B09-995A-E112FFFE7FD5}" srcOrd="1" destOrd="0" presId="urn:microsoft.com/office/officeart/2005/8/layout/bProcess3"/>
    <dgm:cxn modelId="{9ACFA54C-9CFD-4D82-AE39-8F93E35B2C36}" srcId="{8962FBCA-E7AB-46AB-8CDF-7AC4D3E3E26A}" destId="{13B1BE89-6DA9-4022-8D9C-0FE3EC718AB8}" srcOrd="7" destOrd="0" parTransId="{37E0B089-D144-4E49-B3F0-EDDF994C33E4}" sibTransId="{488A6D8C-1338-4344-8580-95E3B1DD576A}"/>
    <dgm:cxn modelId="{D8828D51-F9B2-4697-BEEA-67E134E2B082}" type="presOf" srcId="{1497F6FE-84C9-4C93-8EB6-32520C557DEB}" destId="{C0EF508B-A9B2-438B-80C6-EBD28C7E55FE}" srcOrd="1" destOrd="0" presId="urn:microsoft.com/office/officeart/2005/8/layout/bProcess3"/>
    <dgm:cxn modelId="{C088E772-814F-4DAA-8603-61F8E0FA23F1}" type="presOf" srcId="{EF3F3533-2D27-438A-AC80-924CD0AE2EDD}" destId="{578C45CB-3BB4-4D38-B823-C04245B41F3C}" srcOrd="0" destOrd="0" presId="urn:microsoft.com/office/officeart/2005/8/layout/bProcess3"/>
    <dgm:cxn modelId="{93622C74-BD09-4493-9417-893665903728}" type="presOf" srcId="{8C20FA72-E7CB-4E97-8254-C3ACAAE1E84B}" destId="{9B579D59-449A-43AB-9C06-BEA2FA8C26F5}" srcOrd="1" destOrd="0" presId="urn:microsoft.com/office/officeart/2005/8/layout/bProcess3"/>
    <dgm:cxn modelId="{0F84857D-1CDD-40F6-BD33-A858FAEEFFC7}" type="presOf" srcId="{96A11F6E-12E8-4952-9F34-7CF642679D7D}" destId="{B2A96E4E-78DC-4FC5-9ECE-E851FDD7EE2A}" srcOrd="1" destOrd="0" presId="urn:microsoft.com/office/officeart/2005/8/layout/bProcess3"/>
    <dgm:cxn modelId="{18394783-13B4-4F01-BBEC-52E2963AE9B6}" type="presOf" srcId="{59CC6639-D11D-4E0C-902F-2155FCCA836A}" destId="{5FB642F8-61D9-42DB-BF23-3789730CD973}" srcOrd="0" destOrd="0" presId="urn:microsoft.com/office/officeart/2005/8/layout/bProcess3"/>
    <dgm:cxn modelId="{2DA7D48C-ED8D-44A1-9449-AD4F40C349EB}" type="presOf" srcId="{2D551E23-7F81-4CB7-85F1-BC99CBB5C8C8}" destId="{06D34983-8AAE-4ABB-8293-CB710560FF0A}" srcOrd="0" destOrd="0" presId="urn:microsoft.com/office/officeart/2005/8/layout/bProcess3"/>
    <dgm:cxn modelId="{03B61591-C719-4245-8E36-505B44673CBA}" type="presOf" srcId="{0A0C4A9A-8E0C-40D5-985B-CAFC679A1390}" destId="{6261FA56-58A5-46F6-82D7-3107C567120F}" srcOrd="0" destOrd="0" presId="urn:microsoft.com/office/officeart/2005/8/layout/bProcess3"/>
    <dgm:cxn modelId="{05596593-9731-4597-87E9-7CBA5DE48FE6}" type="presOf" srcId="{AFE5588A-3A14-4484-BA74-AD87CF98D5B9}" destId="{E34D97A1-B06F-476A-85EE-C4997FC534A9}" srcOrd="0" destOrd="0" presId="urn:microsoft.com/office/officeart/2005/8/layout/bProcess3"/>
    <dgm:cxn modelId="{3DCE829E-062D-4502-B6A0-8230235B7415}" srcId="{8962FBCA-E7AB-46AB-8CDF-7AC4D3E3E26A}" destId="{2748A929-4AD5-417B-8F10-9E8F9ECF1D56}" srcOrd="2" destOrd="0" parTransId="{B09C1768-79A7-454D-918A-97BF05911042}" sibTransId="{96A11F6E-12E8-4952-9F34-7CF642679D7D}"/>
    <dgm:cxn modelId="{F45B4BA2-2C92-4F46-8B27-FB7D343F5C03}" type="presOf" srcId="{96A11F6E-12E8-4952-9F34-7CF642679D7D}" destId="{691622FA-CFD4-468E-9BB9-A87BF7F442C2}" srcOrd="0" destOrd="0" presId="urn:microsoft.com/office/officeart/2005/8/layout/bProcess3"/>
    <dgm:cxn modelId="{A25883AF-990E-418C-9EF9-C89B4B3F61B6}" type="presOf" srcId="{4A9444B6-CF08-4494-A684-A930F829385D}" destId="{30BEEEFF-89BF-4FF8-AACC-026EBA20874F}" srcOrd="1" destOrd="0" presId="urn:microsoft.com/office/officeart/2005/8/layout/bProcess3"/>
    <dgm:cxn modelId="{922240CF-DA14-499C-A942-9CBAAA96D644}" type="presOf" srcId="{2748A929-4AD5-417B-8F10-9E8F9ECF1D56}" destId="{1A50062B-266B-457F-ADDB-0D24DB4F22CC}" srcOrd="0" destOrd="0" presId="urn:microsoft.com/office/officeart/2005/8/layout/bProcess3"/>
    <dgm:cxn modelId="{9C7365E5-F547-45CB-9C5F-ABF9938713D3}" type="presOf" srcId="{DD00114E-A392-4794-824C-5A68B8935FD8}" destId="{9457B0B8-1BD3-430F-8687-BDA4A9CAEFB9}" srcOrd="0" destOrd="0" presId="urn:microsoft.com/office/officeart/2005/8/layout/bProcess3"/>
    <dgm:cxn modelId="{FB7B2DF2-505F-444F-9EDB-5651530CB99B}" type="presOf" srcId="{67BAE5E6-612D-493B-A4AB-5090ADE12F1E}" destId="{C5819401-191D-4593-B7C6-A437791D31F5}" srcOrd="0" destOrd="0" presId="urn:microsoft.com/office/officeart/2005/8/layout/bProcess3"/>
    <dgm:cxn modelId="{FF6087F3-1C37-487B-8F92-A84028342D5B}" type="presOf" srcId="{13B1BE89-6DA9-4022-8D9C-0FE3EC718AB8}" destId="{568F3031-7715-444D-99B7-D574DE120091}" srcOrd="0" destOrd="0" presId="urn:microsoft.com/office/officeart/2005/8/layout/bProcess3"/>
    <dgm:cxn modelId="{2D4D03F5-C98E-41E5-B2D0-1312B887A777}" srcId="{8962FBCA-E7AB-46AB-8CDF-7AC4D3E3E26A}" destId="{2D551E23-7F81-4CB7-85F1-BC99CBB5C8C8}" srcOrd="0" destOrd="0" parTransId="{59678310-B7B7-4EE7-AC53-06043A11B52B}" sibTransId="{0A0C4A9A-8E0C-40D5-985B-CAFC679A1390}"/>
    <dgm:cxn modelId="{945EF5FA-8986-4321-87FF-3F116FE16D45}" type="presOf" srcId="{4A9444B6-CF08-4494-A684-A930F829385D}" destId="{8BB2AC37-371C-4F6D-B196-AAE685837396}" srcOrd="0" destOrd="0" presId="urn:microsoft.com/office/officeart/2005/8/layout/bProcess3"/>
    <dgm:cxn modelId="{58ADB3D6-FB76-40DA-90B2-23855AC78039}" type="presParOf" srcId="{C67AE81F-B1F5-45BC-B19C-423777CEA45E}" destId="{06D34983-8AAE-4ABB-8293-CB710560FF0A}" srcOrd="0" destOrd="0" presId="urn:microsoft.com/office/officeart/2005/8/layout/bProcess3"/>
    <dgm:cxn modelId="{96DA1886-56B5-43CB-A420-C84885A10B64}" type="presParOf" srcId="{C67AE81F-B1F5-45BC-B19C-423777CEA45E}" destId="{6261FA56-58A5-46F6-82D7-3107C567120F}" srcOrd="1" destOrd="0" presId="urn:microsoft.com/office/officeart/2005/8/layout/bProcess3"/>
    <dgm:cxn modelId="{6774BD4C-3369-4D2B-9383-D9FBF3A0E461}" type="presParOf" srcId="{6261FA56-58A5-46F6-82D7-3107C567120F}" destId="{DA5FD087-BB15-4ECF-978F-5CB46FB9692E}" srcOrd="0" destOrd="0" presId="urn:microsoft.com/office/officeart/2005/8/layout/bProcess3"/>
    <dgm:cxn modelId="{250BF95E-2815-4BEE-9178-290B72587031}" type="presParOf" srcId="{C67AE81F-B1F5-45BC-B19C-423777CEA45E}" destId="{E34D97A1-B06F-476A-85EE-C4997FC534A9}" srcOrd="2" destOrd="0" presId="urn:microsoft.com/office/officeart/2005/8/layout/bProcess3"/>
    <dgm:cxn modelId="{82ED10E7-EC1D-4235-A96C-1486C5A4B42E}" type="presParOf" srcId="{C67AE81F-B1F5-45BC-B19C-423777CEA45E}" destId="{C5819401-191D-4593-B7C6-A437791D31F5}" srcOrd="3" destOrd="0" presId="urn:microsoft.com/office/officeart/2005/8/layout/bProcess3"/>
    <dgm:cxn modelId="{094E4291-E12A-4DAA-83BC-8B836487CEB1}" type="presParOf" srcId="{C5819401-191D-4593-B7C6-A437791D31F5}" destId="{9736CDCB-5372-4522-9608-FFEEB454CC6B}" srcOrd="0" destOrd="0" presId="urn:microsoft.com/office/officeart/2005/8/layout/bProcess3"/>
    <dgm:cxn modelId="{2408FEC7-AFDA-422E-857E-5C4C30B86707}" type="presParOf" srcId="{C67AE81F-B1F5-45BC-B19C-423777CEA45E}" destId="{1A50062B-266B-457F-ADDB-0D24DB4F22CC}" srcOrd="4" destOrd="0" presId="urn:microsoft.com/office/officeart/2005/8/layout/bProcess3"/>
    <dgm:cxn modelId="{BA5FEA9F-A452-44C4-B09D-EF8CD25C86F1}" type="presParOf" srcId="{C67AE81F-B1F5-45BC-B19C-423777CEA45E}" destId="{691622FA-CFD4-468E-9BB9-A87BF7F442C2}" srcOrd="5" destOrd="0" presId="urn:microsoft.com/office/officeart/2005/8/layout/bProcess3"/>
    <dgm:cxn modelId="{55787A9F-07E1-4129-AC19-86BE66790DF9}" type="presParOf" srcId="{691622FA-CFD4-468E-9BB9-A87BF7F442C2}" destId="{B2A96E4E-78DC-4FC5-9ECE-E851FDD7EE2A}" srcOrd="0" destOrd="0" presId="urn:microsoft.com/office/officeart/2005/8/layout/bProcess3"/>
    <dgm:cxn modelId="{BE7FEE33-D81C-4E8E-8B61-56B83FEC0A48}" type="presParOf" srcId="{C67AE81F-B1F5-45BC-B19C-423777CEA45E}" destId="{5E2450A0-A2FF-40FA-878B-8679CC7EE8CC}" srcOrd="6" destOrd="0" presId="urn:microsoft.com/office/officeart/2005/8/layout/bProcess3"/>
    <dgm:cxn modelId="{E9062511-1991-485E-8BCF-053C68A08DF8}" type="presParOf" srcId="{C67AE81F-B1F5-45BC-B19C-423777CEA45E}" destId="{3B29F618-D168-42DA-BDDA-5383A182F8B0}" srcOrd="7" destOrd="0" presId="urn:microsoft.com/office/officeart/2005/8/layout/bProcess3"/>
    <dgm:cxn modelId="{035B146F-9583-4D79-AFA9-01CB84FE7279}" type="presParOf" srcId="{3B29F618-D168-42DA-BDDA-5383A182F8B0}" destId="{C0EF508B-A9B2-438B-80C6-EBD28C7E55FE}" srcOrd="0" destOrd="0" presId="urn:microsoft.com/office/officeart/2005/8/layout/bProcess3"/>
    <dgm:cxn modelId="{6DA81A01-0841-4B9B-8615-645A780DE134}" type="presParOf" srcId="{C67AE81F-B1F5-45BC-B19C-423777CEA45E}" destId="{578C45CB-3BB4-4D38-B823-C04245B41F3C}" srcOrd="8" destOrd="0" presId="urn:microsoft.com/office/officeart/2005/8/layout/bProcess3"/>
    <dgm:cxn modelId="{2982E15A-BD15-4188-A2BD-02C26BF0C5EC}" type="presParOf" srcId="{C67AE81F-B1F5-45BC-B19C-423777CEA45E}" destId="{8BB2AC37-371C-4F6D-B196-AAE685837396}" srcOrd="9" destOrd="0" presId="urn:microsoft.com/office/officeart/2005/8/layout/bProcess3"/>
    <dgm:cxn modelId="{4F936D3D-2407-42EE-AED0-C977B44AC74A}" type="presParOf" srcId="{8BB2AC37-371C-4F6D-B196-AAE685837396}" destId="{30BEEEFF-89BF-4FF8-AACC-026EBA20874F}" srcOrd="0" destOrd="0" presId="urn:microsoft.com/office/officeart/2005/8/layout/bProcess3"/>
    <dgm:cxn modelId="{34C17519-006D-457F-8B69-6A515AEF64DC}" type="presParOf" srcId="{C67AE81F-B1F5-45BC-B19C-423777CEA45E}" destId="{9457B0B8-1BD3-430F-8687-BDA4A9CAEFB9}" srcOrd="10" destOrd="0" presId="urn:microsoft.com/office/officeart/2005/8/layout/bProcess3"/>
    <dgm:cxn modelId="{C15B535A-1CE5-4122-8A52-EE8A184680A6}" type="presParOf" srcId="{C67AE81F-B1F5-45BC-B19C-423777CEA45E}" destId="{5FB642F8-61D9-42DB-BF23-3789730CD973}" srcOrd="11" destOrd="0" presId="urn:microsoft.com/office/officeart/2005/8/layout/bProcess3"/>
    <dgm:cxn modelId="{76B9727D-03FB-4075-B010-00FDFEB01791}" type="presParOf" srcId="{5FB642F8-61D9-42DB-BF23-3789730CD973}" destId="{2C68CF12-AEEF-4B09-995A-E112FFFE7FD5}" srcOrd="0" destOrd="0" presId="urn:microsoft.com/office/officeart/2005/8/layout/bProcess3"/>
    <dgm:cxn modelId="{A2D6534B-6D26-4F6B-9B93-2C2B657ED7CD}" type="presParOf" srcId="{C67AE81F-B1F5-45BC-B19C-423777CEA45E}" destId="{598868C6-856B-4A98-80A4-D8704DAAD0A9}" srcOrd="12" destOrd="0" presId="urn:microsoft.com/office/officeart/2005/8/layout/bProcess3"/>
    <dgm:cxn modelId="{CDEF0EFE-6478-4544-A33A-0333294B1759}" type="presParOf" srcId="{C67AE81F-B1F5-45BC-B19C-423777CEA45E}" destId="{00FA3D13-2532-4745-81AF-B16ED22636C0}" srcOrd="13" destOrd="0" presId="urn:microsoft.com/office/officeart/2005/8/layout/bProcess3"/>
    <dgm:cxn modelId="{FF46BE27-06B5-456C-94C2-ACBFC02E39C1}" type="presParOf" srcId="{00FA3D13-2532-4745-81AF-B16ED22636C0}" destId="{9B579D59-449A-43AB-9C06-BEA2FA8C26F5}" srcOrd="0" destOrd="0" presId="urn:microsoft.com/office/officeart/2005/8/layout/bProcess3"/>
    <dgm:cxn modelId="{9A43C886-A1E0-48C5-A0E1-BC280D753994}" type="presParOf" srcId="{C67AE81F-B1F5-45BC-B19C-423777CEA45E}" destId="{568F3031-7715-444D-99B7-D574DE120091}" srcOrd="14" destOrd="0" presId="urn:microsoft.com/office/officeart/2005/8/layout/bProcess3"/>
  </dgm:cxnLst>
  <dgm:bg/>
  <dgm:whole>
    <a:ln w="9525" cap="flat" cmpd="sng" algn="ctr">
      <a:solidFill>
        <a:srgbClr val="C00000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2F9F3-6EBB-4BA0-A6C7-A4DC127D7ACF}">
      <dsp:nvSpPr>
        <dsp:cNvPr id="0" name=""/>
        <dsp:cNvSpPr/>
      </dsp:nvSpPr>
      <dsp:spPr>
        <a:xfrm>
          <a:off x="-5403788" y="-833799"/>
          <a:ext cx="6483878" cy="6483878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B7D73-0054-4EA1-8368-EBD63A9B5340}">
      <dsp:nvSpPr>
        <dsp:cNvPr id="0" name=""/>
        <dsp:cNvSpPr/>
      </dsp:nvSpPr>
      <dsp:spPr>
        <a:xfrm>
          <a:off x="885352" y="395004"/>
          <a:ext cx="6323598" cy="1962012"/>
        </a:xfrm>
        <a:prstGeom prst="rect">
          <a:avLst/>
        </a:prstGeom>
        <a:solidFill>
          <a:srgbClr val="FFFF00">
            <a:alpha val="30000"/>
          </a:srgbClr>
        </a:soli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13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Многие дети проводят значительное время за экранами гаджетов, что приводит к снижению живого общения и взаимодействия с ровесниками. В результате возникают трудности в развитии социальных навыков, таких как умение делиться, слушать другого, выражать свои эмоции и понимать чувства других людей.</a:t>
          </a:r>
        </a:p>
      </dsp:txBody>
      <dsp:txXfrm>
        <a:off x="885352" y="395004"/>
        <a:ext cx="6323598" cy="1962012"/>
      </dsp:txXfrm>
    </dsp:sp>
    <dsp:sp modelId="{260992E2-029B-4392-9ED9-6A8F6B201D08}">
      <dsp:nvSpPr>
        <dsp:cNvPr id="0" name=""/>
        <dsp:cNvSpPr/>
      </dsp:nvSpPr>
      <dsp:spPr>
        <a:xfrm>
          <a:off x="25405" y="516064"/>
          <a:ext cx="1719893" cy="1719893"/>
        </a:xfrm>
        <a:prstGeom prst="ellipse">
          <a:avLst/>
        </a:prstGeom>
        <a:solidFill>
          <a:srgbClr val="FFFF00"/>
        </a:soli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9423E-9795-45CA-BCFA-14EAE0204710}">
      <dsp:nvSpPr>
        <dsp:cNvPr id="0" name=""/>
        <dsp:cNvSpPr/>
      </dsp:nvSpPr>
      <dsp:spPr>
        <a:xfrm>
          <a:off x="885352" y="2562104"/>
          <a:ext cx="6323598" cy="1756327"/>
        </a:xfrm>
        <a:prstGeom prst="rect">
          <a:avLst/>
        </a:prstGeom>
        <a:solidFill>
          <a:srgbClr val="FFFF00">
            <a:alpha val="30000"/>
          </a:srgbClr>
        </a:soli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13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Современные семьи часто испытывают стресс и нехватку времени, что приводит к тому, что дети не учатся взаимодействовать в группе и решать конфликты.</a:t>
          </a:r>
        </a:p>
      </dsp:txBody>
      <dsp:txXfrm>
        <a:off x="885352" y="2562104"/>
        <a:ext cx="6323598" cy="1756327"/>
      </dsp:txXfrm>
    </dsp:sp>
    <dsp:sp modelId="{6E7E938E-40E6-40F2-BB1A-88EC4D0F9301}">
      <dsp:nvSpPr>
        <dsp:cNvPr id="0" name=""/>
        <dsp:cNvSpPr/>
      </dsp:nvSpPr>
      <dsp:spPr>
        <a:xfrm>
          <a:off x="25405" y="2580321"/>
          <a:ext cx="1719893" cy="1719893"/>
        </a:xfrm>
        <a:prstGeom prst="ellipse">
          <a:avLst/>
        </a:prstGeom>
        <a:solidFill>
          <a:srgbClr val="FFFF00"/>
        </a:soli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E4330-C24E-402B-8A82-AB9DF0D58480}">
      <dsp:nvSpPr>
        <dsp:cNvPr id="0" name=""/>
        <dsp:cNvSpPr/>
      </dsp:nvSpPr>
      <dsp:spPr>
        <a:xfrm rot="10800000">
          <a:off x="968333" y="0"/>
          <a:ext cx="7581541" cy="1342829"/>
        </a:xfrm>
        <a:prstGeom prst="homePlate">
          <a:avLst/>
        </a:prstGeom>
        <a:solidFill>
          <a:srgbClr val="CCFFCC"/>
        </a:soli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494" tIns="68580" rIns="128016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sng" kern="1200" dirty="0">
              <a:ln>
                <a:solidFill>
                  <a:srgbClr val="7030A0"/>
                </a:solidFill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Ранний этап (0-3 года):</a:t>
          </a:r>
          <a:r>
            <a:rPr lang="ru-RU" sz="1800" b="0" u="none" kern="12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дети начинают осознавать себя как отдельную личность и устанавливают первые контакты с окружающими. В этом возрасте важно развивать эмоциональную связь с родителями и окружающими.</a:t>
          </a:r>
        </a:p>
      </dsp:txBody>
      <dsp:txXfrm rot="10800000">
        <a:off x="1304040" y="0"/>
        <a:ext cx="7245834" cy="1342829"/>
      </dsp:txXfrm>
    </dsp:sp>
    <dsp:sp modelId="{61C8D00D-796B-4526-BE4D-44B67E73A6AB}">
      <dsp:nvSpPr>
        <dsp:cNvPr id="0" name=""/>
        <dsp:cNvSpPr/>
      </dsp:nvSpPr>
      <dsp:spPr>
        <a:xfrm>
          <a:off x="0" y="18884"/>
          <a:ext cx="1309592" cy="130959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2439C-2FF3-4D55-BF34-A6EEE5CC69DB}">
      <dsp:nvSpPr>
        <dsp:cNvPr id="0" name=""/>
        <dsp:cNvSpPr/>
      </dsp:nvSpPr>
      <dsp:spPr>
        <a:xfrm rot="10800000">
          <a:off x="990306" y="1779772"/>
          <a:ext cx="7581541" cy="1356829"/>
        </a:xfrm>
        <a:prstGeom prst="homePlat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494" tIns="68580" rIns="128016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sng" kern="12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Средний этап (3-5 лет):</a:t>
          </a:r>
          <a:r>
            <a:rPr lang="ru-RU" sz="1800" b="0" u="none" kern="12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дошкольники начинают активно взаимодействовать с другими детьми, развивают навыки общения, учатся делиться и сотрудничать. Важны игры и совместные занятия, которые способствуют развитию социальных навыков.</a:t>
          </a:r>
        </a:p>
      </dsp:txBody>
      <dsp:txXfrm rot="10800000">
        <a:off x="1329513" y="1779772"/>
        <a:ext cx="7242334" cy="1356829"/>
      </dsp:txXfrm>
    </dsp:sp>
    <dsp:sp modelId="{98E57F2E-1850-40E6-A362-953C395A0CAE}">
      <dsp:nvSpPr>
        <dsp:cNvPr id="0" name=""/>
        <dsp:cNvSpPr/>
      </dsp:nvSpPr>
      <dsp:spPr>
        <a:xfrm>
          <a:off x="0" y="1730289"/>
          <a:ext cx="1309592" cy="130959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DB02F-CDA4-4AD3-91BB-A917208957F0}">
      <dsp:nvSpPr>
        <dsp:cNvPr id="0" name=""/>
        <dsp:cNvSpPr/>
      </dsp:nvSpPr>
      <dsp:spPr>
        <a:xfrm rot="10800000">
          <a:off x="990279" y="3486038"/>
          <a:ext cx="7581541" cy="1377363"/>
        </a:xfrm>
        <a:prstGeom prst="homePlat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494" tIns="68580" rIns="128016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sng" kern="12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Поздний этап (5-7 лет):</a:t>
          </a:r>
          <a:r>
            <a:rPr lang="ru-RU" sz="1800" b="0" u="none" kern="12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дети начинают осваивать более сложные социальные роли, учатся работать в команде, разрешать конфликты и принимать во внимание мнения других.</a:t>
          </a:r>
        </a:p>
      </dsp:txBody>
      <dsp:txXfrm rot="10800000">
        <a:off x="1334620" y="3486038"/>
        <a:ext cx="7237200" cy="1377363"/>
      </dsp:txXfrm>
    </dsp:sp>
    <dsp:sp modelId="{06351CEA-8E76-49F8-98C4-308F638BB691}">
      <dsp:nvSpPr>
        <dsp:cNvPr id="0" name=""/>
        <dsp:cNvSpPr/>
      </dsp:nvSpPr>
      <dsp:spPr>
        <a:xfrm>
          <a:off x="0" y="3428291"/>
          <a:ext cx="1309592" cy="13095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FBE24-9E5A-4827-82E9-341E2760E5AB}">
      <dsp:nvSpPr>
        <dsp:cNvPr id="0" name=""/>
        <dsp:cNvSpPr/>
      </dsp:nvSpPr>
      <dsp:spPr>
        <a:xfrm rot="5400000">
          <a:off x="5562264" y="-2366459"/>
          <a:ext cx="642984" cy="5537653"/>
        </a:xfrm>
        <a:prstGeom prst="round2SameRect">
          <a:avLst/>
        </a:prstGeom>
        <a:solidFill>
          <a:srgbClr val="E2BCEA">
            <a:alpha val="90000"/>
          </a:srgbClr>
        </a:solidFill>
        <a:ln w="57150" cap="flat" cmpd="sng" algn="ctr">
          <a:solidFill>
            <a:srgbClr val="893BCD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Чрезмерное использование экранов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Отсутствие живого общения</a:t>
          </a:r>
        </a:p>
      </dsp:txBody>
      <dsp:txXfrm rot="-5400000">
        <a:off x="3114930" y="112263"/>
        <a:ext cx="5506265" cy="580208"/>
      </dsp:txXfrm>
    </dsp:sp>
    <dsp:sp modelId="{7CF18ECB-A4C9-4F29-8DED-8540F41307FE}">
      <dsp:nvSpPr>
        <dsp:cNvPr id="0" name=""/>
        <dsp:cNvSpPr/>
      </dsp:nvSpPr>
      <dsp:spPr>
        <a:xfrm>
          <a:off x="0" y="501"/>
          <a:ext cx="3114929" cy="803730"/>
        </a:xfrm>
        <a:prstGeom prst="roundRect">
          <a:avLst/>
        </a:prstGeom>
        <a:solidFill>
          <a:srgbClr val="CA82D8"/>
        </a:soli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Влияние технологий</a:t>
          </a:r>
          <a:endParaRPr lang="ru-RU" sz="1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235" y="39736"/>
        <a:ext cx="3036459" cy="725260"/>
      </dsp:txXfrm>
    </dsp:sp>
    <dsp:sp modelId="{F8F1B28F-FD8F-48ED-81EB-5698F2FA0FE0}">
      <dsp:nvSpPr>
        <dsp:cNvPr id="0" name=""/>
        <dsp:cNvSpPr/>
      </dsp:nvSpPr>
      <dsp:spPr>
        <a:xfrm rot="5400000">
          <a:off x="5562264" y="-1522542"/>
          <a:ext cx="642984" cy="5537653"/>
        </a:xfrm>
        <a:prstGeom prst="round2SameRect">
          <a:avLst/>
        </a:prstGeom>
        <a:solidFill>
          <a:srgbClr val="E2BCEA">
            <a:alpha val="90000"/>
          </a:srgbClr>
        </a:solidFill>
        <a:ln w="57150" cap="flat" cmpd="sng" algn="ctr">
          <a:solidFill>
            <a:srgbClr val="893BCD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Разводы и неполные семьи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Занятость родителей</a:t>
          </a:r>
        </a:p>
      </dsp:txBody>
      <dsp:txXfrm rot="-5400000">
        <a:off x="3114930" y="956180"/>
        <a:ext cx="5506265" cy="580208"/>
      </dsp:txXfrm>
    </dsp:sp>
    <dsp:sp modelId="{C48AF0B4-52ED-4CED-B7F6-7D1C113B858E}">
      <dsp:nvSpPr>
        <dsp:cNvPr id="0" name=""/>
        <dsp:cNvSpPr/>
      </dsp:nvSpPr>
      <dsp:spPr>
        <a:xfrm>
          <a:off x="0" y="844418"/>
          <a:ext cx="3114929" cy="803730"/>
        </a:xfrm>
        <a:prstGeom prst="roundRect">
          <a:avLst/>
        </a:prstGeom>
        <a:solidFill>
          <a:srgbClr val="CA82D8"/>
        </a:soli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Изменения в семейной структуре  </a:t>
          </a:r>
          <a:endParaRPr lang="ru-RU" sz="1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235" y="883653"/>
        <a:ext cx="3036459" cy="725260"/>
      </dsp:txXfrm>
    </dsp:sp>
    <dsp:sp modelId="{EAEBB397-0FD7-4C73-8150-E8DFBE9673A8}">
      <dsp:nvSpPr>
        <dsp:cNvPr id="0" name=""/>
        <dsp:cNvSpPr/>
      </dsp:nvSpPr>
      <dsp:spPr>
        <a:xfrm rot="5400000">
          <a:off x="5562264" y="-678625"/>
          <a:ext cx="642984" cy="5537653"/>
        </a:xfrm>
        <a:prstGeom prst="round2SameRect">
          <a:avLst/>
        </a:prstGeom>
        <a:solidFill>
          <a:srgbClr val="E2BCEA">
            <a:alpha val="90000"/>
          </a:srgbClr>
        </a:solidFill>
        <a:ln w="57150" cap="flat" cmpd="sng" algn="ctr">
          <a:solidFill>
            <a:srgbClr val="893BCD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Пандемия COVID-19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Отсутствие групповых мероприятий</a:t>
          </a:r>
        </a:p>
      </dsp:txBody>
      <dsp:txXfrm rot="-5400000">
        <a:off x="3114930" y="1800097"/>
        <a:ext cx="5506265" cy="580208"/>
      </dsp:txXfrm>
    </dsp:sp>
    <dsp:sp modelId="{0F6215A5-9A2C-471A-80EE-1EAB5E3724BF}">
      <dsp:nvSpPr>
        <dsp:cNvPr id="0" name=""/>
        <dsp:cNvSpPr/>
      </dsp:nvSpPr>
      <dsp:spPr>
        <a:xfrm>
          <a:off x="0" y="1688335"/>
          <a:ext cx="3114929" cy="803730"/>
        </a:xfrm>
        <a:prstGeom prst="roundRect">
          <a:avLst/>
        </a:prstGeom>
        <a:solidFill>
          <a:srgbClr val="CA82D8"/>
        </a:soli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Социальная изоляция</a:t>
          </a:r>
          <a:endParaRPr lang="ru-RU" sz="1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235" y="1727570"/>
        <a:ext cx="3036459" cy="725260"/>
      </dsp:txXfrm>
    </dsp:sp>
    <dsp:sp modelId="{B76DA67A-9F95-4FA6-8286-6DFA4A449743}">
      <dsp:nvSpPr>
        <dsp:cNvPr id="0" name=""/>
        <dsp:cNvSpPr/>
      </dsp:nvSpPr>
      <dsp:spPr>
        <a:xfrm rot="5400000">
          <a:off x="5562264" y="165291"/>
          <a:ext cx="642984" cy="5537653"/>
        </a:xfrm>
        <a:prstGeom prst="round2SameRect">
          <a:avLst/>
        </a:prstGeom>
        <a:solidFill>
          <a:srgbClr val="E2BCEA">
            <a:alpha val="90000"/>
          </a:srgbClr>
        </a:solidFill>
        <a:ln w="57150" cap="flat" cmpd="sng" algn="ctr">
          <a:solidFill>
            <a:srgbClr val="893BCD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Гиперопека</a:t>
          </a:r>
          <a:endParaRPr lang="ru-RU" sz="18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Недостаток внимания</a:t>
          </a:r>
        </a:p>
      </dsp:txBody>
      <dsp:txXfrm rot="-5400000">
        <a:off x="3114930" y="2644013"/>
        <a:ext cx="5506265" cy="580208"/>
      </dsp:txXfrm>
    </dsp:sp>
    <dsp:sp modelId="{2384B306-FAC1-462C-8301-7725A04F7152}">
      <dsp:nvSpPr>
        <dsp:cNvPr id="0" name=""/>
        <dsp:cNvSpPr/>
      </dsp:nvSpPr>
      <dsp:spPr>
        <a:xfrm>
          <a:off x="0" y="2532253"/>
          <a:ext cx="3114929" cy="803730"/>
        </a:xfrm>
        <a:prstGeom prst="roundRect">
          <a:avLst/>
        </a:prstGeom>
        <a:solidFill>
          <a:srgbClr val="CA82D8"/>
        </a:soli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Разные стили воспитания</a:t>
          </a:r>
          <a:endParaRPr lang="ru-RU" sz="1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235" y="2571488"/>
        <a:ext cx="3036459" cy="725260"/>
      </dsp:txXfrm>
    </dsp:sp>
    <dsp:sp modelId="{342144BA-A86D-46C9-BDB5-980B14AB9FE0}">
      <dsp:nvSpPr>
        <dsp:cNvPr id="0" name=""/>
        <dsp:cNvSpPr/>
      </dsp:nvSpPr>
      <dsp:spPr>
        <a:xfrm rot="5400000">
          <a:off x="5562264" y="1009209"/>
          <a:ext cx="642984" cy="5537653"/>
        </a:xfrm>
        <a:prstGeom prst="round2SameRect">
          <a:avLst/>
        </a:prstGeom>
        <a:solidFill>
          <a:srgbClr val="E2BCEA">
            <a:alpha val="90000"/>
          </a:srgbClr>
        </a:solidFill>
        <a:ln w="57150" cap="flat" cmpd="sng" algn="ctr">
          <a:solidFill>
            <a:srgbClr val="893BCD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Многообразие культур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Социальное неравенство</a:t>
          </a:r>
        </a:p>
      </dsp:txBody>
      <dsp:txXfrm rot="-5400000">
        <a:off x="3114930" y="3487931"/>
        <a:ext cx="5506265" cy="580208"/>
      </dsp:txXfrm>
    </dsp:sp>
    <dsp:sp modelId="{111C245E-910A-4B2A-9C38-66A9E2B50EF6}">
      <dsp:nvSpPr>
        <dsp:cNvPr id="0" name=""/>
        <dsp:cNvSpPr/>
      </dsp:nvSpPr>
      <dsp:spPr>
        <a:xfrm>
          <a:off x="0" y="3376170"/>
          <a:ext cx="3114929" cy="803730"/>
        </a:xfrm>
        <a:prstGeom prst="roundRect">
          <a:avLst/>
        </a:prstGeom>
        <a:solidFill>
          <a:srgbClr val="CA82D8"/>
        </a:soli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Разные культурные и социальные контексты</a:t>
          </a:r>
          <a:endParaRPr lang="ru-RU" sz="1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235" y="3415405"/>
        <a:ext cx="3036459" cy="725260"/>
      </dsp:txXfrm>
    </dsp:sp>
    <dsp:sp modelId="{298BB705-CF4D-4509-BC74-8376332040B9}">
      <dsp:nvSpPr>
        <dsp:cNvPr id="0" name=""/>
        <dsp:cNvSpPr/>
      </dsp:nvSpPr>
      <dsp:spPr>
        <a:xfrm rot="5400000">
          <a:off x="5562264" y="1853126"/>
          <a:ext cx="642984" cy="5537653"/>
        </a:xfrm>
        <a:prstGeom prst="round2SameRect">
          <a:avLst/>
        </a:prstGeom>
        <a:solidFill>
          <a:srgbClr val="E2BCEA">
            <a:alpha val="90000"/>
          </a:srgbClr>
        </a:solidFill>
        <a:ln w="57150" cap="flat" cmpd="sng" algn="ctr">
          <a:solidFill>
            <a:srgbClr val="893BCD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Перегруженность детских садов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Недостаток программ по социализации</a:t>
          </a:r>
        </a:p>
      </dsp:txBody>
      <dsp:txXfrm rot="-5400000">
        <a:off x="3114930" y="4331848"/>
        <a:ext cx="5506265" cy="580208"/>
      </dsp:txXfrm>
    </dsp:sp>
    <dsp:sp modelId="{18671425-DA41-4D6A-94AB-4EBA3A9DB4CA}">
      <dsp:nvSpPr>
        <dsp:cNvPr id="0" name=""/>
        <dsp:cNvSpPr/>
      </dsp:nvSpPr>
      <dsp:spPr>
        <a:xfrm>
          <a:off x="0" y="4220087"/>
          <a:ext cx="3114929" cy="803730"/>
        </a:xfrm>
        <a:prstGeom prst="roundRect">
          <a:avLst/>
        </a:prstGeom>
        <a:solidFill>
          <a:srgbClr val="CA82D8"/>
        </a:soli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Образовательная среда</a:t>
          </a:r>
          <a:endParaRPr lang="ru-RU" sz="1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235" y="4259322"/>
        <a:ext cx="3036459" cy="725260"/>
      </dsp:txXfrm>
    </dsp:sp>
    <dsp:sp modelId="{F1E1041D-F1FF-40C0-8B7E-B62F0C21B55E}">
      <dsp:nvSpPr>
        <dsp:cNvPr id="0" name=""/>
        <dsp:cNvSpPr/>
      </dsp:nvSpPr>
      <dsp:spPr>
        <a:xfrm rot="5400000">
          <a:off x="5562264" y="2697043"/>
          <a:ext cx="642984" cy="5537653"/>
        </a:xfrm>
        <a:prstGeom prst="round2SameRect">
          <a:avLst/>
        </a:prstGeom>
        <a:solidFill>
          <a:srgbClr val="E2BCEA">
            <a:alpha val="90000"/>
          </a:srgbClr>
        </a:solidFill>
        <a:ln w="57150" cap="flat" cmpd="sng" algn="ctr">
          <a:solidFill>
            <a:srgbClr val="893BCD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Тревожность и неуверенность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Социальные фобии</a:t>
          </a:r>
        </a:p>
      </dsp:txBody>
      <dsp:txXfrm rot="-5400000">
        <a:off x="3114930" y="5175765"/>
        <a:ext cx="5506265" cy="580208"/>
      </dsp:txXfrm>
    </dsp:sp>
    <dsp:sp modelId="{4DD8BADF-1A3B-440A-A4BE-35F20BAF6830}">
      <dsp:nvSpPr>
        <dsp:cNvPr id="0" name=""/>
        <dsp:cNvSpPr/>
      </dsp:nvSpPr>
      <dsp:spPr>
        <a:xfrm>
          <a:off x="0" y="5064004"/>
          <a:ext cx="3114929" cy="803730"/>
        </a:xfrm>
        <a:prstGeom prst="roundRect">
          <a:avLst/>
        </a:prstGeom>
        <a:solidFill>
          <a:srgbClr val="CA82D8"/>
        </a:soli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Психологические проблемы</a:t>
          </a:r>
          <a:endParaRPr lang="ru-RU" sz="1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235" y="5103239"/>
        <a:ext cx="3036459" cy="7252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CDC07-5E16-4504-93B3-146D1B291F3F}">
      <dsp:nvSpPr>
        <dsp:cNvPr id="0" name=""/>
        <dsp:cNvSpPr/>
      </dsp:nvSpPr>
      <dsp:spPr>
        <a:xfrm>
          <a:off x="0" y="5267207"/>
          <a:ext cx="8652583" cy="5763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Технологии и медиа</a:t>
          </a:r>
        </a:p>
      </dsp:txBody>
      <dsp:txXfrm>
        <a:off x="0" y="5267207"/>
        <a:ext cx="8652583" cy="311249"/>
      </dsp:txXfrm>
    </dsp:sp>
    <dsp:sp modelId="{B19B738A-6843-4529-B4A0-6F2049B61E4A}">
      <dsp:nvSpPr>
        <dsp:cNvPr id="0" name=""/>
        <dsp:cNvSpPr/>
      </dsp:nvSpPr>
      <dsp:spPr>
        <a:xfrm>
          <a:off x="0" y="5566929"/>
          <a:ext cx="4326291" cy="26513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Влияние медиа</a:t>
          </a:r>
        </a:p>
      </dsp:txBody>
      <dsp:txXfrm>
        <a:off x="0" y="5566929"/>
        <a:ext cx="4326291" cy="265138"/>
      </dsp:txXfrm>
    </dsp:sp>
    <dsp:sp modelId="{369CDA67-0CD8-4AB1-AD48-67A49746F1EF}">
      <dsp:nvSpPr>
        <dsp:cNvPr id="0" name=""/>
        <dsp:cNvSpPr/>
      </dsp:nvSpPr>
      <dsp:spPr>
        <a:xfrm>
          <a:off x="4326291" y="5566929"/>
          <a:ext cx="4326291" cy="265138"/>
        </a:xfrm>
        <a:prstGeom prst="rect">
          <a:avLst/>
        </a:prstGeom>
        <a:solidFill>
          <a:schemeClr val="accent4">
            <a:tint val="40000"/>
            <a:alpha val="90000"/>
            <a:hueOff val="767595"/>
            <a:satOff val="-4084"/>
            <a:lumOff val="-23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67595"/>
              <a:satOff val="-4084"/>
              <a:lumOff val="-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Использование технологий</a:t>
          </a:r>
        </a:p>
      </dsp:txBody>
      <dsp:txXfrm>
        <a:off x="4326291" y="5566929"/>
        <a:ext cx="4326291" cy="265138"/>
      </dsp:txXfrm>
    </dsp:sp>
    <dsp:sp modelId="{44DD5B72-F6BE-4E93-B2FF-4C31E16F1615}">
      <dsp:nvSpPr>
        <dsp:cNvPr id="0" name=""/>
        <dsp:cNvSpPr/>
      </dsp:nvSpPr>
      <dsp:spPr>
        <a:xfrm rot="10800000">
          <a:off x="0" y="4389369"/>
          <a:ext cx="8652583" cy="886484"/>
        </a:xfrm>
        <a:prstGeom prst="upArrowCallout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5715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Медицинские и психологические факторы</a:t>
          </a:r>
        </a:p>
      </dsp:txBody>
      <dsp:txXfrm rot="-10800000">
        <a:off x="0" y="4389369"/>
        <a:ext cx="8652583" cy="311155"/>
      </dsp:txXfrm>
    </dsp:sp>
    <dsp:sp modelId="{043623E2-F901-4FD5-8A08-0839EF8826E3}">
      <dsp:nvSpPr>
        <dsp:cNvPr id="0" name=""/>
        <dsp:cNvSpPr/>
      </dsp:nvSpPr>
      <dsp:spPr>
        <a:xfrm>
          <a:off x="0" y="4700524"/>
          <a:ext cx="4326291" cy="265058"/>
        </a:xfrm>
        <a:prstGeom prst="rect">
          <a:avLst/>
        </a:prstGeom>
        <a:solidFill>
          <a:schemeClr val="accent4">
            <a:tint val="40000"/>
            <a:alpha val="90000"/>
            <a:hueOff val="1535189"/>
            <a:satOff val="-8168"/>
            <a:lumOff val="-46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535189"/>
              <a:satOff val="-8168"/>
              <a:lumOff val="-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Здоровье ребенка</a:t>
          </a:r>
        </a:p>
      </dsp:txBody>
      <dsp:txXfrm>
        <a:off x="0" y="4700524"/>
        <a:ext cx="4326291" cy="265058"/>
      </dsp:txXfrm>
    </dsp:sp>
    <dsp:sp modelId="{1D5B5471-2E37-4EFE-998A-EC1E3EFF8A7E}">
      <dsp:nvSpPr>
        <dsp:cNvPr id="0" name=""/>
        <dsp:cNvSpPr/>
      </dsp:nvSpPr>
      <dsp:spPr>
        <a:xfrm>
          <a:off x="4326291" y="4700524"/>
          <a:ext cx="4326291" cy="265058"/>
        </a:xfrm>
        <a:prstGeom prst="rect">
          <a:avLst/>
        </a:prstGeom>
        <a:solidFill>
          <a:schemeClr val="accent4">
            <a:tint val="40000"/>
            <a:alpha val="90000"/>
            <a:hueOff val="2302784"/>
            <a:satOff val="-12252"/>
            <a:lumOff val="-69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302784"/>
              <a:satOff val="-12252"/>
              <a:lumOff val="-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Психологическая поддержка</a:t>
          </a:r>
        </a:p>
      </dsp:txBody>
      <dsp:txXfrm>
        <a:off x="4326291" y="4700524"/>
        <a:ext cx="4326291" cy="265058"/>
      </dsp:txXfrm>
    </dsp:sp>
    <dsp:sp modelId="{53027AD2-2ACE-445C-BED1-BE2279359FD2}">
      <dsp:nvSpPr>
        <dsp:cNvPr id="0" name=""/>
        <dsp:cNvSpPr/>
      </dsp:nvSpPr>
      <dsp:spPr>
        <a:xfrm rot="10800000">
          <a:off x="0" y="3511530"/>
          <a:ext cx="8652583" cy="886484"/>
        </a:xfrm>
        <a:prstGeom prst="upArrowCallou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571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Образование и развитие</a:t>
          </a:r>
        </a:p>
      </dsp:txBody>
      <dsp:txXfrm rot="-10800000">
        <a:off x="0" y="3511530"/>
        <a:ext cx="8652583" cy="311155"/>
      </dsp:txXfrm>
    </dsp:sp>
    <dsp:sp modelId="{380733AD-EBEC-4EBA-A840-43AED56EBE99}">
      <dsp:nvSpPr>
        <dsp:cNvPr id="0" name=""/>
        <dsp:cNvSpPr/>
      </dsp:nvSpPr>
      <dsp:spPr>
        <a:xfrm>
          <a:off x="0" y="3822686"/>
          <a:ext cx="4326291" cy="265058"/>
        </a:xfrm>
        <a:prstGeom prst="rect">
          <a:avLst/>
        </a:prstGeom>
        <a:solidFill>
          <a:schemeClr val="accent4">
            <a:tint val="40000"/>
            <a:alpha val="90000"/>
            <a:hueOff val="3070378"/>
            <a:satOff val="-16336"/>
            <a:lumOff val="-93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070378"/>
              <a:satOff val="-16336"/>
              <a:lumOff val="-9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Доступ к образовательным ресурсам</a:t>
          </a:r>
        </a:p>
      </dsp:txBody>
      <dsp:txXfrm>
        <a:off x="0" y="3822686"/>
        <a:ext cx="4326291" cy="265058"/>
      </dsp:txXfrm>
    </dsp:sp>
    <dsp:sp modelId="{62BEC7A0-3260-4C51-A6B0-6F35035DBF94}">
      <dsp:nvSpPr>
        <dsp:cNvPr id="0" name=""/>
        <dsp:cNvSpPr/>
      </dsp:nvSpPr>
      <dsp:spPr>
        <a:xfrm>
          <a:off x="4326291" y="3822686"/>
          <a:ext cx="4326291" cy="265058"/>
        </a:xfrm>
        <a:prstGeom prst="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Индивидуальные особенности</a:t>
          </a:r>
        </a:p>
      </dsp:txBody>
      <dsp:txXfrm>
        <a:off x="4326291" y="3822686"/>
        <a:ext cx="4326291" cy="265058"/>
      </dsp:txXfrm>
    </dsp:sp>
    <dsp:sp modelId="{4F33C687-97CA-43F2-BBFA-6998347079D9}">
      <dsp:nvSpPr>
        <dsp:cNvPr id="0" name=""/>
        <dsp:cNvSpPr/>
      </dsp:nvSpPr>
      <dsp:spPr>
        <a:xfrm rot="10800000">
          <a:off x="0" y="2633692"/>
          <a:ext cx="8652583" cy="886484"/>
        </a:xfrm>
        <a:prstGeom prst="upArrowCallou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571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Социальная среда</a:t>
          </a:r>
        </a:p>
      </dsp:txBody>
      <dsp:txXfrm rot="-10800000">
        <a:off x="0" y="2633692"/>
        <a:ext cx="8652583" cy="311155"/>
      </dsp:txXfrm>
    </dsp:sp>
    <dsp:sp modelId="{6C6C4E0F-1FA6-4A4A-94BC-4A97F19B1F1B}">
      <dsp:nvSpPr>
        <dsp:cNvPr id="0" name=""/>
        <dsp:cNvSpPr/>
      </dsp:nvSpPr>
      <dsp:spPr>
        <a:xfrm>
          <a:off x="0" y="2944848"/>
          <a:ext cx="4326291" cy="265058"/>
        </a:xfrm>
        <a:prstGeom prst="rect">
          <a:avLst/>
        </a:prstGeom>
        <a:solidFill>
          <a:schemeClr val="accent4">
            <a:tint val="40000"/>
            <a:alpha val="90000"/>
            <a:hueOff val="4605567"/>
            <a:satOff val="-24504"/>
            <a:lumOff val="-139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4605567"/>
              <a:satOff val="-24504"/>
              <a:lumOff val="-13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Сообщество и культура</a:t>
          </a:r>
        </a:p>
      </dsp:txBody>
      <dsp:txXfrm>
        <a:off x="0" y="2944848"/>
        <a:ext cx="4326291" cy="265058"/>
      </dsp:txXfrm>
    </dsp:sp>
    <dsp:sp modelId="{4A25B659-EDC9-45EA-8664-1EF9BE2943EC}">
      <dsp:nvSpPr>
        <dsp:cNvPr id="0" name=""/>
        <dsp:cNvSpPr/>
      </dsp:nvSpPr>
      <dsp:spPr>
        <a:xfrm>
          <a:off x="4326291" y="2944848"/>
          <a:ext cx="4326291" cy="265058"/>
        </a:xfrm>
        <a:prstGeom prst="rect">
          <a:avLst/>
        </a:prstGeom>
        <a:solidFill>
          <a:schemeClr val="accent4">
            <a:tint val="40000"/>
            <a:alpha val="90000"/>
            <a:hueOff val="5373162"/>
            <a:satOff val="-28588"/>
            <a:lumOff val="-162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373162"/>
              <a:satOff val="-28588"/>
              <a:lumOff val="-16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Экономический статус семьи</a:t>
          </a:r>
        </a:p>
      </dsp:txBody>
      <dsp:txXfrm>
        <a:off x="4326291" y="2944848"/>
        <a:ext cx="4326291" cy="265058"/>
      </dsp:txXfrm>
    </dsp:sp>
    <dsp:sp modelId="{9BD999AE-EF51-4875-AB36-01EEB2D132CC}">
      <dsp:nvSpPr>
        <dsp:cNvPr id="0" name=""/>
        <dsp:cNvSpPr/>
      </dsp:nvSpPr>
      <dsp:spPr>
        <a:xfrm rot="10800000">
          <a:off x="0" y="1755853"/>
          <a:ext cx="8652583" cy="886484"/>
        </a:xfrm>
        <a:prstGeom prst="upArrowCallou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57150" cap="flat" cmpd="sng" algn="ctr">
          <a:solidFill>
            <a:srgbClr val="11A7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Сверстники</a:t>
          </a:r>
        </a:p>
      </dsp:txBody>
      <dsp:txXfrm rot="-10800000">
        <a:off x="0" y="1755853"/>
        <a:ext cx="8652583" cy="311155"/>
      </dsp:txXfrm>
    </dsp:sp>
    <dsp:sp modelId="{D6CD252E-56E1-4CE9-869A-BAE0BBCF3CDF}">
      <dsp:nvSpPr>
        <dsp:cNvPr id="0" name=""/>
        <dsp:cNvSpPr/>
      </dsp:nvSpPr>
      <dsp:spPr>
        <a:xfrm>
          <a:off x="0" y="2067009"/>
          <a:ext cx="4326291" cy="265058"/>
        </a:xfrm>
        <a:prstGeom prst="rect">
          <a:avLst/>
        </a:prstGeom>
        <a:solidFill>
          <a:schemeClr val="accent4">
            <a:tint val="40000"/>
            <a:alpha val="90000"/>
            <a:hueOff val="6140757"/>
            <a:satOff val="-32673"/>
            <a:lumOff val="-186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6140757"/>
              <a:satOff val="-32673"/>
              <a:lumOff val="-18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Взаимодействие с ровесниками</a:t>
          </a:r>
        </a:p>
      </dsp:txBody>
      <dsp:txXfrm>
        <a:off x="0" y="2067009"/>
        <a:ext cx="4326291" cy="265058"/>
      </dsp:txXfrm>
    </dsp:sp>
    <dsp:sp modelId="{156DA693-0EA2-43F8-851E-3B7F2657B917}">
      <dsp:nvSpPr>
        <dsp:cNvPr id="0" name=""/>
        <dsp:cNvSpPr/>
      </dsp:nvSpPr>
      <dsp:spPr>
        <a:xfrm>
          <a:off x="4326291" y="2067009"/>
          <a:ext cx="4326291" cy="265058"/>
        </a:xfrm>
        <a:prstGeom prst="rect">
          <a:avLst/>
        </a:prstGeom>
        <a:solidFill>
          <a:schemeClr val="accent4">
            <a:tint val="40000"/>
            <a:alpha val="90000"/>
            <a:hueOff val="6908351"/>
            <a:satOff val="-36757"/>
            <a:lumOff val="-209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6908351"/>
              <a:satOff val="-36757"/>
              <a:lumOff val="-20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Групповая динамика</a:t>
          </a:r>
        </a:p>
      </dsp:txBody>
      <dsp:txXfrm>
        <a:off x="4326291" y="2067009"/>
        <a:ext cx="4326291" cy="265058"/>
      </dsp:txXfrm>
    </dsp:sp>
    <dsp:sp modelId="{0A91A096-685C-4868-8E19-72E0727E118E}">
      <dsp:nvSpPr>
        <dsp:cNvPr id="0" name=""/>
        <dsp:cNvSpPr/>
      </dsp:nvSpPr>
      <dsp:spPr>
        <a:xfrm rot="10800000">
          <a:off x="0" y="878015"/>
          <a:ext cx="8652583" cy="886484"/>
        </a:xfrm>
        <a:prstGeom prst="upArrowCallout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Дошкольные учреждения</a:t>
          </a:r>
        </a:p>
      </dsp:txBody>
      <dsp:txXfrm rot="-10800000">
        <a:off x="0" y="878015"/>
        <a:ext cx="8652583" cy="311155"/>
      </dsp:txXfrm>
    </dsp:sp>
    <dsp:sp modelId="{CE6C3875-81E9-4D68-A2E5-21F55C235AF0}">
      <dsp:nvSpPr>
        <dsp:cNvPr id="0" name=""/>
        <dsp:cNvSpPr/>
      </dsp:nvSpPr>
      <dsp:spPr>
        <a:xfrm>
          <a:off x="4224" y="1189171"/>
          <a:ext cx="2881377" cy="265058"/>
        </a:xfrm>
        <a:prstGeom prst="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Качество образовательной среды</a:t>
          </a:r>
        </a:p>
      </dsp:txBody>
      <dsp:txXfrm>
        <a:off x="4224" y="1189171"/>
        <a:ext cx="2881377" cy="265058"/>
      </dsp:txXfrm>
    </dsp:sp>
    <dsp:sp modelId="{C5C61EC4-2913-4A7E-93A5-249238DFD6B1}">
      <dsp:nvSpPr>
        <dsp:cNvPr id="0" name=""/>
        <dsp:cNvSpPr/>
      </dsp:nvSpPr>
      <dsp:spPr>
        <a:xfrm>
          <a:off x="2885602" y="1189171"/>
          <a:ext cx="2881377" cy="265058"/>
        </a:xfrm>
        <a:prstGeom prst="rect">
          <a:avLst/>
        </a:prstGeom>
        <a:solidFill>
          <a:schemeClr val="accent4">
            <a:tint val="40000"/>
            <a:alpha val="90000"/>
            <a:hueOff val="8443540"/>
            <a:satOff val="-44925"/>
            <a:lumOff val="-255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8443540"/>
              <a:satOff val="-44925"/>
              <a:lumOff val="-25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Методы обучения</a:t>
          </a:r>
        </a:p>
      </dsp:txBody>
      <dsp:txXfrm>
        <a:off x="2885602" y="1189171"/>
        <a:ext cx="2881377" cy="265058"/>
      </dsp:txXfrm>
    </dsp:sp>
    <dsp:sp modelId="{B11A184B-752A-4392-AF03-E1B652E74F55}">
      <dsp:nvSpPr>
        <dsp:cNvPr id="0" name=""/>
        <dsp:cNvSpPr/>
      </dsp:nvSpPr>
      <dsp:spPr>
        <a:xfrm>
          <a:off x="5766980" y="1189171"/>
          <a:ext cx="2881377" cy="265058"/>
        </a:xfrm>
        <a:prstGeom prst="rect">
          <a:avLst/>
        </a:prstGeom>
        <a:solidFill>
          <a:schemeClr val="accent4">
            <a:tint val="40000"/>
            <a:alpha val="90000"/>
            <a:hueOff val="9211134"/>
            <a:satOff val="-49009"/>
            <a:lumOff val="-279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9211134"/>
              <a:satOff val="-49009"/>
              <a:lumOff val="-27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Воспитатели</a:t>
          </a:r>
        </a:p>
      </dsp:txBody>
      <dsp:txXfrm>
        <a:off x="5766980" y="1189171"/>
        <a:ext cx="2881377" cy="265058"/>
      </dsp:txXfrm>
    </dsp:sp>
    <dsp:sp modelId="{A7BE60DE-CC94-40F4-B53F-FD2407D19D56}">
      <dsp:nvSpPr>
        <dsp:cNvPr id="0" name=""/>
        <dsp:cNvSpPr/>
      </dsp:nvSpPr>
      <dsp:spPr>
        <a:xfrm rot="10800000">
          <a:off x="0" y="176"/>
          <a:ext cx="8652583" cy="886484"/>
        </a:xfrm>
        <a:prstGeom prst="upArrowCallout">
          <a:avLst/>
        </a:prstGeom>
        <a:solidFill>
          <a:srgbClr val="CA82D8"/>
        </a:soli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Семья </a:t>
          </a:r>
        </a:p>
      </dsp:txBody>
      <dsp:txXfrm rot="-10800000">
        <a:off x="0" y="176"/>
        <a:ext cx="8652583" cy="311155"/>
      </dsp:txXfrm>
    </dsp:sp>
    <dsp:sp modelId="{C568FFA3-7DDE-4A8B-AA43-60ACB4C97B07}">
      <dsp:nvSpPr>
        <dsp:cNvPr id="0" name=""/>
        <dsp:cNvSpPr/>
      </dsp:nvSpPr>
      <dsp:spPr>
        <a:xfrm>
          <a:off x="4224" y="311332"/>
          <a:ext cx="2881377" cy="265058"/>
        </a:xfrm>
        <a:prstGeom prst="rect">
          <a:avLst/>
        </a:prstGeom>
        <a:solidFill>
          <a:schemeClr val="accent4">
            <a:tint val="40000"/>
            <a:alpha val="90000"/>
            <a:hueOff val="9978729"/>
            <a:satOff val="-53093"/>
            <a:lumOff val="-3025"/>
            <a:alphaOff val="0"/>
          </a:schemeClr>
        </a:solidFill>
        <a:ln w="12700" cap="flat" cmpd="sng" algn="ctr">
          <a:solidFill>
            <a:srgbClr val="E2BCEA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Стиль воспитания</a:t>
          </a:r>
        </a:p>
      </dsp:txBody>
      <dsp:txXfrm>
        <a:off x="4224" y="311332"/>
        <a:ext cx="2881377" cy="265058"/>
      </dsp:txXfrm>
    </dsp:sp>
    <dsp:sp modelId="{1ECB2834-4F69-47DE-905F-7585FC0A53FA}">
      <dsp:nvSpPr>
        <dsp:cNvPr id="0" name=""/>
        <dsp:cNvSpPr/>
      </dsp:nvSpPr>
      <dsp:spPr>
        <a:xfrm>
          <a:off x="2885602" y="311332"/>
          <a:ext cx="2881377" cy="265058"/>
        </a:xfrm>
        <a:prstGeom prst="rect">
          <a:avLst/>
        </a:prstGeom>
        <a:solidFill>
          <a:schemeClr val="accent4">
            <a:tint val="40000"/>
            <a:alpha val="90000"/>
            <a:hueOff val="10746324"/>
            <a:satOff val="-57177"/>
            <a:lumOff val="-325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746324"/>
              <a:satOff val="-57177"/>
              <a:lumOff val="-32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Коммуникация в семье</a:t>
          </a:r>
        </a:p>
      </dsp:txBody>
      <dsp:txXfrm>
        <a:off x="2885602" y="311332"/>
        <a:ext cx="2881377" cy="265058"/>
      </dsp:txXfrm>
    </dsp:sp>
    <dsp:sp modelId="{6B85F798-89DF-40E1-907E-2508A42DF382}">
      <dsp:nvSpPr>
        <dsp:cNvPr id="0" name=""/>
        <dsp:cNvSpPr/>
      </dsp:nvSpPr>
      <dsp:spPr>
        <a:xfrm>
          <a:off x="5766980" y="311332"/>
          <a:ext cx="2881377" cy="265058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Пример родителей</a:t>
          </a:r>
        </a:p>
      </dsp:txBody>
      <dsp:txXfrm>
        <a:off x="5766980" y="311332"/>
        <a:ext cx="2881377" cy="265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6AEA9-A7A5-41A4-B1FF-56483615E3E6}">
      <dsp:nvSpPr>
        <dsp:cNvPr id="0" name=""/>
        <dsp:cNvSpPr/>
      </dsp:nvSpPr>
      <dsp:spPr>
        <a:xfrm>
          <a:off x="267107" y="269"/>
          <a:ext cx="2124673" cy="1274803"/>
        </a:xfrm>
        <a:prstGeom prst="roundRect">
          <a:avLst>
            <a:gd name="adj" fmla="val 10000"/>
          </a:avLst>
        </a:prstGeom>
        <a:solidFill>
          <a:srgbClr val="CCFFCC"/>
        </a:soli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безопасной среды</a:t>
          </a:r>
        </a:p>
      </dsp:txBody>
      <dsp:txXfrm>
        <a:off x="304445" y="37607"/>
        <a:ext cx="2049997" cy="1200127"/>
      </dsp:txXfrm>
    </dsp:sp>
    <dsp:sp modelId="{6A50D3F4-FBB6-404F-923E-7877D93BFEBB}">
      <dsp:nvSpPr>
        <dsp:cNvPr id="0" name=""/>
        <dsp:cNvSpPr/>
      </dsp:nvSpPr>
      <dsp:spPr>
        <a:xfrm>
          <a:off x="2578752" y="374211"/>
          <a:ext cx="450430" cy="526918"/>
        </a:xfrm>
        <a:prstGeom prst="rightArrow">
          <a:avLst>
            <a:gd name="adj1" fmla="val 60000"/>
            <a:gd name="adj2" fmla="val 50000"/>
          </a:avLst>
        </a:prstGeom>
        <a:solidFill>
          <a:srgbClr val="B553C9"/>
        </a:solidFill>
        <a:ln>
          <a:solidFill>
            <a:srgbClr val="893BC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>
        <a:off x="2578752" y="479595"/>
        <a:ext cx="315301" cy="316150"/>
      </dsp:txXfrm>
    </dsp:sp>
    <dsp:sp modelId="{5A4A0C96-BD48-4C62-8551-F38A92711872}">
      <dsp:nvSpPr>
        <dsp:cNvPr id="0" name=""/>
        <dsp:cNvSpPr/>
      </dsp:nvSpPr>
      <dsp:spPr>
        <a:xfrm>
          <a:off x="3241649" y="269"/>
          <a:ext cx="2124673" cy="1274803"/>
        </a:xfrm>
        <a:prstGeom prst="roundRect">
          <a:avLst>
            <a:gd name="adj" fmla="val 10000"/>
          </a:avLst>
        </a:prstGeom>
        <a:solidFill>
          <a:srgbClr val="CCFFCC"/>
        </a:soli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совместных мероприятий</a:t>
          </a:r>
          <a:endParaRPr lang="ru-RU" sz="20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8987" y="37607"/>
        <a:ext cx="2049997" cy="1200127"/>
      </dsp:txXfrm>
    </dsp:sp>
    <dsp:sp modelId="{77526E93-519D-4434-92B1-A0D525E4551D}">
      <dsp:nvSpPr>
        <dsp:cNvPr id="0" name=""/>
        <dsp:cNvSpPr/>
      </dsp:nvSpPr>
      <dsp:spPr>
        <a:xfrm>
          <a:off x="5553294" y="374211"/>
          <a:ext cx="450430" cy="526918"/>
        </a:xfrm>
        <a:prstGeom prst="rightArrow">
          <a:avLst>
            <a:gd name="adj1" fmla="val 60000"/>
            <a:gd name="adj2" fmla="val 50000"/>
          </a:avLst>
        </a:prstGeom>
        <a:solidFill>
          <a:srgbClr val="B553C9"/>
        </a:solidFill>
        <a:ln>
          <a:solidFill>
            <a:srgbClr val="893BC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>
        <a:off x="5553294" y="479595"/>
        <a:ext cx="315301" cy="316150"/>
      </dsp:txXfrm>
    </dsp:sp>
    <dsp:sp modelId="{186E0702-CBC1-4455-974F-D4D9150B2208}">
      <dsp:nvSpPr>
        <dsp:cNvPr id="0" name=""/>
        <dsp:cNvSpPr/>
      </dsp:nvSpPr>
      <dsp:spPr>
        <a:xfrm>
          <a:off x="6216192" y="269"/>
          <a:ext cx="2124673" cy="1274803"/>
        </a:xfrm>
        <a:prstGeom prst="roundRect">
          <a:avLst>
            <a:gd name="adj" fmla="val 10000"/>
          </a:avLst>
        </a:prstGeom>
        <a:solidFill>
          <a:srgbClr val="CCFFCC"/>
        </a:soli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эмоциональной грамотности</a:t>
          </a:r>
          <a:endParaRPr lang="ru-RU" sz="19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53530" y="37607"/>
        <a:ext cx="2049997" cy="1200127"/>
      </dsp:txXfrm>
    </dsp:sp>
    <dsp:sp modelId="{09E6ED68-4EE2-4500-84C7-16983B91C9BC}">
      <dsp:nvSpPr>
        <dsp:cNvPr id="0" name=""/>
        <dsp:cNvSpPr/>
      </dsp:nvSpPr>
      <dsp:spPr>
        <a:xfrm rot="5400000">
          <a:off x="7053313" y="1423799"/>
          <a:ext cx="450430" cy="526918"/>
        </a:xfrm>
        <a:prstGeom prst="rightArrow">
          <a:avLst>
            <a:gd name="adj1" fmla="val 60000"/>
            <a:gd name="adj2" fmla="val 50000"/>
          </a:avLst>
        </a:prstGeom>
        <a:solidFill>
          <a:srgbClr val="B553C9"/>
        </a:solidFill>
        <a:ln>
          <a:solidFill>
            <a:srgbClr val="893BC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-5400000">
        <a:off x="7120454" y="1462043"/>
        <a:ext cx="316150" cy="315301"/>
      </dsp:txXfrm>
    </dsp:sp>
    <dsp:sp modelId="{F55DB796-7D26-488D-A661-AFB53A7C3432}">
      <dsp:nvSpPr>
        <dsp:cNvPr id="0" name=""/>
        <dsp:cNvSpPr/>
      </dsp:nvSpPr>
      <dsp:spPr>
        <a:xfrm>
          <a:off x="6216192" y="2124942"/>
          <a:ext cx="2124673" cy="1274803"/>
        </a:xfrm>
        <a:prstGeom prst="roundRect">
          <a:avLst>
            <a:gd name="adj" fmla="val 10000"/>
          </a:avLst>
        </a:prstGeom>
        <a:solidFill>
          <a:srgbClr val="CCFFCC"/>
        </a:soli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Обучение социальным нормам и правилам</a:t>
          </a:r>
          <a:endParaRPr lang="ru-RU" sz="20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53530" y="2162280"/>
        <a:ext cx="2049997" cy="1200127"/>
      </dsp:txXfrm>
    </dsp:sp>
    <dsp:sp modelId="{D8BD2FBF-9143-4B4E-BFB0-074465CBC14B}">
      <dsp:nvSpPr>
        <dsp:cNvPr id="0" name=""/>
        <dsp:cNvSpPr/>
      </dsp:nvSpPr>
      <dsp:spPr>
        <a:xfrm rot="10800000">
          <a:off x="5578790" y="2498884"/>
          <a:ext cx="450430" cy="526918"/>
        </a:xfrm>
        <a:prstGeom prst="rightArrow">
          <a:avLst>
            <a:gd name="adj1" fmla="val 60000"/>
            <a:gd name="adj2" fmla="val 50000"/>
          </a:avLst>
        </a:prstGeom>
        <a:solidFill>
          <a:srgbClr val="B553C9"/>
        </a:solidFill>
        <a:ln>
          <a:solidFill>
            <a:srgbClr val="893BC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10800000">
        <a:off x="5713919" y="2604268"/>
        <a:ext cx="315301" cy="316150"/>
      </dsp:txXfrm>
    </dsp:sp>
    <dsp:sp modelId="{DB1ED3B7-7B29-4764-97D7-3A8E9F84064A}">
      <dsp:nvSpPr>
        <dsp:cNvPr id="0" name=""/>
        <dsp:cNvSpPr/>
      </dsp:nvSpPr>
      <dsp:spPr>
        <a:xfrm>
          <a:off x="3241649" y="2124942"/>
          <a:ext cx="2124673" cy="1274803"/>
        </a:xfrm>
        <a:prstGeom prst="roundRect">
          <a:avLst>
            <a:gd name="adj" fmla="val 10000"/>
          </a:avLst>
        </a:prstGeom>
        <a:solidFill>
          <a:srgbClr val="CCFFCC"/>
        </a:soli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Разнообразие образователь </a:t>
          </a:r>
          <a:r>
            <a:rPr lang="ru-RU" sz="20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ных</a:t>
          </a:r>
          <a:r>
            <a: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методов</a:t>
          </a:r>
        </a:p>
      </dsp:txBody>
      <dsp:txXfrm>
        <a:off x="3278987" y="2162280"/>
        <a:ext cx="2049997" cy="1200127"/>
      </dsp:txXfrm>
    </dsp:sp>
    <dsp:sp modelId="{F9FDE579-5463-49CF-A694-43ED6765A1FF}">
      <dsp:nvSpPr>
        <dsp:cNvPr id="0" name=""/>
        <dsp:cNvSpPr/>
      </dsp:nvSpPr>
      <dsp:spPr>
        <a:xfrm rot="10800000">
          <a:off x="2604248" y="2498884"/>
          <a:ext cx="450430" cy="526918"/>
        </a:xfrm>
        <a:prstGeom prst="rightArrow">
          <a:avLst>
            <a:gd name="adj1" fmla="val 60000"/>
            <a:gd name="adj2" fmla="val 50000"/>
          </a:avLst>
        </a:prstGeom>
        <a:solidFill>
          <a:srgbClr val="B553C9"/>
        </a:solidFill>
        <a:ln>
          <a:solidFill>
            <a:srgbClr val="893BC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10800000">
        <a:off x="2739377" y="2604268"/>
        <a:ext cx="315301" cy="316150"/>
      </dsp:txXfrm>
    </dsp:sp>
    <dsp:sp modelId="{184CC321-A4A7-40D3-823F-5C4556BFD68A}">
      <dsp:nvSpPr>
        <dsp:cNvPr id="0" name=""/>
        <dsp:cNvSpPr/>
      </dsp:nvSpPr>
      <dsp:spPr>
        <a:xfrm>
          <a:off x="267107" y="2124942"/>
          <a:ext cx="2124673" cy="1274803"/>
        </a:xfrm>
        <a:prstGeom prst="roundRect">
          <a:avLst>
            <a:gd name="adj" fmla="val 10000"/>
          </a:avLst>
        </a:prstGeom>
        <a:solidFill>
          <a:srgbClr val="CCFFCC"/>
        </a:soli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Поддержка </a:t>
          </a:r>
          <a:r>
            <a:rPr lang="ru-RU" sz="20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индивидуаль</a:t>
          </a:r>
          <a:r>
            <a: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ного</a:t>
          </a:r>
          <a:r>
            <a: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развития</a:t>
          </a:r>
        </a:p>
      </dsp:txBody>
      <dsp:txXfrm>
        <a:off x="304445" y="2162280"/>
        <a:ext cx="2049997" cy="1200127"/>
      </dsp:txXfrm>
    </dsp:sp>
    <dsp:sp modelId="{30ED3C1D-2F22-491D-82B3-25CD64E094AD}">
      <dsp:nvSpPr>
        <dsp:cNvPr id="0" name=""/>
        <dsp:cNvSpPr/>
      </dsp:nvSpPr>
      <dsp:spPr>
        <a:xfrm rot="5209041">
          <a:off x="1162243" y="3548473"/>
          <a:ext cx="451126" cy="526918"/>
        </a:xfrm>
        <a:prstGeom prst="rightArrow">
          <a:avLst>
            <a:gd name="adj1" fmla="val 60000"/>
            <a:gd name="adj2" fmla="val 50000"/>
          </a:avLst>
        </a:prstGeom>
        <a:solidFill>
          <a:srgbClr val="B553C9"/>
        </a:solidFill>
        <a:ln>
          <a:solidFill>
            <a:srgbClr val="893BC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-5400000">
        <a:off x="1225974" y="3586473"/>
        <a:ext cx="316150" cy="315788"/>
      </dsp:txXfrm>
    </dsp:sp>
    <dsp:sp modelId="{2A53A6D2-1336-4325-9F30-0067F35D666A}">
      <dsp:nvSpPr>
        <dsp:cNvPr id="0" name=""/>
        <dsp:cNvSpPr/>
      </dsp:nvSpPr>
      <dsp:spPr>
        <a:xfrm>
          <a:off x="267107" y="4249615"/>
          <a:ext cx="2360957" cy="1274803"/>
        </a:xfrm>
        <a:prstGeom prst="roundRect">
          <a:avLst>
            <a:gd name="adj" fmla="val 10000"/>
          </a:avLst>
        </a:prstGeom>
        <a:solidFill>
          <a:srgbClr val="CCFFCC"/>
        </a:solidFill>
        <a:ln w="57150" cap="flat" cmpd="sng" algn="ctr">
          <a:solidFill>
            <a:srgbClr val="893B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Взаимодействие с родителями</a:t>
          </a:r>
        </a:p>
      </dsp:txBody>
      <dsp:txXfrm>
        <a:off x="304445" y="4286953"/>
        <a:ext cx="2286281" cy="12001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1FA56-58A5-46F6-82D7-3107C567120F}">
      <dsp:nvSpPr>
        <dsp:cNvPr id="0" name=""/>
        <dsp:cNvSpPr/>
      </dsp:nvSpPr>
      <dsp:spPr>
        <a:xfrm>
          <a:off x="2485793" y="714555"/>
          <a:ext cx="5390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068" y="45720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741085" y="757424"/>
        <a:ext cx="28483" cy="5702"/>
      </dsp:txXfrm>
    </dsp:sp>
    <dsp:sp modelId="{06D34983-8AAE-4ABB-8293-CB710560FF0A}">
      <dsp:nvSpPr>
        <dsp:cNvPr id="0" name=""/>
        <dsp:cNvSpPr/>
      </dsp:nvSpPr>
      <dsp:spPr>
        <a:xfrm>
          <a:off x="10774" y="17229"/>
          <a:ext cx="2476818" cy="1486091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Игровые методики (ролевые игры, игры с правилами)</a:t>
          </a:r>
        </a:p>
      </dsp:txBody>
      <dsp:txXfrm>
        <a:off x="10774" y="17229"/>
        <a:ext cx="2476818" cy="1486091"/>
      </dsp:txXfrm>
    </dsp:sp>
    <dsp:sp modelId="{C5819401-191D-4593-B7C6-A437791D31F5}">
      <dsp:nvSpPr>
        <dsp:cNvPr id="0" name=""/>
        <dsp:cNvSpPr/>
      </dsp:nvSpPr>
      <dsp:spPr>
        <a:xfrm>
          <a:off x="5532279" y="714555"/>
          <a:ext cx="5390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068" y="45720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787572" y="757424"/>
        <a:ext cx="28483" cy="5702"/>
      </dsp:txXfrm>
    </dsp:sp>
    <dsp:sp modelId="{E34D97A1-B06F-476A-85EE-C4997FC534A9}">
      <dsp:nvSpPr>
        <dsp:cNvPr id="0" name=""/>
        <dsp:cNvSpPr/>
      </dsp:nvSpPr>
      <dsp:spPr>
        <a:xfrm>
          <a:off x="3057261" y="17229"/>
          <a:ext cx="2476818" cy="1486091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Совместные проекты (групповые занятия, темы для обсуждения, социальные акции)</a:t>
          </a:r>
        </a:p>
      </dsp:txBody>
      <dsp:txXfrm>
        <a:off x="3057261" y="17229"/>
        <a:ext cx="2476818" cy="1486091"/>
      </dsp:txXfrm>
    </dsp:sp>
    <dsp:sp modelId="{691622FA-CFD4-468E-9BB9-A87BF7F442C2}">
      <dsp:nvSpPr>
        <dsp:cNvPr id="0" name=""/>
        <dsp:cNvSpPr/>
      </dsp:nvSpPr>
      <dsp:spPr>
        <a:xfrm>
          <a:off x="1249183" y="1501520"/>
          <a:ext cx="6092973" cy="539068"/>
        </a:xfrm>
        <a:custGeom>
          <a:avLst/>
          <a:gdLst/>
          <a:ahLst/>
          <a:cxnLst/>
          <a:rect l="0" t="0" r="0" b="0"/>
          <a:pathLst>
            <a:path>
              <a:moveTo>
                <a:pt x="6092973" y="0"/>
              </a:moveTo>
              <a:lnTo>
                <a:pt x="6092973" y="286634"/>
              </a:lnTo>
              <a:lnTo>
                <a:pt x="0" y="286634"/>
              </a:lnTo>
              <a:lnTo>
                <a:pt x="0" y="539068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142681" y="1768203"/>
        <a:ext cx="305977" cy="5702"/>
      </dsp:txXfrm>
    </dsp:sp>
    <dsp:sp modelId="{1A50062B-266B-457F-ADDB-0D24DB4F22CC}">
      <dsp:nvSpPr>
        <dsp:cNvPr id="0" name=""/>
        <dsp:cNvSpPr/>
      </dsp:nvSpPr>
      <dsp:spPr>
        <a:xfrm>
          <a:off x="6103747" y="17229"/>
          <a:ext cx="2476818" cy="1486091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Эмоциональное воспитание (обучение эмоциональной грамотности, истории и сказки)</a:t>
          </a:r>
        </a:p>
      </dsp:txBody>
      <dsp:txXfrm>
        <a:off x="6103747" y="17229"/>
        <a:ext cx="2476818" cy="1486091"/>
      </dsp:txXfrm>
    </dsp:sp>
    <dsp:sp modelId="{3B29F618-D168-42DA-BDDA-5383A182F8B0}">
      <dsp:nvSpPr>
        <dsp:cNvPr id="0" name=""/>
        <dsp:cNvSpPr/>
      </dsp:nvSpPr>
      <dsp:spPr>
        <a:xfrm>
          <a:off x="2485793" y="2770314"/>
          <a:ext cx="5390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068" y="45720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741085" y="2813183"/>
        <a:ext cx="28483" cy="5702"/>
      </dsp:txXfrm>
    </dsp:sp>
    <dsp:sp modelId="{5E2450A0-A2FF-40FA-878B-8679CC7EE8CC}">
      <dsp:nvSpPr>
        <dsp:cNvPr id="0" name=""/>
        <dsp:cNvSpPr/>
      </dsp:nvSpPr>
      <dsp:spPr>
        <a:xfrm>
          <a:off x="10774" y="2072988"/>
          <a:ext cx="2476818" cy="1486091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безопасной и поддерживающей среды (поддержка и доверие, индивидуальный подход)</a:t>
          </a:r>
        </a:p>
      </dsp:txBody>
      <dsp:txXfrm>
        <a:off x="10774" y="2072988"/>
        <a:ext cx="2476818" cy="1486091"/>
      </dsp:txXfrm>
    </dsp:sp>
    <dsp:sp modelId="{8BB2AC37-371C-4F6D-B196-AAE685837396}">
      <dsp:nvSpPr>
        <dsp:cNvPr id="0" name=""/>
        <dsp:cNvSpPr/>
      </dsp:nvSpPr>
      <dsp:spPr>
        <a:xfrm>
          <a:off x="5532279" y="2770314"/>
          <a:ext cx="5390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068" y="45720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787572" y="2813183"/>
        <a:ext cx="28483" cy="5702"/>
      </dsp:txXfrm>
    </dsp:sp>
    <dsp:sp modelId="{578C45CB-3BB4-4D38-B823-C04245B41F3C}">
      <dsp:nvSpPr>
        <dsp:cNvPr id="0" name=""/>
        <dsp:cNvSpPr/>
      </dsp:nvSpPr>
      <dsp:spPr>
        <a:xfrm>
          <a:off x="3057261" y="2072988"/>
          <a:ext cx="2476818" cy="1486091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Взаимодействие с родителями (семейные мероприятия, обратная связь)</a:t>
          </a:r>
        </a:p>
      </dsp:txBody>
      <dsp:txXfrm>
        <a:off x="3057261" y="2072988"/>
        <a:ext cx="2476818" cy="1486091"/>
      </dsp:txXfrm>
    </dsp:sp>
    <dsp:sp modelId="{5FB642F8-61D9-42DB-BF23-3789730CD973}">
      <dsp:nvSpPr>
        <dsp:cNvPr id="0" name=""/>
        <dsp:cNvSpPr/>
      </dsp:nvSpPr>
      <dsp:spPr>
        <a:xfrm>
          <a:off x="1249183" y="3557280"/>
          <a:ext cx="6092973" cy="539068"/>
        </a:xfrm>
        <a:custGeom>
          <a:avLst/>
          <a:gdLst/>
          <a:ahLst/>
          <a:cxnLst/>
          <a:rect l="0" t="0" r="0" b="0"/>
          <a:pathLst>
            <a:path>
              <a:moveTo>
                <a:pt x="6092973" y="0"/>
              </a:moveTo>
              <a:lnTo>
                <a:pt x="6092973" y="286634"/>
              </a:lnTo>
              <a:lnTo>
                <a:pt x="0" y="286634"/>
              </a:lnTo>
              <a:lnTo>
                <a:pt x="0" y="539068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142681" y="3823963"/>
        <a:ext cx="305977" cy="5702"/>
      </dsp:txXfrm>
    </dsp:sp>
    <dsp:sp modelId="{9457B0B8-1BD3-430F-8687-BDA4A9CAEFB9}">
      <dsp:nvSpPr>
        <dsp:cNvPr id="0" name=""/>
        <dsp:cNvSpPr/>
      </dsp:nvSpPr>
      <dsp:spPr>
        <a:xfrm>
          <a:off x="6103747" y="2072988"/>
          <a:ext cx="2476818" cy="1486091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Обучение социальным навыкам (прямое обучение, моделирование поведения)</a:t>
          </a:r>
        </a:p>
      </dsp:txBody>
      <dsp:txXfrm>
        <a:off x="6103747" y="2072988"/>
        <a:ext cx="2476818" cy="1486091"/>
      </dsp:txXfrm>
    </dsp:sp>
    <dsp:sp modelId="{00FA3D13-2532-4745-81AF-B16ED22636C0}">
      <dsp:nvSpPr>
        <dsp:cNvPr id="0" name=""/>
        <dsp:cNvSpPr/>
      </dsp:nvSpPr>
      <dsp:spPr>
        <a:xfrm>
          <a:off x="2485793" y="4826073"/>
          <a:ext cx="5390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068" y="45720"/>
              </a:lnTo>
            </a:path>
          </a:pathLst>
        </a:custGeom>
        <a:noFill/>
        <a:ln w="57150" cap="flat" cmpd="sng" algn="ctr">
          <a:solidFill>
            <a:srgbClr val="C0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741085" y="4868942"/>
        <a:ext cx="28483" cy="5702"/>
      </dsp:txXfrm>
    </dsp:sp>
    <dsp:sp modelId="{598868C6-856B-4A98-80A4-D8704DAAD0A9}">
      <dsp:nvSpPr>
        <dsp:cNvPr id="0" name=""/>
        <dsp:cNvSpPr/>
      </dsp:nvSpPr>
      <dsp:spPr>
        <a:xfrm>
          <a:off x="10774" y="4128748"/>
          <a:ext cx="2476818" cy="1486091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технологий (образовательные игры, видеоматериалы)</a:t>
          </a:r>
        </a:p>
      </dsp:txBody>
      <dsp:txXfrm>
        <a:off x="10774" y="4128748"/>
        <a:ext cx="2476818" cy="1486091"/>
      </dsp:txXfrm>
    </dsp:sp>
    <dsp:sp modelId="{568F3031-7715-444D-99B7-D574DE120091}">
      <dsp:nvSpPr>
        <dsp:cNvPr id="0" name=""/>
        <dsp:cNvSpPr/>
      </dsp:nvSpPr>
      <dsp:spPr>
        <a:xfrm>
          <a:off x="3057261" y="4128748"/>
          <a:ext cx="2476818" cy="1486091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571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совместной деятельности (экскурсии и выезды, спортивные игры)</a:t>
          </a:r>
        </a:p>
      </dsp:txBody>
      <dsp:txXfrm>
        <a:off x="3057261" y="4128748"/>
        <a:ext cx="2476818" cy="1486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6D310-7204-439B-9723-72B9DFD8D1AB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0CFD1-73A2-4BA0-BA29-03B1E7FB1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0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CFD1-73A2-4BA0-BA29-03B1E7FB1F8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0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7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1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9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1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6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7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8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0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3075-8D4E-4538-804D-19DA9E143F4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2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93075-8D4E-4538-804D-19DA9E143F4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0F968-57E0-4073-A1BC-1F43464928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0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429" y="158279"/>
            <a:ext cx="5975287" cy="1195057"/>
          </a:xfrm>
        </p:spPr>
        <p:txBody>
          <a:bodyPr>
            <a:noAutofit/>
          </a:bodyPr>
          <a:lstStyle/>
          <a:p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Городское методическое объединение 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педагогов 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«Технологии эффективной социализации современных дошкольников» 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2" y="4845425"/>
            <a:ext cx="1858077" cy="1858077"/>
          </a:xfrm>
          <a:prstGeom prst="rect">
            <a:avLst/>
          </a:prstGeom>
        </p:spPr>
      </p:pic>
      <p:pic>
        <p:nvPicPr>
          <p:cNvPr id="1026" name="Picture 2" descr="C:\Users\lubov\Desktop\ГМО 2024 - 2025\kids-to-band-together-142997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21" y="158279"/>
            <a:ext cx="2540000" cy="169768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7521" y="2620429"/>
            <a:ext cx="8687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салон 	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«Проблемы социализации современных дошкольников»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644" y="5387964"/>
            <a:ext cx="59571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Мамбетова А.В., старший воспитатель МДОАУ «Детский сад № 96 г. Орска», Козлова Л.В., педагог-психолог МДОАУ «Детский сад № 96 г. Орска»</a:t>
            </a:r>
          </a:p>
        </p:txBody>
      </p:sp>
    </p:spTree>
    <p:extLst>
      <p:ext uri="{BB962C8B-B14F-4D97-AF65-F5344CB8AC3E}">
        <p14:creationId xmlns:p14="http://schemas.microsoft.com/office/powerpoint/2010/main" val="81056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3223684264"/>
              </p:ext>
            </p:extLst>
          </p:nvPr>
        </p:nvGraphicFramePr>
        <p:xfrm>
          <a:off x="1657978" y="1815633"/>
          <a:ext cx="7234357" cy="481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Штриховая стрелка вправо 31"/>
          <p:cNvSpPr/>
          <p:nvPr/>
        </p:nvSpPr>
        <p:spPr>
          <a:xfrm>
            <a:off x="117730" y="3514079"/>
            <a:ext cx="1992424" cy="1355908"/>
          </a:xfrm>
          <a:prstGeom prst="stripedRightArrow">
            <a:avLst/>
          </a:prstGeom>
          <a:solidFill>
            <a:srgbClr val="FFFF00"/>
          </a:solidFill>
          <a:ln w="57150">
            <a:solidFill>
              <a:srgbClr val="893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трудности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8407" y="676513"/>
            <a:ext cx="8633928" cy="1058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Социализация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процесс, в ходе которого индивид осваивает социальные нормы, ценности, роли и навыки, необходимые для жизни в обществе.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407" y="146021"/>
            <a:ext cx="8633927" cy="4669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Актуальность проблемы: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1118610483"/>
              </p:ext>
            </p:extLst>
          </p:nvPr>
        </p:nvGraphicFramePr>
        <p:xfrm>
          <a:off x="301451" y="1376624"/>
          <a:ext cx="8571848" cy="4863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носка со стрелкой вправо 4"/>
          <p:cNvSpPr/>
          <p:nvPr/>
        </p:nvSpPr>
        <p:spPr>
          <a:xfrm rot="5400000">
            <a:off x="4126597" y="-3644419"/>
            <a:ext cx="840821" cy="8652583"/>
          </a:xfrm>
          <a:prstGeom prst="rightArrowCallout">
            <a:avLst>
              <a:gd name="adj1" fmla="val 25000"/>
              <a:gd name="adj2" fmla="val 25000"/>
              <a:gd name="adj3" fmla="val 22581"/>
              <a:gd name="adj4" fmla="val 6497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893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Этапы социализации:</a:t>
            </a:r>
          </a:p>
        </p:txBody>
      </p:sp>
    </p:spTree>
    <p:extLst>
      <p:ext uri="{BB962C8B-B14F-4D97-AF65-F5344CB8AC3E}">
        <p14:creationId xmlns:p14="http://schemas.microsoft.com/office/powerpoint/2010/main" val="37936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право 4"/>
          <p:cNvSpPr/>
          <p:nvPr/>
        </p:nvSpPr>
        <p:spPr>
          <a:xfrm rot="5400000">
            <a:off x="4175320" y="-3853916"/>
            <a:ext cx="743373" cy="8652583"/>
          </a:xfrm>
          <a:prstGeom prst="rightArrowCallout">
            <a:avLst>
              <a:gd name="adj1" fmla="val 25000"/>
              <a:gd name="adj2" fmla="val 25000"/>
              <a:gd name="adj3" fmla="val 22581"/>
              <a:gd name="adj4" fmla="val 6497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893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Проблемы социализации: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78161700"/>
              </p:ext>
            </p:extLst>
          </p:nvPr>
        </p:nvGraphicFramePr>
        <p:xfrm>
          <a:off x="220714" y="844061"/>
          <a:ext cx="8652583" cy="586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91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 со стрелкой вправо 12"/>
          <p:cNvSpPr/>
          <p:nvPr/>
        </p:nvSpPr>
        <p:spPr>
          <a:xfrm rot="5400000">
            <a:off x="4175320" y="-3839499"/>
            <a:ext cx="743373" cy="8652583"/>
          </a:xfrm>
          <a:prstGeom prst="rightArrowCallout">
            <a:avLst>
              <a:gd name="adj1" fmla="val 25000"/>
              <a:gd name="adj2" fmla="val 25000"/>
              <a:gd name="adj3" fmla="val 22581"/>
              <a:gd name="adj4" fmla="val 6497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893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Факторы, влияющие на социализацию: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13877997"/>
              </p:ext>
            </p:extLst>
          </p:nvPr>
        </p:nvGraphicFramePr>
        <p:xfrm>
          <a:off x="220715" y="858479"/>
          <a:ext cx="8652583" cy="5843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266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693420" y="116566"/>
            <a:ext cx="8001619" cy="400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3669131991"/>
              </p:ext>
            </p:extLst>
          </p:nvPr>
        </p:nvGraphicFramePr>
        <p:xfrm>
          <a:off x="252247" y="1175657"/>
          <a:ext cx="8607973" cy="552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носка со стрелкой вправо 3"/>
          <p:cNvSpPr/>
          <p:nvPr/>
        </p:nvSpPr>
        <p:spPr>
          <a:xfrm rot="5400000">
            <a:off x="4156843" y="-3746936"/>
            <a:ext cx="798781" cy="8607974"/>
          </a:xfrm>
          <a:prstGeom prst="rightArrowCallou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893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Роль детского сада в социализации:</a:t>
            </a:r>
          </a:p>
        </p:txBody>
      </p:sp>
      <p:pic>
        <p:nvPicPr>
          <p:cNvPr id="2050" name="Picture 2" descr="C:\Users\lubov\Desktop\ГМО 2024 - 2025\stipendi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9318"/>
          <a:stretch/>
        </p:blipFill>
        <p:spPr bwMode="auto">
          <a:xfrm>
            <a:off x="3938953" y="4767945"/>
            <a:ext cx="3838471" cy="1879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93BCD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57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1978274371"/>
              </p:ext>
            </p:extLst>
          </p:nvPr>
        </p:nvGraphicFramePr>
        <p:xfrm>
          <a:off x="281354" y="1040036"/>
          <a:ext cx="8591341" cy="5632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носка со стрелкой вправо 4"/>
          <p:cNvSpPr/>
          <p:nvPr/>
        </p:nvSpPr>
        <p:spPr>
          <a:xfrm rot="5400000">
            <a:off x="4109792" y="-3563250"/>
            <a:ext cx="882378" cy="8324196"/>
          </a:xfrm>
          <a:prstGeom prst="rightArrowCallou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Методы поддержки социализации: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05688" y="5134705"/>
            <a:ext cx="1269318" cy="1512000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ln w="57150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Скругленный прямоугольник 5"/>
          <p:cNvSpPr/>
          <p:nvPr/>
        </p:nvSpPr>
        <p:spPr>
          <a:xfrm>
            <a:off x="7544245" y="5134705"/>
            <a:ext cx="1269317" cy="1512000"/>
          </a:xfrm>
          <a:prstGeom prst="round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ln w="57150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794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01202" y="5124658"/>
            <a:ext cx="8290140" cy="1591815"/>
            <a:chOff x="0" y="1976995"/>
            <a:chExt cx="8714668" cy="263599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976995"/>
              <a:ext cx="8714668" cy="26359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rgbClr val="92D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28679" y="2105674"/>
              <a:ext cx="8457310" cy="2378636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Давайте создавать такие условия, чтобы наши дети росли не только умными, но и в которых они смогут расти счастливыми, социально адаптированными личностями, уверенными в себе и готовыми к жизни в обществе и взаимодействию с окружающим миром.</a:t>
              </a:r>
            </a:p>
          </p:txBody>
        </p:sp>
      </p:grpSp>
      <p:pic>
        <p:nvPicPr>
          <p:cNvPr id="3074" name="Picture 2" descr="C:\Users\lubov\Desktop\группа-в-составе-малыши-27844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07" y="220366"/>
            <a:ext cx="6399099" cy="460284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1037</TotalTime>
  <Words>542</Words>
  <Application>Microsoft Office PowerPoint</Application>
  <PresentationFormat>Экран (4:3)</PresentationFormat>
  <Paragraphs>78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  Городское методическое объединение  для педагогов  «Технологии эффективной социализации современных дошкольников» </vt:lpstr>
      <vt:lpstr>Актуальность проблемы: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sadik_comp</cp:lastModifiedBy>
  <cp:revision>89</cp:revision>
  <dcterms:created xsi:type="dcterms:W3CDTF">2020-01-15T13:43:36Z</dcterms:created>
  <dcterms:modified xsi:type="dcterms:W3CDTF">2025-01-27T07:47:38Z</dcterms:modified>
</cp:coreProperties>
</file>