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63" r:id="rId4"/>
    <p:sldId id="367" r:id="rId5"/>
    <p:sldId id="368" r:id="rId6"/>
    <p:sldId id="370" r:id="rId7"/>
    <p:sldId id="371" r:id="rId8"/>
    <p:sldId id="372" r:id="rId9"/>
    <p:sldId id="373" r:id="rId10"/>
    <p:sldId id="374" r:id="rId11"/>
    <p:sldId id="375" r:id="rId12"/>
    <p:sldId id="366" r:id="rId13"/>
    <p:sldId id="3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79E89AF0-20DB-46F0-9A15-2E35A3D0BF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6A177AD-A22D-4DBB-BF10-A6EEBF461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9C037173-B5D0-413D-AC9E-FFD6E9E766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7F9B499-92A2-4E7D-8966-0C284809B65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3052E92-DCFE-4CC2-BDE0-E540E1CB28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="" xmlns:a16="http://schemas.microsoft.com/office/drawing/2014/main" id="{FF7BDD8C-DBA7-4764-A656-F919427114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88D4141-DDEB-40F4-B784-0C7E8499A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D8F181D7-1D78-4A9F-891E-7FF1339D8D0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15620" y="1422245"/>
            <a:ext cx="717638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B2D35DD-3012-4060-B307-222D845BBC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96F6EC6F-CD4C-4990-A245-26A2E187E7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5161" y="1953290"/>
            <a:ext cx="7356839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A2E5076-EB3B-4F2A-B1CA-DF4FCDC8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="" xmlns:a16="http://schemas.microsoft.com/office/drawing/2014/main" id="{2E3BCD6D-C303-4864-B3F7-57504C804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3467D47C-FBB8-4493-8D52-7F3F238780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492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94C30DA3-D434-41BE-9F9E-8CEF940F49AE}"/>
              </a:ext>
            </a:extLst>
          </p:cNvPr>
          <p:cNvGrpSpPr/>
          <p:nvPr userDrawn="1"/>
        </p:nvGrpSpPr>
        <p:grpSpPr>
          <a:xfrm>
            <a:off x="1200508" y="1779191"/>
            <a:ext cx="1512000" cy="265485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D36CEC37-AE54-4204-926B-C76F46588CF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E60B77A-53FD-4AF2-A307-E9092175FAE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4" name="Group 6">
              <a:extLst>
                <a:ext uri="{FF2B5EF4-FFF2-40B4-BE49-F238E27FC236}">
                  <a16:creationId xmlns="" xmlns:a16="http://schemas.microsoft.com/office/drawing/2014/main" id="{C77FDCAC-7B49-41A2-BE9C-391E7056C08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60F1F554-1B98-471E-A329-2CCFAEA0723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6520737B-1186-4E1C-A360-4B9B8D32D5F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7" name="Group 3">
            <a:extLst>
              <a:ext uri="{FF2B5EF4-FFF2-40B4-BE49-F238E27FC236}">
                <a16:creationId xmlns="" xmlns:a16="http://schemas.microsoft.com/office/drawing/2014/main" id="{A3D8A21E-0901-48B8-A295-7A257C040765}"/>
              </a:ext>
            </a:extLst>
          </p:cNvPr>
          <p:cNvGrpSpPr/>
          <p:nvPr userDrawn="1"/>
        </p:nvGrpSpPr>
        <p:grpSpPr>
          <a:xfrm>
            <a:off x="3962075" y="1779191"/>
            <a:ext cx="1512000" cy="2654855"/>
            <a:chOff x="445712" y="1449040"/>
            <a:chExt cx="2113018" cy="3924176"/>
          </a:xfrm>
        </p:grpSpPr>
        <p:sp>
          <p:nvSpPr>
            <p:cNvPr id="11" name="Rounded Rectangle 4">
              <a:extLst>
                <a:ext uri="{FF2B5EF4-FFF2-40B4-BE49-F238E27FC236}">
                  <a16:creationId xmlns="" xmlns:a16="http://schemas.microsoft.com/office/drawing/2014/main" id="{6A107028-0C6A-44AE-9857-3E19BFBC625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8B5810DE-111C-4544-99EB-EF865DE49C8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6">
              <a:extLst>
                <a:ext uri="{FF2B5EF4-FFF2-40B4-BE49-F238E27FC236}">
                  <a16:creationId xmlns="" xmlns:a16="http://schemas.microsoft.com/office/drawing/2014/main" id="{0E56DDB0-CF1E-4473-9566-2CF400B1D03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7">
                <a:extLst>
                  <a:ext uri="{FF2B5EF4-FFF2-40B4-BE49-F238E27FC236}">
                    <a16:creationId xmlns="" xmlns:a16="http://schemas.microsoft.com/office/drawing/2014/main" id="{675AE696-9854-4F9F-8328-3D901AB87BC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="" xmlns:a16="http://schemas.microsoft.com/office/drawing/2014/main" id="{1EE822FB-BAB6-4765-BAB8-F8CFD8DBD1C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3" name="Group 3">
            <a:extLst>
              <a:ext uri="{FF2B5EF4-FFF2-40B4-BE49-F238E27FC236}">
                <a16:creationId xmlns="" xmlns:a16="http://schemas.microsoft.com/office/drawing/2014/main" id="{738D86BF-9B29-48E5-9140-E38AC9180C0A}"/>
              </a:ext>
            </a:extLst>
          </p:cNvPr>
          <p:cNvGrpSpPr/>
          <p:nvPr userDrawn="1"/>
        </p:nvGrpSpPr>
        <p:grpSpPr>
          <a:xfrm>
            <a:off x="6723642" y="1779191"/>
            <a:ext cx="1512000" cy="2654855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="" xmlns:a16="http://schemas.microsoft.com/office/drawing/2014/main" id="{C5C12189-4C71-4BA8-8527-F51EDF15CAE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="" xmlns:a16="http://schemas.microsoft.com/office/drawing/2014/main" id="{B007A9B8-7BCE-4BAD-861E-F43AF30C90A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6" name="Group 6">
              <a:extLst>
                <a:ext uri="{FF2B5EF4-FFF2-40B4-BE49-F238E27FC236}">
                  <a16:creationId xmlns="" xmlns:a16="http://schemas.microsoft.com/office/drawing/2014/main" id="{4A5516E4-ACA7-4C98-A9FA-5A5DA37FFC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="" xmlns:a16="http://schemas.microsoft.com/office/drawing/2014/main" id="{1ABA39FE-6EF1-4D4F-88E8-D71FF652C8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="" xmlns:a16="http://schemas.microsoft.com/office/drawing/2014/main" id="{66C97352-4633-4B25-8910-54F3DE0B49B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9" name="Group 3">
            <a:extLst>
              <a:ext uri="{FF2B5EF4-FFF2-40B4-BE49-F238E27FC236}">
                <a16:creationId xmlns="" xmlns:a16="http://schemas.microsoft.com/office/drawing/2014/main" id="{04F1116B-7469-4702-BC97-5420486D2D58}"/>
              </a:ext>
            </a:extLst>
          </p:cNvPr>
          <p:cNvGrpSpPr/>
          <p:nvPr userDrawn="1"/>
        </p:nvGrpSpPr>
        <p:grpSpPr>
          <a:xfrm>
            <a:off x="9485208" y="1779191"/>
            <a:ext cx="1512000" cy="2654855"/>
            <a:chOff x="445712" y="1449040"/>
            <a:chExt cx="2113018" cy="3924176"/>
          </a:xfrm>
        </p:grpSpPr>
        <p:sp>
          <p:nvSpPr>
            <p:cNvPr id="23" name="Rounded Rectangle 4">
              <a:extLst>
                <a:ext uri="{FF2B5EF4-FFF2-40B4-BE49-F238E27FC236}">
                  <a16:creationId xmlns="" xmlns:a16="http://schemas.microsoft.com/office/drawing/2014/main" id="{15189DD4-56C8-4F92-A3F9-AA93E4F0FBC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="" xmlns:a16="http://schemas.microsoft.com/office/drawing/2014/main" id="{DDFA377A-F4DE-4B15-81AA-EEE8672B6FF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2" name="Group 6">
              <a:extLst>
                <a:ext uri="{FF2B5EF4-FFF2-40B4-BE49-F238E27FC236}">
                  <a16:creationId xmlns="" xmlns:a16="http://schemas.microsoft.com/office/drawing/2014/main" id="{CDCB2C5B-89AF-42D3-BF78-E8D5841865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6" name="Oval 7">
                <a:extLst>
                  <a:ext uri="{FF2B5EF4-FFF2-40B4-BE49-F238E27FC236}">
                    <a16:creationId xmlns="" xmlns:a16="http://schemas.microsoft.com/office/drawing/2014/main" id="{9C3DE81D-34C4-48C5-A7F5-234384138E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="" xmlns:a16="http://schemas.microsoft.com/office/drawing/2014/main" id="{753A738C-E9C5-4E32-A7A1-0F88BCDA24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8" name="그림 개체 틀 2">
            <a:extLst>
              <a:ext uri="{FF2B5EF4-FFF2-40B4-BE49-F238E27FC236}">
                <a16:creationId xmlns="" xmlns:a16="http://schemas.microsoft.com/office/drawing/2014/main" id="{CB46EA28-DC0E-4334-ACB7-F2FA90F190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905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="" xmlns:a16="http://schemas.microsoft.com/office/drawing/2014/main" id="{7EA98078-7EAF-4581-923B-BCD15A2A257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052075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="" xmlns:a16="http://schemas.microsoft.com/office/drawing/2014/main" id="{443199E8-68A9-4546-8543-4915CC0C541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3642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="" xmlns:a16="http://schemas.microsoft.com/office/drawing/2014/main" id="{7D111F3C-4DF5-4941-AC67-67B80936F5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5752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4C30DA3-D434-41BE-9F9E-8CEF940F49AE}"/>
              </a:ext>
            </a:extLst>
          </p:cNvPr>
          <p:cNvGrpSpPr/>
          <p:nvPr userDrawn="1"/>
        </p:nvGrpSpPr>
        <p:grpSpPr>
          <a:xfrm>
            <a:off x="1200508" y="1779191"/>
            <a:ext cx="1512000" cy="265485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D36CEC37-AE54-4204-926B-C76F46588CF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E60B77A-53FD-4AF2-A307-E9092175FAE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77FDCAC-7B49-41A2-BE9C-391E7056C08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60F1F554-1B98-471E-A329-2CCFAEA0723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6520737B-1186-4E1C-A360-4B9B8D32D5F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3">
            <a:extLst>
              <a:ext uri="{FF2B5EF4-FFF2-40B4-BE49-F238E27FC236}">
                <a16:creationId xmlns="" xmlns:a16="http://schemas.microsoft.com/office/drawing/2014/main" id="{A3D8A21E-0901-48B8-A295-7A257C040765}"/>
              </a:ext>
            </a:extLst>
          </p:cNvPr>
          <p:cNvGrpSpPr/>
          <p:nvPr userDrawn="1"/>
        </p:nvGrpSpPr>
        <p:grpSpPr>
          <a:xfrm>
            <a:off x="3962075" y="1779191"/>
            <a:ext cx="1512000" cy="2654855"/>
            <a:chOff x="445712" y="1449040"/>
            <a:chExt cx="2113018" cy="3924176"/>
          </a:xfrm>
        </p:grpSpPr>
        <p:sp>
          <p:nvSpPr>
            <p:cNvPr id="11" name="Rounded Rectangle 4">
              <a:extLst>
                <a:ext uri="{FF2B5EF4-FFF2-40B4-BE49-F238E27FC236}">
                  <a16:creationId xmlns="" xmlns:a16="http://schemas.microsoft.com/office/drawing/2014/main" id="{6A107028-0C6A-44AE-9857-3E19BFBC625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="" xmlns:a16="http://schemas.microsoft.com/office/drawing/2014/main" id="{8B5810DE-111C-4544-99EB-EF865DE49C8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="" xmlns:a16="http://schemas.microsoft.com/office/drawing/2014/main" id="{0E56DDB0-CF1E-4473-9566-2CF400B1D03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7">
                <a:extLst>
                  <a:ext uri="{FF2B5EF4-FFF2-40B4-BE49-F238E27FC236}">
                    <a16:creationId xmlns="" xmlns:a16="http://schemas.microsoft.com/office/drawing/2014/main" id="{675AE696-9854-4F9F-8328-3D901AB87BC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="" xmlns:a16="http://schemas.microsoft.com/office/drawing/2014/main" id="{1EE822FB-BAB6-4765-BAB8-F8CFD8DBD1C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6" name="Group 3">
            <a:extLst>
              <a:ext uri="{FF2B5EF4-FFF2-40B4-BE49-F238E27FC236}">
                <a16:creationId xmlns="" xmlns:a16="http://schemas.microsoft.com/office/drawing/2014/main" id="{738D86BF-9B29-48E5-9140-E38AC9180C0A}"/>
              </a:ext>
            </a:extLst>
          </p:cNvPr>
          <p:cNvGrpSpPr/>
          <p:nvPr userDrawn="1"/>
        </p:nvGrpSpPr>
        <p:grpSpPr>
          <a:xfrm>
            <a:off x="6723642" y="1779191"/>
            <a:ext cx="1512000" cy="2654855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="" xmlns:a16="http://schemas.microsoft.com/office/drawing/2014/main" id="{C5C12189-4C71-4BA8-8527-F51EDF15CAE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="" xmlns:a16="http://schemas.microsoft.com/office/drawing/2014/main" id="{B007A9B8-7BCE-4BAD-861E-F43AF30C90A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="" xmlns:a16="http://schemas.microsoft.com/office/drawing/2014/main" id="{4A5516E4-ACA7-4C98-A9FA-5A5DA37FFC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="" xmlns:a16="http://schemas.microsoft.com/office/drawing/2014/main" id="{1ABA39FE-6EF1-4D4F-88E8-D71FF652C8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="" xmlns:a16="http://schemas.microsoft.com/office/drawing/2014/main" id="{66C97352-4633-4B25-8910-54F3DE0B49B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3">
            <a:extLst>
              <a:ext uri="{FF2B5EF4-FFF2-40B4-BE49-F238E27FC236}">
                <a16:creationId xmlns="" xmlns:a16="http://schemas.microsoft.com/office/drawing/2014/main" id="{04F1116B-7469-4702-BC97-5420486D2D58}"/>
              </a:ext>
            </a:extLst>
          </p:cNvPr>
          <p:cNvGrpSpPr/>
          <p:nvPr userDrawn="1"/>
        </p:nvGrpSpPr>
        <p:grpSpPr>
          <a:xfrm>
            <a:off x="9485208" y="1779191"/>
            <a:ext cx="1512000" cy="2654855"/>
            <a:chOff x="445712" y="1449040"/>
            <a:chExt cx="2113018" cy="3924176"/>
          </a:xfrm>
        </p:grpSpPr>
        <p:sp>
          <p:nvSpPr>
            <p:cNvPr id="23" name="Rounded Rectangle 4">
              <a:extLst>
                <a:ext uri="{FF2B5EF4-FFF2-40B4-BE49-F238E27FC236}">
                  <a16:creationId xmlns="" xmlns:a16="http://schemas.microsoft.com/office/drawing/2014/main" id="{15189DD4-56C8-4F92-A3F9-AA93E4F0FBC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="" xmlns:a16="http://schemas.microsoft.com/office/drawing/2014/main" id="{DDFA377A-F4DE-4B15-81AA-EEE8672B6FF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5" name="Group 6">
              <a:extLst>
                <a:ext uri="{FF2B5EF4-FFF2-40B4-BE49-F238E27FC236}">
                  <a16:creationId xmlns="" xmlns:a16="http://schemas.microsoft.com/office/drawing/2014/main" id="{CDCB2C5B-89AF-42D3-BF78-E8D5841865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6" name="Oval 7">
                <a:extLst>
                  <a:ext uri="{FF2B5EF4-FFF2-40B4-BE49-F238E27FC236}">
                    <a16:creationId xmlns="" xmlns:a16="http://schemas.microsoft.com/office/drawing/2014/main" id="{9C3DE81D-34C4-48C5-A7F5-234384138E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="" xmlns:a16="http://schemas.microsoft.com/office/drawing/2014/main" id="{753A738C-E9C5-4E32-A7A1-0F88BCDA24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8" name="그림 개체 틀 2">
            <a:extLst>
              <a:ext uri="{FF2B5EF4-FFF2-40B4-BE49-F238E27FC236}">
                <a16:creationId xmlns="" xmlns:a16="http://schemas.microsoft.com/office/drawing/2014/main" id="{CB46EA28-DC0E-4334-ACB7-F2FA90F190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905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="" xmlns:a16="http://schemas.microsoft.com/office/drawing/2014/main" id="{7EA98078-7EAF-4581-923B-BCD15A2A257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052075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="" xmlns:a16="http://schemas.microsoft.com/office/drawing/2014/main" id="{443199E8-68A9-4546-8543-4915CC0C541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3642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="" xmlns:a16="http://schemas.microsoft.com/office/drawing/2014/main" id="{7D111F3C-4DF5-4941-AC67-67B80936F5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5752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  <p:sldLayoutId id="2147483693" r:id="rId5"/>
    <p:sldLayoutId id="214748369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FDFE080-7475-4FC2-9FFD-A361F719381E}"/>
              </a:ext>
            </a:extLst>
          </p:cNvPr>
          <p:cNvGrpSpPr/>
          <p:nvPr/>
        </p:nvGrpSpPr>
        <p:grpSpPr>
          <a:xfrm>
            <a:off x="222071" y="1031968"/>
            <a:ext cx="11678191" cy="5391600"/>
            <a:chOff x="6286140" y="1186874"/>
            <a:chExt cx="11678191" cy="539160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6286140" y="1186874"/>
              <a:ext cx="5512524" cy="44012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Тема: «Оказание методической поддержки,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в рамках консультационных центров (пунктов), родителям детей, не посещающим дошкольное учреждение,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по вопросу развития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эмоционально-личностной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сферы дошкольника».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12190549" y="5870588"/>
              <a:ext cx="577378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2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Подготовила воспитатель 1 категории </a:t>
              </a:r>
            </a:p>
            <a:p>
              <a:pPr algn="r"/>
              <a:r>
                <a:rPr lang="ru-RU" sz="2000" b="1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Шумова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О.С.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6755" y="274319"/>
            <a:ext cx="117957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3300"/>
                </a:solidFill>
                <a:latin typeface="+mj-lt"/>
                <a:ea typeface="Verdana" pitchFamily="34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 - детский сад №56 «Надежда» г. Орска»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35130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0892" y="4676504"/>
            <a:ext cx="11338560" cy="1499390"/>
            <a:chOff x="6665543" y="2481319"/>
            <a:chExt cx="2747269" cy="149939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481319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altLang="ko-KR" sz="2800" b="1" dirty="0" smtClean="0">
                  <a:solidFill>
                    <a:srgbClr val="FF3300"/>
                  </a:solidFill>
                  <a:latin typeface="+mj-lt"/>
                  <a:cs typeface="Arial" pitchFamily="34" charset="0"/>
                </a:rPr>
                <a:t>ССЫЛКА НА МАТЕРИАЛЫ</a:t>
              </a:r>
              <a:endParaRPr lang="ko-KR" altLang="en-US" sz="2800" b="1" dirty="0">
                <a:solidFill>
                  <a:srgbClr val="FF33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580599"/>
              <a:ext cx="274723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https://vbrfbk.netboard.me/5bo16yri3y56xht/?link=KoIwJ7GB-8FWJCyTj-PpQl7dhp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009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008928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6000" dirty="0" smtClean="0">
                <a:solidFill>
                  <a:schemeClr val="bg1"/>
                </a:solidFill>
                <a:cs typeface="Arial" pitchFamily="34" charset="0"/>
              </a:rPr>
              <a:t>Спасибо за внимание!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D4DDBD-5AD5-4A47-AA2D-EE151E6EA06D}"/>
              </a:ext>
            </a:extLst>
          </p:cNvPr>
          <p:cNvSpPr txBox="1"/>
          <p:nvPr/>
        </p:nvSpPr>
        <p:spPr>
          <a:xfrm>
            <a:off x="897868" y="891191"/>
            <a:ext cx="57994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4000" b="1" dirty="0" smtClean="0">
                <a:solidFill>
                  <a:schemeClr val="bg1"/>
                </a:solidFill>
              </a:rPr>
              <a:t>Актуальность: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649A67-FE47-43AF-B748-D6094C3FD6E6}"/>
              </a:ext>
            </a:extLst>
          </p:cNvPr>
          <p:cNvSpPr txBox="1"/>
          <p:nvPr/>
        </p:nvSpPr>
        <p:spPr>
          <a:xfrm>
            <a:off x="897868" y="2550489"/>
            <a:ext cx="57994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257">
            <a:extLst>
              <a:ext uri="{FF2B5EF4-FFF2-40B4-BE49-F238E27FC236}">
                <a16:creationId xmlns="" xmlns:a16="http://schemas.microsoft.com/office/drawing/2014/main" id="{DB7C46A0-B0F4-4B15-A24E-8DE29635D6D7}"/>
              </a:ext>
            </a:extLst>
          </p:cNvPr>
          <p:cNvGrpSpPr/>
          <p:nvPr/>
        </p:nvGrpSpPr>
        <p:grpSpPr>
          <a:xfrm>
            <a:off x="2700920" y="1890665"/>
            <a:ext cx="2193298" cy="583680"/>
            <a:chOff x="3960971" y="2767117"/>
            <a:chExt cx="4267200" cy="1321489"/>
          </a:xfrm>
          <a:solidFill>
            <a:schemeClr val="bg1"/>
          </a:solidFill>
        </p:grpSpPr>
        <p:sp>
          <p:nvSpPr>
            <p:cNvPr id="8" name="Freeform: Shape 258">
              <a:extLst>
                <a:ext uri="{FF2B5EF4-FFF2-40B4-BE49-F238E27FC236}">
                  <a16:creationId xmlns="" xmlns:a16="http://schemas.microsoft.com/office/drawing/2014/main" id="{9AF6C89F-E5E5-4E6C-A499-E902F2BA721D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9" name="Freeform: Shape 259">
              <a:extLst>
                <a:ext uri="{FF2B5EF4-FFF2-40B4-BE49-F238E27FC236}">
                  <a16:creationId xmlns="" xmlns:a16="http://schemas.microsoft.com/office/drawing/2014/main" id="{1BAA5111-E83F-4E77-B55B-76ABB0F38BF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" name="Freeform: Shape 260">
              <a:extLst>
                <a:ext uri="{FF2B5EF4-FFF2-40B4-BE49-F238E27FC236}">
                  <a16:creationId xmlns="" xmlns:a16="http://schemas.microsoft.com/office/drawing/2014/main" id="{B22C38D9-54CF-4D58-9878-31335A89F86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" name="Freeform: Shape 261">
              <a:extLst>
                <a:ext uri="{FF2B5EF4-FFF2-40B4-BE49-F238E27FC236}">
                  <a16:creationId xmlns="" xmlns:a16="http://schemas.microsoft.com/office/drawing/2014/main" id="{CD38F226-5F28-4D98-ABC3-ED838990BA99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39635" y="2625634"/>
            <a:ext cx="706700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Дошкольный возраст является первым и очень важным периодом в становлении личности. ребенок подвержен большому влиянию со стороны общества, психологических факторов и других внешних воздействий. Поэтому очень важно именно в этот период развить те качества, которые будут положительно влиять на его жизнь в будущем. так как родители являются первостепенными взрослыми в жизни дошкольника, то эта проблема эмоционально-личностного развития ребёнка должна волновать их в первую очередь.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852161" y="339634"/>
            <a:ext cx="55255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ФОРМЫ И МЕТОДЫ РАБОТЫ 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1">
            <a:extLst>
              <a:ext uri="{FF2B5EF4-FFF2-40B4-BE49-F238E27FC236}">
                <a16:creationId xmlns="" xmlns:a16="http://schemas.microsoft.com/office/drawing/2014/main" id="{8490908F-DEFE-4EA3-A8F9-603602006950}"/>
              </a:ext>
            </a:extLst>
          </p:cNvPr>
          <p:cNvSpPr>
            <a:spLocks noChangeAspect="1"/>
          </p:cNvSpPr>
          <p:nvPr/>
        </p:nvSpPr>
        <p:spPr>
          <a:xfrm>
            <a:off x="1031377" y="5146766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="" xmlns:a16="http://schemas.microsoft.com/office/drawing/2014/main" id="{242F4770-0D1D-4BCF-A106-9DB5EA461807}"/>
              </a:ext>
            </a:extLst>
          </p:cNvPr>
          <p:cNvSpPr>
            <a:spLocks noChangeAspect="1"/>
          </p:cNvSpPr>
          <p:nvPr/>
        </p:nvSpPr>
        <p:spPr>
          <a:xfrm>
            <a:off x="1031377" y="3931920"/>
            <a:ext cx="731520" cy="757646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="" xmlns:a16="http://schemas.microsoft.com/office/drawing/2014/main" id="{3D8A877C-EF50-4573-A9A2-F190BCFE56F2}"/>
              </a:ext>
            </a:extLst>
          </p:cNvPr>
          <p:cNvSpPr>
            <a:spLocks noChangeAspect="1"/>
          </p:cNvSpPr>
          <p:nvPr/>
        </p:nvSpPr>
        <p:spPr>
          <a:xfrm>
            <a:off x="1005251" y="2624055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="" xmlns:a16="http://schemas.microsoft.com/office/drawing/2014/main" id="{D2E23B87-7327-4B47-A101-ACB1C8D219FF}"/>
              </a:ext>
            </a:extLst>
          </p:cNvPr>
          <p:cNvSpPr>
            <a:spLocks noChangeAspect="1"/>
          </p:cNvSpPr>
          <p:nvPr/>
        </p:nvSpPr>
        <p:spPr>
          <a:xfrm>
            <a:off x="1031377" y="1414568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433B35-0314-4230-A05B-B1AC7DA40B33}"/>
              </a:ext>
            </a:extLst>
          </p:cNvPr>
          <p:cNvSpPr txBox="1"/>
          <p:nvPr/>
        </p:nvSpPr>
        <p:spPr>
          <a:xfrm>
            <a:off x="1045444" y="1463040"/>
            <a:ext cx="70338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3F48CE6E-9232-4052-BDE3-AFBCB6913F85}"/>
              </a:ext>
            </a:extLst>
          </p:cNvPr>
          <p:cNvGrpSpPr/>
          <p:nvPr/>
        </p:nvGrpSpPr>
        <p:grpSpPr>
          <a:xfrm>
            <a:off x="1892947" y="966652"/>
            <a:ext cx="6480344" cy="1200701"/>
            <a:chOff x="1797648" y="1054572"/>
            <a:chExt cx="6130164" cy="120070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2DD6A24-56ED-434E-9F2F-9B1165C3675D}"/>
                </a:ext>
              </a:extLst>
            </p:cNvPr>
            <p:cNvSpPr txBox="1"/>
            <p:nvPr/>
          </p:nvSpPr>
          <p:spPr>
            <a:xfrm>
              <a:off x="1797648" y="1054572"/>
              <a:ext cx="3658769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ru-RU" altLang="ko-KR" sz="2400" b="1" dirty="0" smtClean="0">
                <a:solidFill>
                  <a:schemeClr val="accent4"/>
                </a:solidFill>
                <a:cs typeface="Arial" pitchFamily="34" charset="0"/>
              </a:endParaRPr>
            </a:p>
            <a:p>
              <a:r>
                <a:rPr lang="ru-RU" altLang="ko-KR" sz="2400" b="1" dirty="0" smtClean="0">
                  <a:solidFill>
                    <a:schemeClr val="accent4"/>
                  </a:solidFill>
                  <a:cs typeface="Arial" pitchFamily="34" charset="0"/>
                </a:rPr>
                <a:t>ПОЗНАВАТЕЛЬНЫЕ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6E7BB8-DED8-4F7E-A3A5-A66BD2E6F81E}"/>
                </a:ext>
              </a:extLst>
            </p:cNvPr>
            <p:cNvSpPr txBox="1"/>
            <p:nvPr/>
          </p:nvSpPr>
          <p:spPr>
            <a:xfrm>
              <a:off x="1872894" y="1916719"/>
              <a:ext cx="6054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КОНСУЛЬТАЦИИ, ПРОЕКТЫ, МАСТЕР-КЛАССЫ, БЕСЕДЫ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6D8FDF-4E1A-4E9F-8EAE-AD4ADCF40EDE}"/>
              </a:ext>
            </a:extLst>
          </p:cNvPr>
          <p:cNvSpPr txBox="1"/>
          <p:nvPr/>
        </p:nvSpPr>
        <p:spPr>
          <a:xfrm>
            <a:off x="1058633" y="2677886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92CF4F90-33A3-468C-8371-6F8F9D347947}"/>
              </a:ext>
            </a:extLst>
          </p:cNvPr>
          <p:cNvGrpSpPr/>
          <p:nvPr/>
        </p:nvGrpSpPr>
        <p:grpSpPr>
          <a:xfrm>
            <a:off x="1892945" y="2194561"/>
            <a:ext cx="5840266" cy="1213764"/>
            <a:chOff x="1797647" y="2291894"/>
            <a:chExt cx="5879452" cy="108258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BFB545D-ECC5-4256-9DA7-37396DBA1BC2}"/>
                </a:ext>
              </a:extLst>
            </p:cNvPr>
            <p:cNvSpPr txBox="1"/>
            <p:nvPr/>
          </p:nvSpPr>
          <p:spPr>
            <a:xfrm>
              <a:off x="1797647" y="2291894"/>
              <a:ext cx="5787397" cy="9607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endParaRPr lang="ru-RU" altLang="ko-KR" sz="2400" b="1" dirty="0" smtClean="0">
                <a:solidFill>
                  <a:schemeClr val="accent3"/>
                </a:solidFill>
                <a:cs typeface="Arial" pitchFamily="34" charset="0"/>
              </a:endParaRPr>
            </a:p>
            <a:p>
              <a:pPr lvl="0"/>
              <a:r>
                <a:rPr lang="ru-RU" altLang="ko-KR" sz="2400" b="1" dirty="0" smtClean="0">
                  <a:solidFill>
                    <a:schemeClr val="accent3"/>
                  </a:solidFill>
                  <a:cs typeface="Arial" pitchFamily="34" charset="0"/>
                </a:rPr>
                <a:t>НАГЛЯДНО - ИНФОРМАЦИОННЫЕ</a:t>
              </a:r>
              <a:endParaRPr lang="ru-RU" sz="2400" b="1" dirty="0" smtClean="0"/>
            </a:p>
            <a:p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0073A71-2665-4E43-8A59-CD173522697C}"/>
                </a:ext>
              </a:extLst>
            </p:cNvPr>
            <p:cNvSpPr txBox="1"/>
            <p:nvPr/>
          </p:nvSpPr>
          <p:spPr>
            <a:xfrm>
              <a:off x="1877726" y="3072511"/>
              <a:ext cx="5799373" cy="30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ПАМЯТКИ, БУКЛЕТЫ, ПАПКИ - ПЕРЕДВИЖКИ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3DA5B5B-44B3-4125-9F72-FD376171E17C}"/>
              </a:ext>
            </a:extLst>
          </p:cNvPr>
          <p:cNvSpPr txBox="1"/>
          <p:nvPr/>
        </p:nvSpPr>
        <p:spPr>
          <a:xfrm>
            <a:off x="1058633" y="4010297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6">
            <a:extLst>
              <a:ext uri="{FF2B5EF4-FFF2-40B4-BE49-F238E27FC236}">
                <a16:creationId xmlns="" xmlns:a16="http://schemas.microsoft.com/office/drawing/2014/main" id="{F268C482-D583-4416-B558-69DC33D18F42}"/>
              </a:ext>
            </a:extLst>
          </p:cNvPr>
          <p:cNvGrpSpPr/>
          <p:nvPr/>
        </p:nvGrpSpPr>
        <p:grpSpPr>
          <a:xfrm>
            <a:off x="1892943" y="3814353"/>
            <a:ext cx="6780794" cy="834943"/>
            <a:chOff x="1797648" y="3902274"/>
            <a:chExt cx="4063673" cy="59739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44167EA-026E-42EE-9B45-35E69658B2CB}"/>
                </a:ext>
              </a:extLst>
            </p:cNvPr>
            <p:cNvSpPr txBox="1"/>
            <p:nvPr/>
          </p:nvSpPr>
          <p:spPr>
            <a:xfrm>
              <a:off x="1797648" y="3902274"/>
              <a:ext cx="4063673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accent2"/>
                  </a:solidFill>
                  <a:cs typeface="Arial" pitchFamily="34" charset="0"/>
                </a:rPr>
                <a:t>ИНФОРМАЦИОННО - АНАЛИТИЧЕСКИЕ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E878C1B-3B63-4A61-8017-C408E578F8B4}"/>
                </a:ext>
              </a:extLst>
            </p:cNvPr>
            <p:cNvSpPr txBox="1"/>
            <p:nvPr/>
          </p:nvSpPr>
          <p:spPr>
            <a:xfrm>
              <a:off x="1869684" y="4257439"/>
              <a:ext cx="3119026" cy="24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АНКЕТИРОВАНИЕ, ТРЕНИНГИ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7FA19FA-BFAC-469B-A9C1-0EAB8A42EE93}"/>
              </a:ext>
            </a:extLst>
          </p:cNvPr>
          <p:cNvSpPr txBox="1"/>
          <p:nvPr/>
        </p:nvSpPr>
        <p:spPr>
          <a:xfrm>
            <a:off x="1058633" y="5185955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21">
            <a:extLst>
              <a:ext uri="{FF2B5EF4-FFF2-40B4-BE49-F238E27FC236}">
                <a16:creationId xmlns="" xmlns:a16="http://schemas.microsoft.com/office/drawing/2014/main" id="{462D67FE-38F6-47E9-ACF8-DB6479B03EBA}"/>
              </a:ext>
            </a:extLst>
          </p:cNvPr>
          <p:cNvGrpSpPr/>
          <p:nvPr/>
        </p:nvGrpSpPr>
        <p:grpSpPr>
          <a:xfrm>
            <a:off x="1892945" y="5068389"/>
            <a:ext cx="3488745" cy="795754"/>
            <a:chOff x="1797648" y="5156309"/>
            <a:chExt cx="3488745" cy="795754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D5E73AD-E784-424E-A2EA-A3AF2528102B}"/>
                </a:ext>
              </a:extLst>
            </p:cNvPr>
            <p:cNvSpPr txBox="1"/>
            <p:nvPr/>
          </p:nvSpPr>
          <p:spPr>
            <a:xfrm>
              <a:off x="1797648" y="5156309"/>
              <a:ext cx="348874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accent1"/>
                  </a:solidFill>
                  <a:cs typeface="Arial" pitchFamily="34" charset="0"/>
                </a:rPr>
                <a:t>ДОСУГОВЫЕ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5B48690-AC1C-4BB0-8F09-B7330D23CD47}"/>
                </a:ext>
              </a:extLst>
            </p:cNvPr>
            <p:cNvSpPr txBox="1"/>
            <p:nvPr/>
          </p:nvSpPr>
          <p:spPr>
            <a:xfrm>
              <a:off x="1899371" y="5613509"/>
              <a:ext cx="3119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ru-RU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СОЦИАЛЬНЫЕ АКЦИИ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10"/>
            <a:ext cx="11573197" cy="52264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КОНСУЛЬТАЦИИ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EECB31D8-620F-4C66-8C85-A6A467C0542B}"/>
              </a:ext>
            </a:extLst>
          </p:cNvPr>
          <p:cNvSpPr/>
          <p:nvPr/>
        </p:nvSpPr>
        <p:spPr>
          <a:xfrm flipV="1">
            <a:off x="888274" y="4525270"/>
            <a:ext cx="2168435" cy="1535896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50">
            <a:extLst>
              <a:ext uri="{FF2B5EF4-FFF2-40B4-BE49-F238E27FC236}">
                <a16:creationId xmlns="" xmlns:a16="http://schemas.microsoft.com/office/drawing/2014/main" id="{C57FFF33-57F7-4B0D-A27C-2AF759A91720}"/>
              </a:ext>
            </a:extLst>
          </p:cNvPr>
          <p:cNvSpPr/>
          <p:nvPr/>
        </p:nvSpPr>
        <p:spPr>
          <a:xfrm flipV="1">
            <a:off x="3657600" y="4525267"/>
            <a:ext cx="2103120" cy="1522833"/>
          </a:xfrm>
          <a:prstGeom prst="foldedCorner">
            <a:avLst>
              <a:gd name="adj" fmla="val 43878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59">
            <a:extLst>
              <a:ext uri="{FF2B5EF4-FFF2-40B4-BE49-F238E27FC236}">
                <a16:creationId xmlns="" xmlns:a16="http://schemas.microsoft.com/office/drawing/2014/main" id="{5E11B4CE-CAFA-47E5-90F2-60EA6F2E8511}"/>
              </a:ext>
            </a:extLst>
          </p:cNvPr>
          <p:cNvSpPr/>
          <p:nvPr/>
        </p:nvSpPr>
        <p:spPr>
          <a:xfrm flipV="1">
            <a:off x="6435642" y="4525268"/>
            <a:ext cx="2042152" cy="1548959"/>
          </a:xfrm>
          <a:prstGeom prst="foldedCorner">
            <a:avLst>
              <a:gd name="adj" fmla="val 45390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498C025C-4F91-4EE8-B248-E002CBD30A4F}"/>
              </a:ext>
            </a:extLst>
          </p:cNvPr>
          <p:cNvSpPr/>
          <p:nvPr/>
        </p:nvSpPr>
        <p:spPr>
          <a:xfrm flipV="1">
            <a:off x="9197208" y="4525269"/>
            <a:ext cx="2088000" cy="1562021"/>
          </a:xfrm>
          <a:prstGeom prst="foldedCorner">
            <a:avLst>
              <a:gd name="adj" fmla="val 45390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27">
            <a:extLst>
              <a:ext uri="{FF2B5EF4-FFF2-40B4-BE49-F238E27FC236}">
                <a16:creationId xmlns="" xmlns:a16="http://schemas.microsoft.com/office/drawing/2014/main" id="{E68D8709-E082-4C3F-9822-5B6B0361958B}"/>
              </a:ext>
            </a:extLst>
          </p:cNvPr>
          <p:cNvSpPr txBox="1">
            <a:spLocks/>
          </p:cNvSpPr>
          <p:nvPr/>
        </p:nvSpPr>
        <p:spPr>
          <a:xfrm>
            <a:off x="862149" y="4519749"/>
            <a:ext cx="2155371" cy="160673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Консультация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для родителей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«Влияние родительских установок на эмоционально-личностное развитие дошкольников».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endParaRPr lang="ko-KR" alt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="" xmlns:a16="http://schemas.microsoft.com/office/drawing/2014/main" id="{64104409-2121-451C-86B6-C8C2F3A8DEA6}"/>
              </a:ext>
            </a:extLst>
          </p:cNvPr>
          <p:cNvSpPr txBox="1">
            <a:spLocks/>
          </p:cNvSpPr>
          <p:nvPr/>
        </p:nvSpPr>
        <p:spPr>
          <a:xfrm>
            <a:off x="3853542" y="4590659"/>
            <a:ext cx="1750535" cy="90880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sp>
        <p:nvSpPr>
          <p:cNvPr id="14" name="Text Placeholder 27">
            <a:extLst>
              <a:ext uri="{FF2B5EF4-FFF2-40B4-BE49-F238E27FC236}">
                <a16:creationId xmlns="" xmlns:a16="http://schemas.microsoft.com/office/drawing/2014/main" id="{4F61D15A-9FF5-4C9A-8DC5-5F0DC0A72BEA}"/>
              </a:ext>
            </a:extLst>
          </p:cNvPr>
          <p:cNvSpPr txBox="1">
            <a:spLocks/>
          </p:cNvSpPr>
          <p:nvPr/>
        </p:nvSpPr>
        <p:spPr>
          <a:xfrm>
            <a:off x="3618412" y="4506687"/>
            <a:ext cx="2142308" cy="155448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Консультация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для родителей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800" b="1" i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«Эмоционально-личностные проблемы,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  трудности поведения и характера»</a:t>
            </a:r>
            <a:endParaRPr lang="ru-RU" dirty="0" smtClean="0"/>
          </a:p>
        </p:txBody>
      </p:sp>
      <p:sp>
        <p:nvSpPr>
          <p:cNvPr id="15" name="Text Placeholder 27">
            <a:extLst>
              <a:ext uri="{FF2B5EF4-FFF2-40B4-BE49-F238E27FC236}">
                <a16:creationId xmlns="" xmlns:a16="http://schemas.microsoft.com/office/drawing/2014/main" id="{34FA1C5A-7563-4F8A-89FE-1AC715B945A8}"/>
              </a:ext>
            </a:extLst>
          </p:cNvPr>
          <p:cNvSpPr txBox="1">
            <a:spLocks/>
          </p:cNvSpPr>
          <p:nvPr/>
        </p:nvSpPr>
        <p:spPr>
          <a:xfrm>
            <a:off x="6572903" y="4590659"/>
            <a:ext cx="1800000" cy="5561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="" xmlns:a16="http://schemas.microsoft.com/office/drawing/2014/main" id="{6DC59EFF-8165-4D99-85EB-45DFDE257DA1}"/>
              </a:ext>
            </a:extLst>
          </p:cNvPr>
          <p:cNvSpPr txBox="1">
            <a:spLocks/>
          </p:cNvSpPr>
          <p:nvPr/>
        </p:nvSpPr>
        <p:spPr>
          <a:xfrm>
            <a:off x="6531429" y="4362994"/>
            <a:ext cx="1841474" cy="69582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Text Placeholder 27">
            <a:extLst>
              <a:ext uri="{FF2B5EF4-FFF2-40B4-BE49-F238E27FC236}">
                <a16:creationId xmlns="" xmlns:a16="http://schemas.microsoft.com/office/drawing/2014/main" id="{0380A282-2497-4715-83C9-44016776EE93}"/>
              </a:ext>
            </a:extLst>
          </p:cNvPr>
          <p:cNvSpPr txBox="1">
            <a:spLocks/>
          </p:cNvSpPr>
          <p:nvPr/>
        </p:nvSpPr>
        <p:spPr>
          <a:xfrm>
            <a:off x="9183189" y="4519750"/>
            <a:ext cx="2103120" cy="108421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ko-KR" b="1" dirty="0" smtClean="0">
                <a:solidFill>
                  <a:schemeClr val="tx1"/>
                </a:solidFill>
                <a:cs typeface="Arial" pitchFamily="34" charset="0"/>
              </a:rPr>
              <a:t>Консультация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ko-KR" b="1" dirty="0" smtClean="0">
                <a:solidFill>
                  <a:schemeClr val="tx1"/>
                </a:solidFill>
                <a:cs typeface="Arial" pitchFamily="34" charset="0"/>
              </a:rPr>
              <a:t>для родителей</a:t>
            </a:r>
          </a:p>
          <a:p>
            <a:r>
              <a:rPr lang="ru-RU" altLang="ko-KR" b="1" dirty="0" smtClean="0">
                <a:cs typeface="Arial" pitchFamily="34" charset="0"/>
              </a:rPr>
              <a:t>«Кризис 3х </a:t>
            </a:r>
            <a:r>
              <a:rPr lang="ru-RU" altLang="ko-KR" b="1" dirty="0" smtClean="0">
                <a:cs typeface="Arial" pitchFamily="34" charset="0"/>
              </a:rPr>
              <a:t>лет. »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818BC1-2B40-4B91-BB8B-09600C0A9AFB}"/>
              </a:ext>
            </a:extLst>
          </p:cNvPr>
          <p:cNvSpPr txBox="1"/>
          <p:nvPr/>
        </p:nvSpPr>
        <p:spPr>
          <a:xfrm>
            <a:off x="6439988" y="4519750"/>
            <a:ext cx="2037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1200" b="1" dirty="0" smtClean="0"/>
              <a:t>Консультация </a:t>
            </a:r>
          </a:p>
          <a:p>
            <a:pPr algn="ctr"/>
            <a:r>
              <a:rPr lang="ru-RU" sz="1200" b="1" dirty="0" smtClean="0"/>
              <a:t>для родителей 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" Капризы трехлетнего ребенка.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Как реагировать родителям?</a:t>
            </a:r>
          </a:p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3" name="Рисунок 22" descr="Снимок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162" r="5162"/>
          <a:stretch>
            <a:fillRect/>
          </a:stretch>
        </p:blipFill>
        <p:spPr/>
      </p:pic>
      <p:pic>
        <p:nvPicPr>
          <p:cNvPr id="28" name="Рисунок 27" descr="J8kJdDKx_mc.jpg"/>
          <p:cNvPicPr>
            <a:picLocks noGrp="1" noChangeAspect="1"/>
          </p:cNvPicPr>
          <p:nvPr>
            <p:ph type="pic" sz="quarter" idx="63"/>
          </p:nvPr>
        </p:nvPicPr>
        <p:blipFill>
          <a:blip r:embed="rId3" cstate="print"/>
          <a:srcRect l="5109" r="5109"/>
          <a:stretch>
            <a:fillRect/>
          </a:stretch>
        </p:blipFill>
        <p:spPr/>
      </p:pic>
      <p:pic>
        <p:nvPicPr>
          <p:cNvPr id="32" name="Рисунок 31" descr="Снимок6.JPG"/>
          <p:cNvPicPr>
            <a:picLocks noGrp="1" noChangeAspect="1"/>
          </p:cNvPicPr>
          <p:nvPr>
            <p:ph type="pic" sz="quarter" idx="67"/>
          </p:nvPr>
        </p:nvPicPr>
        <p:blipFill>
          <a:blip r:embed="rId4"/>
          <a:srcRect l="5185" r="5185"/>
          <a:stretch>
            <a:fillRect/>
          </a:stretch>
        </p:blipFill>
        <p:spPr/>
      </p:pic>
      <p:pic>
        <p:nvPicPr>
          <p:cNvPr id="31" name="Рисунок 30" descr="Снимок 5.JPG"/>
          <p:cNvPicPr>
            <a:picLocks noGrp="1" noChangeAspect="1"/>
          </p:cNvPicPr>
          <p:nvPr>
            <p:ph type="pic" sz="quarter" idx="59"/>
          </p:nvPr>
        </p:nvPicPr>
        <p:blipFill>
          <a:blip r:embed="rId5"/>
          <a:srcRect l="5124" r="512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10"/>
            <a:ext cx="11573197" cy="52264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ПРОЕКТЫ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4" name="Rectangle 50">
            <a:extLst>
              <a:ext uri="{FF2B5EF4-FFF2-40B4-BE49-F238E27FC236}">
                <a16:creationId xmlns="" xmlns:a16="http://schemas.microsoft.com/office/drawing/2014/main" id="{C57FFF33-57F7-4B0D-A27C-2AF759A91720}"/>
              </a:ext>
            </a:extLst>
          </p:cNvPr>
          <p:cNvSpPr/>
          <p:nvPr/>
        </p:nvSpPr>
        <p:spPr>
          <a:xfrm flipV="1">
            <a:off x="2103120" y="5368832"/>
            <a:ext cx="2599509" cy="1214842"/>
          </a:xfrm>
          <a:prstGeom prst="foldedCorner">
            <a:avLst>
              <a:gd name="adj" fmla="val 43878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59">
            <a:extLst>
              <a:ext uri="{FF2B5EF4-FFF2-40B4-BE49-F238E27FC236}">
                <a16:creationId xmlns="" xmlns:a16="http://schemas.microsoft.com/office/drawing/2014/main" id="{5E11B4CE-CAFA-47E5-90F2-60EA6F2E8511}"/>
              </a:ext>
            </a:extLst>
          </p:cNvPr>
          <p:cNvSpPr/>
          <p:nvPr/>
        </p:nvSpPr>
        <p:spPr>
          <a:xfrm flipV="1">
            <a:off x="7624363" y="5348225"/>
            <a:ext cx="2590792" cy="1248515"/>
          </a:xfrm>
          <a:prstGeom prst="foldedCorner">
            <a:avLst>
              <a:gd name="adj" fmla="val 45390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7">
            <a:extLst>
              <a:ext uri="{FF2B5EF4-FFF2-40B4-BE49-F238E27FC236}">
                <a16:creationId xmlns="" xmlns:a16="http://schemas.microsoft.com/office/drawing/2014/main" id="{64104409-2121-451C-86B6-C8C2F3A8DEA6}"/>
              </a:ext>
            </a:extLst>
          </p:cNvPr>
          <p:cNvSpPr txBox="1">
            <a:spLocks/>
          </p:cNvSpPr>
          <p:nvPr/>
        </p:nvSpPr>
        <p:spPr>
          <a:xfrm>
            <a:off x="3853542" y="4590659"/>
            <a:ext cx="1750535" cy="90880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sp>
        <p:nvSpPr>
          <p:cNvPr id="14" name="Text Placeholder 27">
            <a:extLst>
              <a:ext uri="{FF2B5EF4-FFF2-40B4-BE49-F238E27FC236}">
                <a16:creationId xmlns="" xmlns:a16="http://schemas.microsoft.com/office/drawing/2014/main" id="{4F61D15A-9FF5-4C9A-8DC5-5F0DC0A72BEA}"/>
              </a:ext>
            </a:extLst>
          </p:cNvPr>
          <p:cNvSpPr txBox="1">
            <a:spLocks/>
          </p:cNvSpPr>
          <p:nvPr/>
        </p:nvSpPr>
        <p:spPr>
          <a:xfrm>
            <a:off x="2142309" y="5368833"/>
            <a:ext cx="2508068" cy="117565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ПРОЕКТ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800" b="1" i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«ДЕНЬ ПОБЕДЫ»</a:t>
            </a:r>
            <a:endParaRPr lang="ru-RU" dirty="0" smtClean="0"/>
          </a:p>
        </p:txBody>
      </p:sp>
      <p:sp>
        <p:nvSpPr>
          <p:cNvPr id="15" name="Text Placeholder 27">
            <a:extLst>
              <a:ext uri="{FF2B5EF4-FFF2-40B4-BE49-F238E27FC236}">
                <a16:creationId xmlns="" xmlns:a16="http://schemas.microsoft.com/office/drawing/2014/main" id="{34FA1C5A-7563-4F8A-89FE-1AC715B945A8}"/>
              </a:ext>
            </a:extLst>
          </p:cNvPr>
          <p:cNvSpPr txBox="1">
            <a:spLocks/>
          </p:cNvSpPr>
          <p:nvPr/>
        </p:nvSpPr>
        <p:spPr>
          <a:xfrm>
            <a:off x="6572903" y="4590659"/>
            <a:ext cx="1800000" cy="5561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="" xmlns:a16="http://schemas.microsoft.com/office/drawing/2014/main" id="{6DC59EFF-8165-4D99-85EB-45DFDE257DA1}"/>
              </a:ext>
            </a:extLst>
          </p:cNvPr>
          <p:cNvSpPr txBox="1">
            <a:spLocks/>
          </p:cNvSpPr>
          <p:nvPr/>
        </p:nvSpPr>
        <p:spPr>
          <a:xfrm>
            <a:off x="6531429" y="4362994"/>
            <a:ext cx="1841474" cy="69582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818BC1-2B40-4B91-BB8B-09600C0A9AFB}"/>
              </a:ext>
            </a:extLst>
          </p:cNvPr>
          <p:cNvSpPr txBox="1"/>
          <p:nvPr/>
        </p:nvSpPr>
        <p:spPr>
          <a:xfrm>
            <a:off x="7628709" y="5355770"/>
            <a:ext cx="2547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ПРОЕКТ</a:t>
            </a:r>
            <a:r>
              <a:rPr lang="ru-RU" sz="1200" b="1" dirty="0" smtClean="0"/>
              <a:t> </a:t>
            </a:r>
            <a:endParaRPr lang="ru-RU" sz="1200" b="1" dirty="0" smtClean="0"/>
          </a:p>
          <a:p>
            <a:pPr algn="ctr"/>
            <a:endParaRPr lang="ru-RU" sz="800" dirty="0" smtClean="0"/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«МОЯ СЕМЬЯ»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">
            <a:extLst>
              <a:ext uri="{FF2B5EF4-FFF2-40B4-BE49-F238E27FC236}">
                <a16:creationId xmlns="" xmlns:a16="http://schemas.microsoft.com/office/drawing/2014/main" id="{015F42B3-30CA-4649-8715-BDA425E49643}"/>
              </a:ext>
            </a:extLst>
          </p:cNvPr>
          <p:cNvGrpSpPr/>
          <p:nvPr/>
        </p:nvGrpSpPr>
        <p:grpSpPr>
          <a:xfrm>
            <a:off x="1175657" y="1016289"/>
            <a:ext cx="4389120" cy="4195791"/>
            <a:chOff x="445712" y="1449040"/>
            <a:chExt cx="2113018" cy="3924176"/>
          </a:xfrm>
        </p:grpSpPr>
        <p:sp>
          <p:nvSpPr>
            <p:cNvPr id="34" name="Rounded Rectangle 4">
              <a:extLst>
                <a:ext uri="{FF2B5EF4-FFF2-40B4-BE49-F238E27FC236}">
                  <a16:creationId xmlns="" xmlns:a16="http://schemas.microsoft.com/office/drawing/2014/main" id="{91C5D5D1-F7CE-40F1-8FF8-29541B2E6CA0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5">
              <a:extLst>
                <a:ext uri="{FF2B5EF4-FFF2-40B4-BE49-F238E27FC236}">
                  <a16:creationId xmlns="" xmlns:a16="http://schemas.microsoft.com/office/drawing/2014/main" id="{D192246D-834F-4D34-ADE1-5B0C99E572A8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6">
              <a:extLst>
                <a:ext uri="{FF2B5EF4-FFF2-40B4-BE49-F238E27FC236}">
                  <a16:creationId xmlns="" xmlns:a16="http://schemas.microsoft.com/office/drawing/2014/main" id="{304AE57D-9BF9-4C79-9F69-688DE1F66A96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7">
                <a:extLst>
                  <a:ext uri="{FF2B5EF4-FFF2-40B4-BE49-F238E27FC236}">
                    <a16:creationId xmlns="" xmlns:a16="http://schemas.microsoft.com/office/drawing/2014/main" id="{06BFBC9C-DC94-4B52-B44E-656678BC532D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8">
                <a:extLst>
                  <a:ext uri="{FF2B5EF4-FFF2-40B4-BE49-F238E27FC236}">
                    <a16:creationId xmlns="" xmlns:a16="http://schemas.microsoft.com/office/drawing/2014/main" id="{EFD6C9D6-98C5-4DCF-9ACE-749BAAF611DE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5" name="Group 3">
            <a:extLst>
              <a:ext uri="{FF2B5EF4-FFF2-40B4-BE49-F238E27FC236}">
                <a16:creationId xmlns="" xmlns:a16="http://schemas.microsoft.com/office/drawing/2014/main" id="{015F42B3-30CA-4649-8715-BDA425E49643}"/>
              </a:ext>
            </a:extLst>
          </p:cNvPr>
          <p:cNvGrpSpPr/>
          <p:nvPr/>
        </p:nvGrpSpPr>
        <p:grpSpPr>
          <a:xfrm>
            <a:off x="6683828" y="946620"/>
            <a:ext cx="4389120" cy="4195791"/>
            <a:chOff x="445712" y="1449040"/>
            <a:chExt cx="2113018" cy="3924176"/>
          </a:xfrm>
        </p:grpSpPr>
        <p:sp>
          <p:nvSpPr>
            <p:cNvPr id="26" name="Rounded Rectangle 4">
              <a:extLst>
                <a:ext uri="{FF2B5EF4-FFF2-40B4-BE49-F238E27FC236}">
                  <a16:creationId xmlns="" xmlns:a16="http://schemas.microsoft.com/office/drawing/2014/main" id="{91C5D5D1-F7CE-40F1-8FF8-29541B2E6CA0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">
              <a:extLst>
                <a:ext uri="{FF2B5EF4-FFF2-40B4-BE49-F238E27FC236}">
                  <a16:creationId xmlns="" xmlns:a16="http://schemas.microsoft.com/office/drawing/2014/main" id="{D192246D-834F-4D34-ADE1-5B0C99E572A8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9" name="Group 6">
              <a:extLst>
                <a:ext uri="{FF2B5EF4-FFF2-40B4-BE49-F238E27FC236}">
                  <a16:creationId xmlns="" xmlns:a16="http://schemas.microsoft.com/office/drawing/2014/main" id="{304AE57D-9BF9-4C79-9F69-688DE1F66A96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0" name="Oval 7">
                <a:extLst>
                  <a:ext uri="{FF2B5EF4-FFF2-40B4-BE49-F238E27FC236}">
                    <a16:creationId xmlns="" xmlns:a16="http://schemas.microsoft.com/office/drawing/2014/main" id="{06BFBC9C-DC94-4B52-B44E-656678BC532D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1" name="Rounded Rectangle 8">
                <a:extLst>
                  <a:ext uri="{FF2B5EF4-FFF2-40B4-BE49-F238E27FC236}">
                    <a16:creationId xmlns="" xmlns:a16="http://schemas.microsoft.com/office/drawing/2014/main" id="{EFD6C9D6-98C5-4DCF-9ACE-749BAAF611DE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40" name="직사각형 59">
            <a:extLst>
              <a:ext uri="{FF2B5EF4-FFF2-40B4-BE49-F238E27FC236}">
                <a16:creationId xmlns="" xmlns:a16="http://schemas.microsoft.com/office/drawing/2014/main" id="{A7E004E4-518A-4EA3-8C9F-38585F9AE720}"/>
              </a:ext>
            </a:extLst>
          </p:cNvPr>
          <p:cNvSpPr/>
          <p:nvPr/>
        </p:nvSpPr>
        <p:spPr>
          <a:xfrm>
            <a:off x="1319349" y="1443830"/>
            <a:ext cx="4075611" cy="32184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Рисунок 21" descr="https://golvestnik.ru/wp-content/uploads/2020/05/IMG_0681.jpg"/>
          <p:cNvPicPr/>
          <p:nvPr/>
        </p:nvPicPr>
        <p:blipFill>
          <a:blip r:embed="rId2"/>
          <a:srcRect r="4140"/>
          <a:stretch>
            <a:fillRect/>
          </a:stretch>
        </p:blipFill>
        <p:spPr bwMode="auto">
          <a:xfrm>
            <a:off x="1541418" y="1593669"/>
            <a:ext cx="3631474" cy="29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직사각형 59">
            <a:extLst>
              <a:ext uri="{FF2B5EF4-FFF2-40B4-BE49-F238E27FC236}">
                <a16:creationId xmlns="" xmlns:a16="http://schemas.microsoft.com/office/drawing/2014/main" id="{A7E004E4-518A-4EA3-8C9F-38585F9AE720}"/>
              </a:ext>
            </a:extLst>
          </p:cNvPr>
          <p:cNvSpPr/>
          <p:nvPr/>
        </p:nvSpPr>
        <p:spPr>
          <a:xfrm>
            <a:off x="6853646" y="1361099"/>
            <a:ext cx="4075611" cy="32184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Zver\Desktop\рисунки на конкурсы\IMG-20220504-WA001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564" y="1894113"/>
            <a:ext cx="3840481" cy="2155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МАСТЕР – КЛАССЫ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="" xmlns:a16="http://schemas.microsoft.com/office/drawing/2014/main" id="{141DEC10-117E-4152-9AE6-A74E05B6E0FB}"/>
              </a:ext>
            </a:extLst>
          </p:cNvPr>
          <p:cNvSpPr/>
          <p:nvPr/>
        </p:nvSpPr>
        <p:spPr>
          <a:xfrm rot="16200000" flipH="1">
            <a:off x="6135551" y="4193254"/>
            <a:ext cx="1645765" cy="1279851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5">
            <a:extLst>
              <a:ext uri="{FF2B5EF4-FFF2-40B4-BE49-F238E27FC236}">
                <a16:creationId xmlns="" xmlns:a16="http://schemas.microsoft.com/office/drawing/2014/main" id="{D57E147A-4E8C-4A4C-B223-FFA41561DCD1}"/>
              </a:ext>
            </a:extLst>
          </p:cNvPr>
          <p:cNvSpPr/>
          <p:nvPr/>
        </p:nvSpPr>
        <p:spPr>
          <a:xfrm rot="5400000">
            <a:off x="4150343" y="4409871"/>
            <a:ext cx="2103119" cy="1094974"/>
          </a:xfrm>
          <a:custGeom>
            <a:avLst/>
            <a:gdLst/>
            <a:ahLst/>
            <a:cxnLst/>
            <a:rect l="l" t="t" r="r" b="b"/>
            <a:pathLst>
              <a:path w="1462777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462777" y="0"/>
                </a:lnTo>
                <a:lnTo>
                  <a:pt x="1462777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="" xmlns:a16="http://schemas.microsoft.com/office/drawing/2014/main" id="{F1235624-CE9D-4958-AF33-0F34074E2363}"/>
              </a:ext>
            </a:extLst>
          </p:cNvPr>
          <p:cNvSpPr/>
          <p:nvPr/>
        </p:nvSpPr>
        <p:spPr>
          <a:xfrm rot="5400000">
            <a:off x="3761351" y="2981321"/>
            <a:ext cx="3433300" cy="1681374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5">
            <a:extLst>
              <a:ext uri="{FF2B5EF4-FFF2-40B4-BE49-F238E27FC236}">
                <a16:creationId xmlns="" xmlns:a16="http://schemas.microsoft.com/office/drawing/2014/main" id="{E0A4D23D-0F25-4212-B675-808069BF0D49}"/>
              </a:ext>
            </a:extLst>
          </p:cNvPr>
          <p:cNvSpPr/>
          <p:nvPr/>
        </p:nvSpPr>
        <p:spPr>
          <a:xfrm rot="16200000" flipH="1">
            <a:off x="4891966" y="3544703"/>
            <a:ext cx="3398203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Isosceles Triangle 7">
            <a:extLst>
              <a:ext uri="{FF2B5EF4-FFF2-40B4-BE49-F238E27FC236}">
                <a16:creationId xmlns="" xmlns:a16="http://schemas.microsoft.com/office/drawing/2014/main" id="{86E0C4BC-ACB1-460C-9F8C-F8345A05D69F}"/>
              </a:ext>
            </a:extLst>
          </p:cNvPr>
          <p:cNvSpPr/>
          <p:nvPr/>
        </p:nvSpPr>
        <p:spPr>
          <a:xfrm rot="5400000">
            <a:off x="7374678" y="2551112"/>
            <a:ext cx="672199" cy="5794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8">
            <a:extLst>
              <a:ext uri="{FF2B5EF4-FFF2-40B4-BE49-F238E27FC236}">
                <a16:creationId xmlns="" xmlns:a16="http://schemas.microsoft.com/office/drawing/2014/main" id="{1D53F5CE-EDE2-4C6F-92F8-6167BDA5F039}"/>
              </a:ext>
            </a:extLst>
          </p:cNvPr>
          <p:cNvSpPr/>
          <p:nvPr/>
        </p:nvSpPr>
        <p:spPr>
          <a:xfrm rot="5400000">
            <a:off x="7540736" y="3957066"/>
            <a:ext cx="672199" cy="5794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9">
            <a:extLst>
              <a:ext uri="{FF2B5EF4-FFF2-40B4-BE49-F238E27FC236}">
                <a16:creationId xmlns="" xmlns:a16="http://schemas.microsoft.com/office/drawing/2014/main" id="{A48A1C06-3FE9-475B-BA26-7D64D7C3DEF5}"/>
              </a:ext>
            </a:extLst>
          </p:cNvPr>
          <p:cNvSpPr/>
          <p:nvPr/>
        </p:nvSpPr>
        <p:spPr>
          <a:xfrm rot="16200000">
            <a:off x="4123227" y="3761620"/>
            <a:ext cx="623267" cy="5794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10">
            <a:extLst>
              <a:ext uri="{FF2B5EF4-FFF2-40B4-BE49-F238E27FC236}">
                <a16:creationId xmlns="" xmlns:a16="http://schemas.microsoft.com/office/drawing/2014/main" id="{9A0BC4AF-9B27-469E-83E8-45FEAC470D96}"/>
              </a:ext>
            </a:extLst>
          </p:cNvPr>
          <p:cNvSpPr/>
          <p:nvPr/>
        </p:nvSpPr>
        <p:spPr>
          <a:xfrm rot="16200000">
            <a:off x="4249137" y="1986736"/>
            <a:ext cx="672199" cy="5794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4EC87168-318F-4175-808A-858E90214DCF}"/>
              </a:ext>
            </a:extLst>
          </p:cNvPr>
          <p:cNvSpPr/>
          <p:nvPr/>
        </p:nvSpPr>
        <p:spPr>
          <a:xfrm>
            <a:off x="5460275" y="5976962"/>
            <a:ext cx="287302" cy="881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8CA85948-0890-404D-8BE8-939CC3088FA0}"/>
              </a:ext>
            </a:extLst>
          </p:cNvPr>
          <p:cNvSpPr/>
          <p:nvPr/>
        </p:nvSpPr>
        <p:spPr>
          <a:xfrm>
            <a:off x="5747577" y="5976962"/>
            <a:ext cx="287302" cy="881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08996BCB-D9FB-41CC-A2B4-746746428005}"/>
              </a:ext>
            </a:extLst>
          </p:cNvPr>
          <p:cNvSpPr/>
          <p:nvPr/>
        </p:nvSpPr>
        <p:spPr>
          <a:xfrm>
            <a:off x="6035040" y="5443758"/>
            <a:ext cx="300446" cy="1414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63943221-7C89-40C1-BB0C-BD0B61905598}"/>
              </a:ext>
            </a:extLst>
          </p:cNvPr>
          <p:cNvSpPr/>
          <p:nvPr/>
        </p:nvSpPr>
        <p:spPr>
          <a:xfrm>
            <a:off x="6323993" y="5652009"/>
            <a:ext cx="287303" cy="12059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="" xmlns:a16="http://schemas.microsoft.com/office/drawing/2014/main" id="{56CC3D26-1BDC-40A6-844F-28E7FBEA838B}"/>
              </a:ext>
            </a:extLst>
          </p:cNvPr>
          <p:cNvGrpSpPr/>
          <p:nvPr/>
        </p:nvGrpSpPr>
        <p:grpSpPr>
          <a:xfrm>
            <a:off x="8088200" y="2338247"/>
            <a:ext cx="3642246" cy="1276925"/>
            <a:chOff x="270024" y="1671304"/>
            <a:chExt cx="3180864" cy="57573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91BCD00-ED8C-4465-A804-3A516A4C00FA}"/>
                </a:ext>
              </a:extLst>
            </p:cNvPr>
            <p:cNvSpPr txBox="1"/>
            <p:nvPr/>
          </p:nvSpPr>
          <p:spPr>
            <a:xfrm>
              <a:off x="292332" y="1789102"/>
              <a:ext cx="3158556" cy="45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https</a:t>
              </a:r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://www.youtube.com/watch?v=8UCFqJu83Fs https://www.youtube.com/watch?v=94FuaRT89SM https://yandex.ru/video/preview/10952443153672032545 https://www.youtube.com/watch?v=uq0e8h4Ih0U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66F652C-BFA6-4224-94A3-7C796F3E9D44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РИСОВАНИЕ</a:t>
              </a:r>
              <a:endParaRPr lang="ko-KR" altLang="en-US" sz="16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="" xmlns:a16="http://schemas.microsoft.com/office/drawing/2014/main" id="{44BE64F9-90C1-456B-B86E-5C4B68D47927}"/>
              </a:ext>
            </a:extLst>
          </p:cNvPr>
          <p:cNvGrpSpPr/>
          <p:nvPr/>
        </p:nvGrpSpPr>
        <p:grpSpPr>
          <a:xfrm>
            <a:off x="8190631" y="4075610"/>
            <a:ext cx="3605129" cy="1094498"/>
            <a:chOff x="270024" y="1671303"/>
            <a:chExt cx="3180864" cy="99758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F0A8B82-0A5E-4264-82AF-783F5D6809F7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757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https</a:t>
              </a:r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://www.youtube.com/watch?v=HELDh8skbps https://www.youtube.com/watch?v=aZC7QogUXuI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7124AF6-AA2A-4507-B71E-BF06611BF7DB}"/>
                </a:ext>
              </a:extLst>
            </p:cNvPr>
            <p:cNvSpPr txBox="1"/>
            <p:nvPr/>
          </p:nvSpPr>
          <p:spPr>
            <a:xfrm>
              <a:off x="270024" y="1671303"/>
              <a:ext cx="3180864" cy="30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ПОДЕЛКИ</a:t>
              </a:r>
              <a:endParaRPr lang="ko-KR" altLang="en-US" sz="16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="" xmlns:a16="http://schemas.microsoft.com/office/drawing/2014/main" id="{B35C55A0-AC62-4EFB-8788-408A41078B02}"/>
              </a:ext>
            </a:extLst>
          </p:cNvPr>
          <p:cNvGrpSpPr/>
          <p:nvPr/>
        </p:nvGrpSpPr>
        <p:grpSpPr>
          <a:xfrm>
            <a:off x="548640" y="1959430"/>
            <a:ext cx="3526971" cy="1593668"/>
            <a:chOff x="270024" y="1552562"/>
            <a:chExt cx="3180864" cy="240670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50F21B6-6146-4B9B-87C8-A52D0704515D}"/>
                </a:ext>
              </a:extLst>
            </p:cNvPr>
            <p:cNvSpPr txBox="1"/>
            <p:nvPr/>
          </p:nvSpPr>
          <p:spPr>
            <a:xfrm>
              <a:off x="270025" y="2000887"/>
              <a:ext cx="3180863" cy="1958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https://yandex.ru/video/preview/1168132205823069620?how=tm</a:t>
              </a:r>
              <a:endParaRPr lang="ru-RU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https://yandex.ru/video/preview/13336107806986637707?how=tm</a:t>
              </a:r>
              <a:endParaRPr lang="ru-RU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https://www.youtube.com/watch?v=CTIobHqBypc</a:t>
              </a:r>
              <a:endParaRPr lang="ru-RU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endParaRPr lang="ru-RU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endParaRPr lang="ru-RU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endParaRPr lang="ru-RU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endPara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96006C7-79B7-4E9C-A695-8125EC970CE5}"/>
                </a:ext>
              </a:extLst>
            </p:cNvPr>
            <p:cNvSpPr txBox="1"/>
            <p:nvPr/>
          </p:nvSpPr>
          <p:spPr>
            <a:xfrm>
              <a:off x="270024" y="1552562"/>
              <a:ext cx="3180864" cy="51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ЛЕПКА</a:t>
              </a:r>
              <a:endParaRPr lang="ko-KR" altLang="en-US" sz="16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="" xmlns:a16="http://schemas.microsoft.com/office/drawing/2014/main" id="{D8C66985-8F38-4ED3-9CCC-075244B56A5A}"/>
              </a:ext>
            </a:extLst>
          </p:cNvPr>
          <p:cNvGrpSpPr/>
          <p:nvPr/>
        </p:nvGrpSpPr>
        <p:grpSpPr>
          <a:xfrm>
            <a:off x="540615" y="3566160"/>
            <a:ext cx="3534996" cy="1658076"/>
            <a:chOff x="270024" y="1671304"/>
            <a:chExt cx="3180864" cy="335822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13C0A61-93A5-402E-95E4-02726BDE69F4}"/>
                </a:ext>
              </a:extLst>
            </p:cNvPr>
            <p:cNvSpPr txBox="1"/>
            <p:nvPr/>
          </p:nvSpPr>
          <p:spPr>
            <a:xfrm>
              <a:off x="270025" y="1850380"/>
              <a:ext cx="3180863" cy="317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https://</a:t>
              </a:r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yandex.ru/video/preview/12482250916706208604?how=tm</a:t>
              </a:r>
            </a:p>
            <a:p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https</a:t>
              </a:r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://dzen.ru/video/watch/646e1357a7cb4a6b724c1711?f=d2d</a:t>
              </a:r>
              <a:endPara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endPara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endPara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06A90E0-F806-4060-83AF-1D32F88CFE9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АППЛИКАЦИЯ</a:t>
              </a:r>
              <a:endParaRPr lang="ko-KR" altLang="en-US" sz="16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33" name="Рисунок 32" descr="http://klubmama.ru/uploads/posts/2022-08/1660704977_32-klubmama-ru-p-roditeli-s-detmi-delayut-podelki-foto-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5073" y="548640"/>
            <a:ext cx="2416629" cy="17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img.alicdn.com/imgextra/i1/6000000005304/O1CN01E3iN5f1p3HSXCmzEG_!!6000000005304-0-tbvideo.jpg"/>
          <p:cNvPicPr/>
          <p:nvPr/>
        </p:nvPicPr>
        <p:blipFill>
          <a:blip r:embed="rId3" cstate="print"/>
          <a:srcRect b="7317"/>
          <a:stretch>
            <a:fillRect/>
          </a:stretch>
        </p:blipFill>
        <p:spPr bwMode="auto">
          <a:xfrm>
            <a:off x="638446" y="391886"/>
            <a:ext cx="2170068" cy="17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du48.pervroo-vitebsk.gov.by/files/00648/obj/140/22593/ico/noz5.jpg%D0%B0%D0%BF%D1%80.jpg"/>
          <p:cNvPicPr/>
          <p:nvPr/>
        </p:nvPicPr>
        <p:blipFill>
          <a:blip r:embed="rId4" cstate="print"/>
          <a:srcRect l="10102" b="4687"/>
          <a:stretch>
            <a:fillRect/>
          </a:stretch>
        </p:blipFill>
        <p:spPr bwMode="auto">
          <a:xfrm>
            <a:off x="643210" y="4892857"/>
            <a:ext cx="2466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klubmama.ru/uploads/posts/2022-08/1660705010_18-klubmama-ru-p-roditeli-s-detmi-delayut-podelki-foto-18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9627326" y="4999345"/>
            <a:ext cx="2351314" cy="164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사각형: 둥근 모서리 37">
            <a:extLst>
              <a:ext uri="{FF2B5EF4-FFF2-40B4-BE49-F238E27FC236}">
                <a16:creationId xmlns="" xmlns:a16="http://schemas.microsoft.com/office/drawing/2014/main" id="{57C9C667-2B9C-48DC-BC22-F727D3BB3728}"/>
              </a:ext>
            </a:extLst>
          </p:cNvPr>
          <p:cNvSpPr/>
          <p:nvPr/>
        </p:nvSpPr>
        <p:spPr>
          <a:xfrm>
            <a:off x="0" y="4835877"/>
            <a:ext cx="748937" cy="1777059"/>
          </a:xfrm>
          <a:custGeom>
            <a:avLst/>
            <a:gdLst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705394 w 705394"/>
              <a:gd name="connsiteY3" fmla="*/ 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418011 w 705394"/>
              <a:gd name="connsiteY2" fmla="*/ 17417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48937"/>
              <a:gd name="connsiteY0" fmla="*/ 0 h 1757970"/>
              <a:gd name="connsiteX1" fmla="*/ 0 w 748937"/>
              <a:gd name="connsiteY1" fmla="*/ 0 h 1757970"/>
              <a:gd name="connsiteX2" fmla="*/ 418011 w 748937"/>
              <a:gd name="connsiteY2" fmla="*/ 17417 h 1757970"/>
              <a:gd name="connsiteX3" fmla="*/ 496388 w 748937"/>
              <a:gd name="connsiteY3" fmla="*/ 182880 h 1757970"/>
              <a:gd name="connsiteX4" fmla="*/ 705394 w 748937"/>
              <a:gd name="connsiteY4" fmla="*/ 1757970 h 1757970"/>
              <a:gd name="connsiteX5" fmla="*/ 748937 w 748937"/>
              <a:gd name="connsiteY5" fmla="*/ 1566381 h 1757970"/>
              <a:gd name="connsiteX6" fmla="*/ 0 w 748937"/>
              <a:gd name="connsiteY6" fmla="*/ 1757970 h 1757970"/>
              <a:gd name="connsiteX7" fmla="*/ 0 w 748937"/>
              <a:gd name="connsiteY7" fmla="*/ 1757970 h 1757970"/>
              <a:gd name="connsiteX8" fmla="*/ 0 w 748937"/>
              <a:gd name="connsiteY8" fmla="*/ 0 h 1757970"/>
              <a:gd name="connsiteX0" fmla="*/ 0 w 705394"/>
              <a:gd name="connsiteY0" fmla="*/ 0 h 1775387"/>
              <a:gd name="connsiteX1" fmla="*/ 0 w 705394"/>
              <a:gd name="connsiteY1" fmla="*/ 0 h 1775387"/>
              <a:gd name="connsiteX2" fmla="*/ 418011 w 705394"/>
              <a:gd name="connsiteY2" fmla="*/ 17417 h 1775387"/>
              <a:gd name="connsiteX3" fmla="*/ 496388 w 705394"/>
              <a:gd name="connsiteY3" fmla="*/ 182880 h 1775387"/>
              <a:gd name="connsiteX4" fmla="*/ 705394 w 705394"/>
              <a:gd name="connsiteY4" fmla="*/ 1757970 h 1775387"/>
              <a:gd name="connsiteX5" fmla="*/ 600892 w 705394"/>
              <a:gd name="connsiteY5" fmla="*/ 1775387 h 1775387"/>
              <a:gd name="connsiteX6" fmla="*/ 0 w 705394"/>
              <a:gd name="connsiteY6" fmla="*/ 1757970 h 1775387"/>
              <a:gd name="connsiteX7" fmla="*/ 0 w 705394"/>
              <a:gd name="connsiteY7" fmla="*/ 1757970 h 1775387"/>
              <a:gd name="connsiteX8" fmla="*/ 0 w 705394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7059"/>
              <a:gd name="connsiteX1" fmla="*/ 0 w 748937"/>
              <a:gd name="connsiteY1" fmla="*/ 0 h 1777059"/>
              <a:gd name="connsiteX2" fmla="*/ 418011 w 748937"/>
              <a:gd name="connsiteY2" fmla="*/ 17417 h 1777059"/>
              <a:gd name="connsiteX3" fmla="*/ 496388 w 748937"/>
              <a:gd name="connsiteY3" fmla="*/ 182880 h 1777059"/>
              <a:gd name="connsiteX4" fmla="*/ 748937 w 748937"/>
              <a:gd name="connsiteY4" fmla="*/ 1583799 h 1777059"/>
              <a:gd name="connsiteX5" fmla="*/ 600892 w 748937"/>
              <a:gd name="connsiteY5" fmla="*/ 1775387 h 1777059"/>
              <a:gd name="connsiteX6" fmla="*/ 0 w 748937"/>
              <a:gd name="connsiteY6" fmla="*/ 1757970 h 1777059"/>
              <a:gd name="connsiteX7" fmla="*/ 0 w 748937"/>
              <a:gd name="connsiteY7" fmla="*/ 1757970 h 1777059"/>
              <a:gd name="connsiteX8" fmla="*/ 0 w 748937"/>
              <a:gd name="connsiteY8" fmla="*/ 0 h 177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37" h="1777059">
                <a:moveTo>
                  <a:pt x="0" y="0"/>
                </a:moveTo>
                <a:lnTo>
                  <a:pt x="0" y="0"/>
                </a:lnTo>
                <a:lnTo>
                  <a:pt x="418011" y="17417"/>
                </a:lnTo>
                <a:lnTo>
                  <a:pt x="496388" y="182880"/>
                </a:lnTo>
                <a:lnTo>
                  <a:pt x="748937" y="1583799"/>
                </a:lnTo>
                <a:cubicBezTo>
                  <a:pt x="743132" y="1708622"/>
                  <a:pt x="676366" y="1789901"/>
                  <a:pt x="600892" y="1775387"/>
                </a:cubicBezTo>
                <a:lnTo>
                  <a:pt x="0" y="1757970"/>
                </a:lnTo>
                <a:lnTo>
                  <a:pt x="0" y="1757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БЕСЕДЫ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3" name="그룹 3">
            <a:extLst>
              <a:ext uri="{FF2B5EF4-FFF2-40B4-BE49-F238E27FC236}">
                <a16:creationId xmlns="" xmlns:a16="http://schemas.microsoft.com/office/drawing/2014/main" id="{1D732EBC-8CF1-45E5-B0F1-FC5FAA704529}"/>
              </a:ext>
            </a:extLst>
          </p:cNvPr>
          <p:cNvGrpSpPr/>
          <p:nvPr/>
        </p:nvGrpSpPr>
        <p:grpSpPr>
          <a:xfrm>
            <a:off x="0" y="3432098"/>
            <a:ext cx="4890680" cy="3046734"/>
            <a:chOff x="593248" y="-39"/>
            <a:chExt cx="11004531" cy="6855463"/>
          </a:xfrm>
        </p:grpSpPr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E1F07239-4247-4640-9A11-B1F5FAF8AC6F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540C15E9-2729-4A50-9AC5-0021B5D2C4CF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944A8D14-7A24-4A63-B9E2-CF4171D3491B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41476A20-5FBD-4D83-BFD7-592918334E84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C5C24BED-A1FF-401E-9854-9E9702619945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23F56D3C-1B1D-4049-9F41-DC3491C59B08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A470C6E9-D11B-49D9-B964-3ADD1B95FF99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="" xmlns:a16="http://schemas.microsoft.com/office/drawing/2014/main" id="{254D68B9-8C63-49BE-BCF7-A2C66F530E9D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22BDB730-30D6-446F-9224-DC792F7E9DD7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8D48F587-C4C9-446E-927F-C5F8835436C4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AA01100B-BAF6-4DF4-8CBA-2A54F28BE228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4B22A6DB-7F86-4982-BE53-B7A27494A7FE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BB783636-92EE-41D2-9062-2E73A52E0382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AAE7B6BB-A23F-43CA-B518-598DD1633611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04AC14B6-8B86-4CDC-82B1-5F56EF65C3BE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" name="그룹 4">
            <a:extLst>
              <a:ext uri="{FF2B5EF4-FFF2-40B4-BE49-F238E27FC236}">
                <a16:creationId xmlns="" xmlns:a16="http://schemas.microsoft.com/office/drawing/2014/main" id="{331A8A57-B6B4-428F-BE6B-FA8BCEF38EA4}"/>
              </a:ext>
            </a:extLst>
          </p:cNvPr>
          <p:cNvGrpSpPr/>
          <p:nvPr/>
        </p:nvGrpSpPr>
        <p:grpSpPr>
          <a:xfrm flipH="1">
            <a:off x="2007153" y="1752552"/>
            <a:ext cx="2909001" cy="2764544"/>
            <a:chOff x="6957846" y="390184"/>
            <a:chExt cx="3835060" cy="3644618"/>
          </a:xfrm>
        </p:grpSpPr>
        <p:grpSp>
          <p:nvGrpSpPr>
            <p:cNvPr id="5" name="그룹 5">
              <a:extLst>
                <a:ext uri="{FF2B5EF4-FFF2-40B4-BE49-F238E27FC236}">
                  <a16:creationId xmlns="" xmlns:a16="http://schemas.microsoft.com/office/drawing/2014/main" id="{6974F655-37C0-474B-B53D-536705169473}"/>
                </a:ext>
              </a:extLst>
            </p:cNvPr>
            <p:cNvGrpSpPr/>
            <p:nvPr/>
          </p:nvGrpSpPr>
          <p:grpSpPr>
            <a:xfrm>
              <a:off x="6957846" y="390184"/>
              <a:ext cx="3835060" cy="3644618"/>
              <a:chOff x="6957846" y="390184"/>
              <a:chExt cx="3835060" cy="3644618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="" xmlns:a16="http://schemas.microsoft.com/office/drawing/2014/main" id="{B70DE6EE-F4D0-4529-8D1D-8804F24145D6}"/>
                  </a:ext>
                </a:extLst>
              </p:cNvPr>
              <p:cNvSpPr/>
              <p:nvPr/>
            </p:nvSpPr>
            <p:spPr>
              <a:xfrm>
                <a:off x="9741118" y="1802306"/>
                <a:ext cx="1051788" cy="1120687"/>
              </a:xfrm>
              <a:custGeom>
                <a:avLst/>
                <a:gdLst>
                  <a:gd name="connsiteX0" fmla="*/ 1038197 w 1051788"/>
                  <a:gd name="connsiteY0" fmla="*/ 861877 h 1120687"/>
                  <a:gd name="connsiteX1" fmla="*/ 977598 w 1051788"/>
                  <a:gd name="connsiteY1" fmla="*/ 774938 h 1120687"/>
                  <a:gd name="connsiteX2" fmla="*/ 575884 w 1051788"/>
                  <a:gd name="connsiteY2" fmla="*/ 363798 h 1120687"/>
                  <a:gd name="connsiteX3" fmla="*/ 218630 w 1051788"/>
                  <a:gd name="connsiteY3" fmla="*/ 72976 h 1120687"/>
                  <a:gd name="connsiteX4" fmla="*/ 189871 w 1051788"/>
                  <a:gd name="connsiteY4" fmla="*/ 48325 h 1120687"/>
                  <a:gd name="connsiteX5" fmla="*/ 164303 w 1051788"/>
                  <a:gd name="connsiteY5" fmla="*/ 31268 h 1120687"/>
                  <a:gd name="connsiteX6" fmla="*/ 28980 w 1051788"/>
                  <a:gd name="connsiteY6" fmla="*/ 4783 h 1120687"/>
                  <a:gd name="connsiteX7" fmla="*/ 38 w 1051788"/>
                  <a:gd name="connsiteY7" fmla="*/ 136108 h 1120687"/>
                  <a:gd name="connsiteX8" fmla="*/ 63609 w 1051788"/>
                  <a:gd name="connsiteY8" fmla="*/ 363871 h 1120687"/>
                  <a:gd name="connsiteX9" fmla="*/ 110563 w 1051788"/>
                  <a:gd name="connsiteY9" fmla="*/ 450626 h 1120687"/>
                  <a:gd name="connsiteX10" fmla="*/ 125713 w 1051788"/>
                  <a:gd name="connsiteY10" fmla="*/ 470398 h 1120687"/>
                  <a:gd name="connsiteX11" fmla="*/ 282568 w 1051788"/>
                  <a:gd name="connsiteY11" fmla="*/ 568304 h 1120687"/>
                  <a:gd name="connsiteX12" fmla="*/ 282605 w 1051788"/>
                  <a:gd name="connsiteY12" fmla="*/ 566984 h 1120687"/>
                  <a:gd name="connsiteX13" fmla="*/ 644884 w 1051788"/>
                  <a:gd name="connsiteY13" fmla="*/ 780881 h 1120687"/>
                  <a:gd name="connsiteX14" fmla="*/ 712234 w 1051788"/>
                  <a:gd name="connsiteY14" fmla="*/ 830916 h 1120687"/>
                  <a:gd name="connsiteX15" fmla="*/ 701596 w 1051788"/>
                  <a:gd name="connsiteY15" fmla="*/ 895735 h 1120687"/>
                  <a:gd name="connsiteX16" fmla="*/ 535496 w 1051788"/>
                  <a:gd name="connsiteY16" fmla="*/ 951309 h 1120687"/>
                  <a:gd name="connsiteX17" fmla="*/ 532855 w 1051788"/>
                  <a:gd name="connsiteY17" fmla="*/ 951529 h 1120687"/>
                  <a:gd name="connsiteX18" fmla="*/ 539788 w 1051788"/>
                  <a:gd name="connsiteY18" fmla="*/ 970311 h 1120687"/>
                  <a:gd name="connsiteX19" fmla="*/ 639125 w 1051788"/>
                  <a:gd name="connsiteY19" fmla="*/ 1109706 h 1120687"/>
                  <a:gd name="connsiteX20" fmla="*/ 663960 w 1051788"/>
                  <a:gd name="connsiteY20" fmla="*/ 1119610 h 1120687"/>
                  <a:gd name="connsiteX21" fmla="*/ 767221 w 1051788"/>
                  <a:gd name="connsiteY21" fmla="*/ 1082634 h 1120687"/>
                  <a:gd name="connsiteX22" fmla="*/ 1007861 w 1051788"/>
                  <a:gd name="connsiteY22" fmla="*/ 971705 h 1120687"/>
                  <a:gd name="connsiteX23" fmla="*/ 1038197 w 1051788"/>
                  <a:gd name="connsiteY23" fmla="*/ 861877 h 11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51788" h="1120687">
                    <a:moveTo>
                      <a:pt x="1038197" y="861877"/>
                    </a:moveTo>
                    <a:cubicBezTo>
                      <a:pt x="1022240" y="829999"/>
                      <a:pt x="1000377" y="802047"/>
                      <a:pt x="977598" y="774938"/>
                    </a:cubicBezTo>
                    <a:cubicBezTo>
                      <a:pt x="853903" y="627914"/>
                      <a:pt x="718434" y="492444"/>
                      <a:pt x="575884" y="363798"/>
                    </a:cubicBezTo>
                    <a:cubicBezTo>
                      <a:pt x="461727" y="260756"/>
                      <a:pt x="351642" y="152871"/>
                      <a:pt x="218630" y="72976"/>
                    </a:cubicBezTo>
                    <a:cubicBezTo>
                      <a:pt x="207956" y="66557"/>
                      <a:pt x="196841" y="59587"/>
                      <a:pt x="189871" y="48325"/>
                    </a:cubicBezTo>
                    <a:cubicBezTo>
                      <a:pt x="179637" y="45171"/>
                      <a:pt x="172777" y="36991"/>
                      <a:pt x="164303" y="31268"/>
                    </a:cubicBezTo>
                    <a:cubicBezTo>
                      <a:pt x="122925" y="3206"/>
                      <a:pt x="78098" y="-6919"/>
                      <a:pt x="28980" y="4783"/>
                    </a:cubicBezTo>
                    <a:cubicBezTo>
                      <a:pt x="12693" y="47078"/>
                      <a:pt x="698" y="90437"/>
                      <a:pt x="38" y="136108"/>
                    </a:cubicBezTo>
                    <a:cubicBezTo>
                      <a:pt x="-1100" y="218204"/>
                      <a:pt x="23588" y="293220"/>
                      <a:pt x="63609" y="363871"/>
                    </a:cubicBezTo>
                    <a:cubicBezTo>
                      <a:pt x="79823" y="392484"/>
                      <a:pt x="97467" y="420399"/>
                      <a:pt x="110563" y="450626"/>
                    </a:cubicBezTo>
                    <a:cubicBezTo>
                      <a:pt x="114121" y="458843"/>
                      <a:pt x="119073" y="465042"/>
                      <a:pt x="125713" y="470398"/>
                    </a:cubicBezTo>
                    <a:cubicBezTo>
                      <a:pt x="128170" y="473369"/>
                      <a:pt x="194970" y="514454"/>
                      <a:pt x="282568" y="568304"/>
                    </a:cubicBezTo>
                    <a:cubicBezTo>
                      <a:pt x="282605" y="567864"/>
                      <a:pt x="282605" y="567424"/>
                      <a:pt x="282605" y="566984"/>
                    </a:cubicBezTo>
                    <a:cubicBezTo>
                      <a:pt x="402485" y="639799"/>
                      <a:pt x="522768" y="711881"/>
                      <a:pt x="644884" y="780881"/>
                    </a:cubicBezTo>
                    <a:cubicBezTo>
                      <a:pt x="669352" y="794711"/>
                      <a:pt x="692829" y="810227"/>
                      <a:pt x="712234" y="830916"/>
                    </a:cubicBezTo>
                    <a:cubicBezTo>
                      <a:pt x="738059" y="858502"/>
                      <a:pt x="735271" y="878824"/>
                      <a:pt x="701596" y="895735"/>
                    </a:cubicBezTo>
                    <a:cubicBezTo>
                      <a:pt x="657246" y="918038"/>
                      <a:pt x="544190" y="948558"/>
                      <a:pt x="535496" y="951309"/>
                    </a:cubicBezTo>
                    <a:cubicBezTo>
                      <a:pt x="534616" y="951346"/>
                      <a:pt x="533736" y="951456"/>
                      <a:pt x="532855" y="951529"/>
                    </a:cubicBezTo>
                    <a:cubicBezTo>
                      <a:pt x="531534" y="959013"/>
                      <a:pt x="535900" y="964845"/>
                      <a:pt x="539788" y="970311"/>
                    </a:cubicBezTo>
                    <a:cubicBezTo>
                      <a:pt x="572766" y="1016898"/>
                      <a:pt x="606074" y="1063192"/>
                      <a:pt x="639125" y="1109706"/>
                    </a:cubicBezTo>
                    <a:cubicBezTo>
                      <a:pt x="645178" y="1118216"/>
                      <a:pt x="653028" y="1122948"/>
                      <a:pt x="663960" y="1119610"/>
                    </a:cubicBezTo>
                    <a:cubicBezTo>
                      <a:pt x="699175" y="1109559"/>
                      <a:pt x="733253" y="1096133"/>
                      <a:pt x="767221" y="1082634"/>
                    </a:cubicBezTo>
                    <a:cubicBezTo>
                      <a:pt x="849391" y="1049949"/>
                      <a:pt x="932074" y="1018072"/>
                      <a:pt x="1007861" y="971705"/>
                    </a:cubicBezTo>
                    <a:cubicBezTo>
                      <a:pt x="1054741" y="943056"/>
                      <a:pt x="1062812" y="911105"/>
                      <a:pt x="1038197" y="86187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39BE19EB-8DDA-4B33-8DB5-6F14AFAB6BCC}"/>
                  </a:ext>
                </a:extLst>
              </p:cNvPr>
              <p:cNvSpPr/>
              <p:nvPr/>
            </p:nvSpPr>
            <p:spPr>
              <a:xfrm>
                <a:off x="8762612" y="1805011"/>
                <a:ext cx="1202235" cy="1454239"/>
              </a:xfrm>
              <a:custGeom>
                <a:avLst/>
                <a:gdLst>
                  <a:gd name="connsiteX0" fmla="*/ 1106236 w 1202235"/>
                  <a:gd name="connsiteY0" fmla="*/ 466812 h 1454239"/>
                  <a:gd name="connsiteX1" fmla="*/ 1058365 w 1202235"/>
                  <a:gd name="connsiteY1" fmla="*/ 372501 h 1454239"/>
                  <a:gd name="connsiteX2" fmla="*/ 986833 w 1202235"/>
                  <a:gd name="connsiteY2" fmla="*/ 133659 h 1454239"/>
                  <a:gd name="connsiteX3" fmla="*/ 1006679 w 1202235"/>
                  <a:gd name="connsiteY3" fmla="*/ 29847 h 1454239"/>
                  <a:gd name="connsiteX4" fmla="*/ 1007449 w 1202235"/>
                  <a:gd name="connsiteY4" fmla="*/ 2005 h 1454239"/>
                  <a:gd name="connsiteX5" fmla="*/ 923849 w 1202235"/>
                  <a:gd name="connsiteY5" fmla="*/ 13046 h 1454239"/>
                  <a:gd name="connsiteX6" fmla="*/ 911780 w 1202235"/>
                  <a:gd name="connsiteY6" fmla="*/ 32158 h 1454239"/>
                  <a:gd name="connsiteX7" fmla="*/ 860388 w 1202235"/>
                  <a:gd name="connsiteY7" fmla="*/ 188390 h 1454239"/>
                  <a:gd name="connsiteX8" fmla="*/ 765416 w 1202235"/>
                  <a:gd name="connsiteY8" fmla="*/ 386073 h 1454239"/>
                  <a:gd name="connsiteX9" fmla="*/ 735776 w 1202235"/>
                  <a:gd name="connsiteY9" fmla="*/ 392676 h 1454239"/>
                  <a:gd name="connsiteX10" fmla="*/ 626755 w 1202235"/>
                  <a:gd name="connsiteY10" fmla="*/ 352802 h 1454239"/>
                  <a:gd name="connsiteX11" fmla="*/ 519385 w 1202235"/>
                  <a:gd name="connsiteY11" fmla="*/ 375912 h 1454239"/>
                  <a:gd name="connsiteX12" fmla="*/ 491396 w 1202235"/>
                  <a:gd name="connsiteY12" fmla="*/ 368136 h 1454239"/>
                  <a:gd name="connsiteX13" fmla="*/ 353725 w 1202235"/>
                  <a:gd name="connsiteY13" fmla="*/ 430019 h 1454239"/>
                  <a:gd name="connsiteX14" fmla="*/ 331826 w 1202235"/>
                  <a:gd name="connsiteY14" fmla="*/ 430460 h 1454239"/>
                  <a:gd name="connsiteX15" fmla="*/ 264182 w 1202235"/>
                  <a:gd name="connsiteY15" fmla="*/ 278996 h 1454239"/>
                  <a:gd name="connsiteX16" fmla="*/ 234323 w 1202235"/>
                  <a:gd name="connsiteY16" fmla="*/ 103066 h 1454239"/>
                  <a:gd name="connsiteX17" fmla="*/ 226399 w 1202235"/>
                  <a:gd name="connsiteY17" fmla="*/ 85935 h 1454239"/>
                  <a:gd name="connsiteX18" fmla="*/ 149292 w 1202235"/>
                  <a:gd name="connsiteY18" fmla="*/ 122361 h 1454239"/>
                  <a:gd name="connsiteX19" fmla="*/ 114003 w 1202235"/>
                  <a:gd name="connsiteY19" fmla="*/ 177532 h 1454239"/>
                  <a:gd name="connsiteX20" fmla="*/ 49258 w 1202235"/>
                  <a:gd name="connsiteY20" fmla="*/ 322649 h 1454239"/>
                  <a:gd name="connsiteX21" fmla="*/ 2451 w 1202235"/>
                  <a:gd name="connsiteY21" fmla="*/ 604483 h 1454239"/>
                  <a:gd name="connsiteX22" fmla="*/ 17380 w 1202235"/>
                  <a:gd name="connsiteY22" fmla="*/ 643183 h 1454239"/>
                  <a:gd name="connsiteX23" fmla="*/ 54577 w 1202235"/>
                  <a:gd name="connsiteY23" fmla="*/ 726453 h 1454239"/>
                  <a:gd name="connsiteX24" fmla="*/ 107107 w 1202235"/>
                  <a:gd name="connsiteY24" fmla="*/ 805945 h 1454239"/>
                  <a:gd name="connsiteX25" fmla="*/ 201418 w 1202235"/>
                  <a:gd name="connsiteY25" fmla="*/ 1276879 h 1454239"/>
                  <a:gd name="connsiteX26" fmla="*/ 168147 w 1202235"/>
                  <a:gd name="connsiteY26" fmla="*/ 1402260 h 1454239"/>
                  <a:gd name="connsiteX27" fmla="*/ 604305 w 1202235"/>
                  <a:gd name="connsiteY27" fmla="*/ 1454240 h 1454239"/>
                  <a:gd name="connsiteX28" fmla="*/ 1202235 w 1202235"/>
                  <a:gd name="connsiteY28" fmla="*/ 1347860 h 1454239"/>
                  <a:gd name="connsiteX29" fmla="*/ 1040831 w 1202235"/>
                  <a:gd name="connsiteY29" fmla="*/ 1069070 h 1454239"/>
                  <a:gd name="connsiteX30" fmla="*/ 1055504 w 1202235"/>
                  <a:gd name="connsiteY30" fmla="*/ 760935 h 1454239"/>
                  <a:gd name="connsiteX31" fmla="*/ 1106236 w 1202235"/>
                  <a:gd name="connsiteY31" fmla="*/ 466812 h 145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2235" h="1454239">
                    <a:moveTo>
                      <a:pt x="1106236" y="466812"/>
                    </a:moveTo>
                    <a:cubicBezTo>
                      <a:pt x="1094571" y="433211"/>
                      <a:pt x="1076450" y="402801"/>
                      <a:pt x="1058365" y="372501"/>
                    </a:cubicBezTo>
                    <a:cubicBezTo>
                      <a:pt x="1014419" y="298842"/>
                      <a:pt x="986173" y="220451"/>
                      <a:pt x="986833" y="133659"/>
                    </a:cubicBezTo>
                    <a:cubicBezTo>
                      <a:pt x="987127" y="98077"/>
                      <a:pt x="994867" y="63485"/>
                      <a:pt x="1006679" y="29847"/>
                    </a:cubicBezTo>
                    <a:cubicBezTo>
                      <a:pt x="1009797" y="20896"/>
                      <a:pt x="1014822" y="11469"/>
                      <a:pt x="1007449" y="2005"/>
                    </a:cubicBezTo>
                    <a:cubicBezTo>
                      <a:pt x="978397" y="-3461"/>
                      <a:pt x="950884" y="2922"/>
                      <a:pt x="923849" y="13046"/>
                    </a:cubicBezTo>
                    <a:cubicBezTo>
                      <a:pt x="915082" y="16421"/>
                      <a:pt x="913872" y="24564"/>
                      <a:pt x="911780" y="32158"/>
                    </a:cubicBezTo>
                    <a:cubicBezTo>
                      <a:pt x="897144" y="85054"/>
                      <a:pt x="880453" y="137254"/>
                      <a:pt x="860388" y="188390"/>
                    </a:cubicBezTo>
                    <a:cubicBezTo>
                      <a:pt x="833573" y="256657"/>
                      <a:pt x="801292" y="322245"/>
                      <a:pt x="765416" y="386073"/>
                    </a:cubicBezTo>
                    <a:cubicBezTo>
                      <a:pt x="756135" y="402617"/>
                      <a:pt x="752871" y="407570"/>
                      <a:pt x="735776" y="392676"/>
                    </a:cubicBezTo>
                    <a:cubicBezTo>
                      <a:pt x="704853" y="365714"/>
                      <a:pt x="668427" y="352509"/>
                      <a:pt x="626755" y="352802"/>
                    </a:cubicBezTo>
                    <a:cubicBezTo>
                      <a:pt x="599683" y="352986"/>
                      <a:pt x="530793" y="381085"/>
                      <a:pt x="519385" y="375912"/>
                    </a:cubicBezTo>
                    <a:cubicBezTo>
                      <a:pt x="509444" y="375545"/>
                      <a:pt x="501300" y="368979"/>
                      <a:pt x="491396" y="368136"/>
                    </a:cubicBezTo>
                    <a:cubicBezTo>
                      <a:pt x="433950" y="363183"/>
                      <a:pt x="387327" y="382038"/>
                      <a:pt x="353725" y="430019"/>
                    </a:cubicBezTo>
                    <a:cubicBezTo>
                      <a:pt x="342683" y="445756"/>
                      <a:pt x="341436" y="445976"/>
                      <a:pt x="331826" y="430460"/>
                    </a:cubicBezTo>
                    <a:cubicBezTo>
                      <a:pt x="302406" y="383065"/>
                      <a:pt x="280690" y="332150"/>
                      <a:pt x="264182" y="278996"/>
                    </a:cubicBezTo>
                    <a:cubicBezTo>
                      <a:pt x="246391" y="221698"/>
                      <a:pt x="237367" y="162859"/>
                      <a:pt x="234323" y="103066"/>
                    </a:cubicBezTo>
                    <a:cubicBezTo>
                      <a:pt x="233993" y="96353"/>
                      <a:pt x="233846" y="89420"/>
                      <a:pt x="226399" y="85935"/>
                    </a:cubicBezTo>
                    <a:cubicBezTo>
                      <a:pt x="193165" y="82156"/>
                      <a:pt x="171412" y="102589"/>
                      <a:pt x="149292" y="122361"/>
                    </a:cubicBezTo>
                    <a:cubicBezTo>
                      <a:pt x="136343" y="140005"/>
                      <a:pt x="123834" y="157650"/>
                      <a:pt x="114003" y="177532"/>
                    </a:cubicBezTo>
                    <a:cubicBezTo>
                      <a:pt x="90526" y="225109"/>
                      <a:pt x="67562" y="272797"/>
                      <a:pt x="49258" y="322649"/>
                    </a:cubicBezTo>
                    <a:cubicBezTo>
                      <a:pt x="15803" y="413659"/>
                      <a:pt x="-7894" y="506320"/>
                      <a:pt x="2451" y="604483"/>
                    </a:cubicBezTo>
                    <a:cubicBezTo>
                      <a:pt x="3918" y="618275"/>
                      <a:pt x="1350" y="634599"/>
                      <a:pt x="17380" y="643183"/>
                    </a:cubicBezTo>
                    <a:cubicBezTo>
                      <a:pt x="25964" y="672639"/>
                      <a:pt x="37629" y="700775"/>
                      <a:pt x="54577" y="726453"/>
                    </a:cubicBezTo>
                    <a:cubicBezTo>
                      <a:pt x="72075" y="752975"/>
                      <a:pt x="90783" y="778726"/>
                      <a:pt x="107107" y="805945"/>
                    </a:cubicBezTo>
                    <a:cubicBezTo>
                      <a:pt x="194559" y="951612"/>
                      <a:pt x="228930" y="1107918"/>
                      <a:pt x="201418" y="1276879"/>
                    </a:cubicBezTo>
                    <a:cubicBezTo>
                      <a:pt x="194412" y="1319907"/>
                      <a:pt x="178895" y="1360369"/>
                      <a:pt x="168147" y="1402260"/>
                    </a:cubicBezTo>
                    <a:cubicBezTo>
                      <a:pt x="274600" y="1424160"/>
                      <a:pt x="495467" y="1454313"/>
                      <a:pt x="604305" y="1454240"/>
                    </a:cubicBezTo>
                    <a:cubicBezTo>
                      <a:pt x="671362" y="1454203"/>
                      <a:pt x="1135729" y="1357544"/>
                      <a:pt x="1202235" y="1347860"/>
                    </a:cubicBezTo>
                    <a:cubicBezTo>
                      <a:pt x="1139874" y="1215802"/>
                      <a:pt x="1092187" y="1171782"/>
                      <a:pt x="1040831" y="1069070"/>
                    </a:cubicBezTo>
                    <a:cubicBezTo>
                      <a:pt x="1015153" y="1021383"/>
                      <a:pt x="963797" y="900330"/>
                      <a:pt x="1055504" y="760935"/>
                    </a:cubicBezTo>
                    <a:cubicBezTo>
                      <a:pt x="1189836" y="556795"/>
                      <a:pt x="1104439" y="477230"/>
                      <a:pt x="1106236" y="4668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BDEDFFC3-1798-4CDC-A474-5D92F48864A3}"/>
                  </a:ext>
                </a:extLst>
              </p:cNvPr>
              <p:cNvSpPr/>
              <p:nvPr/>
            </p:nvSpPr>
            <p:spPr>
              <a:xfrm>
                <a:off x="8805827" y="3138198"/>
                <a:ext cx="1734940" cy="896604"/>
              </a:xfrm>
              <a:custGeom>
                <a:avLst/>
                <a:gdLst>
                  <a:gd name="connsiteX0" fmla="*/ 283 w 1734940"/>
                  <a:gd name="connsiteY0" fmla="*/ 1167320 h 1170479"/>
                  <a:gd name="connsiteX1" fmla="*/ 27 w 1734940"/>
                  <a:gd name="connsiteY1" fmla="*/ 1079502 h 1170479"/>
                  <a:gd name="connsiteX2" fmla="*/ 35719 w 1734940"/>
                  <a:gd name="connsiteY2" fmla="*/ 535679 h 1170479"/>
                  <a:gd name="connsiteX3" fmla="*/ 124968 w 1734940"/>
                  <a:gd name="connsiteY3" fmla="*/ 69074 h 1170479"/>
                  <a:gd name="connsiteX4" fmla="*/ 646598 w 1734940"/>
                  <a:gd name="connsiteY4" fmla="*/ 87195 h 1170479"/>
                  <a:gd name="connsiteX5" fmla="*/ 1151720 w 1734940"/>
                  <a:gd name="connsiteY5" fmla="*/ 0 h 1170479"/>
                  <a:gd name="connsiteX6" fmla="*/ 1469283 w 1734940"/>
                  <a:gd name="connsiteY6" fmla="*/ 451639 h 1170479"/>
                  <a:gd name="connsiteX7" fmla="*/ 1649506 w 1734940"/>
                  <a:gd name="connsiteY7" fmla="*/ 877966 h 1170479"/>
                  <a:gd name="connsiteX8" fmla="*/ 1734720 w 1734940"/>
                  <a:gd name="connsiteY8" fmla="*/ 1167504 h 1170479"/>
                  <a:gd name="connsiteX9" fmla="*/ 283 w 1734940"/>
                  <a:gd name="connsiteY9" fmla="*/ 1167320 h 117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940" h="1170479">
                    <a:moveTo>
                      <a:pt x="283" y="1167320"/>
                    </a:moveTo>
                    <a:cubicBezTo>
                      <a:pt x="174" y="1138047"/>
                      <a:pt x="-83" y="1108774"/>
                      <a:pt x="27" y="1079502"/>
                    </a:cubicBezTo>
                    <a:cubicBezTo>
                      <a:pt x="724" y="897481"/>
                      <a:pt x="11912" y="716232"/>
                      <a:pt x="35719" y="535679"/>
                    </a:cubicBezTo>
                    <a:cubicBezTo>
                      <a:pt x="55821" y="383225"/>
                      <a:pt x="123611" y="73769"/>
                      <a:pt x="124968" y="69074"/>
                    </a:cubicBezTo>
                    <a:cubicBezTo>
                      <a:pt x="131975" y="62067"/>
                      <a:pt x="586218" y="88112"/>
                      <a:pt x="646598" y="87195"/>
                    </a:cubicBezTo>
                    <a:cubicBezTo>
                      <a:pt x="655108" y="90020"/>
                      <a:pt x="1101685" y="13719"/>
                      <a:pt x="1151720" y="0"/>
                    </a:cubicBezTo>
                    <a:cubicBezTo>
                      <a:pt x="1313124" y="179746"/>
                      <a:pt x="1430179" y="370863"/>
                      <a:pt x="1469283" y="451639"/>
                    </a:cubicBezTo>
                    <a:cubicBezTo>
                      <a:pt x="1536559" y="590667"/>
                      <a:pt x="1597343" y="732519"/>
                      <a:pt x="1649506" y="877966"/>
                    </a:cubicBezTo>
                    <a:cubicBezTo>
                      <a:pt x="1680649" y="964721"/>
                      <a:pt x="1738975" y="1158626"/>
                      <a:pt x="1734720" y="1167504"/>
                    </a:cubicBezTo>
                    <a:cubicBezTo>
                      <a:pt x="1728557" y="1171465"/>
                      <a:pt x="6410" y="1171539"/>
                      <a:pt x="283" y="1167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="" xmlns:a16="http://schemas.microsoft.com/office/drawing/2014/main" id="{1E10310C-D47D-4A4D-86D5-3058798B835C}"/>
                  </a:ext>
                </a:extLst>
              </p:cNvPr>
              <p:cNvSpPr/>
              <p:nvPr/>
            </p:nvSpPr>
            <p:spPr>
              <a:xfrm>
                <a:off x="8339708" y="390184"/>
                <a:ext cx="1625541" cy="1373519"/>
              </a:xfrm>
              <a:custGeom>
                <a:avLst/>
                <a:gdLst>
                  <a:gd name="connsiteX0" fmla="*/ 159808 w 1625541"/>
                  <a:gd name="connsiteY0" fmla="*/ 1084449 h 1373519"/>
                  <a:gd name="connsiteX1" fmla="*/ 242822 w 1625541"/>
                  <a:gd name="connsiteY1" fmla="*/ 1197469 h 1373519"/>
                  <a:gd name="connsiteX2" fmla="*/ 159808 w 1625541"/>
                  <a:gd name="connsiteY2" fmla="*/ 1084449 h 1373519"/>
                  <a:gd name="connsiteX3" fmla="*/ 1457389 w 1625541"/>
                  <a:gd name="connsiteY3" fmla="*/ 985808 h 1373519"/>
                  <a:gd name="connsiteX4" fmla="*/ 1398843 w 1625541"/>
                  <a:gd name="connsiteY4" fmla="*/ 1056790 h 1373519"/>
                  <a:gd name="connsiteX5" fmla="*/ 1375659 w 1625541"/>
                  <a:gd name="connsiteY5" fmla="*/ 1140573 h 1373519"/>
                  <a:gd name="connsiteX6" fmla="*/ 1457902 w 1625541"/>
                  <a:gd name="connsiteY6" fmla="*/ 1070619 h 1373519"/>
                  <a:gd name="connsiteX7" fmla="*/ 1457205 w 1625541"/>
                  <a:gd name="connsiteY7" fmla="*/ 1067024 h 1373519"/>
                  <a:gd name="connsiteX8" fmla="*/ 1453684 w 1625541"/>
                  <a:gd name="connsiteY8" fmla="*/ 1034340 h 1373519"/>
                  <a:gd name="connsiteX9" fmla="*/ 1480499 w 1625541"/>
                  <a:gd name="connsiteY9" fmla="*/ 997767 h 1373519"/>
                  <a:gd name="connsiteX10" fmla="*/ 1502435 w 1625541"/>
                  <a:gd name="connsiteY10" fmla="*/ 992008 h 1373519"/>
                  <a:gd name="connsiteX11" fmla="*/ 1457389 w 1625541"/>
                  <a:gd name="connsiteY11" fmla="*/ 985808 h 1373519"/>
                  <a:gd name="connsiteX12" fmla="*/ 79457 w 1625541"/>
                  <a:gd name="connsiteY12" fmla="*/ 882109 h 1373519"/>
                  <a:gd name="connsiteX13" fmla="*/ 66180 w 1625541"/>
                  <a:gd name="connsiteY13" fmla="*/ 891190 h 1373519"/>
                  <a:gd name="connsiteX14" fmla="*/ 52145 w 1625541"/>
                  <a:gd name="connsiteY14" fmla="*/ 902759 h 1373519"/>
                  <a:gd name="connsiteX15" fmla="*/ 43231 w 1625541"/>
                  <a:gd name="connsiteY15" fmla="*/ 985955 h 1373519"/>
                  <a:gd name="connsiteX16" fmla="*/ 28521 w 1625541"/>
                  <a:gd name="connsiteY16" fmla="*/ 928363 h 1373519"/>
                  <a:gd name="connsiteX17" fmla="*/ 47738 w 1625541"/>
                  <a:gd name="connsiteY17" fmla="*/ 896954 h 1373519"/>
                  <a:gd name="connsiteX18" fmla="*/ 216484 w 1625541"/>
                  <a:gd name="connsiteY18" fmla="*/ 273429 h 1373519"/>
                  <a:gd name="connsiteX19" fmla="*/ 185519 w 1625541"/>
                  <a:gd name="connsiteY19" fmla="*/ 306943 h 1373519"/>
                  <a:gd name="connsiteX20" fmla="*/ 169050 w 1625541"/>
                  <a:gd name="connsiteY20" fmla="*/ 348907 h 1373519"/>
                  <a:gd name="connsiteX21" fmla="*/ 161386 w 1625541"/>
                  <a:gd name="connsiteY21" fmla="*/ 353769 h 1373519"/>
                  <a:gd name="connsiteX22" fmla="*/ 158745 w 1625541"/>
                  <a:gd name="connsiteY22" fmla="*/ 345107 h 1373519"/>
                  <a:gd name="connsiteX23" fmla="*/ 188054 w 1625541"/>
                  <a:gd name="connsiteY23" fmla="*/ 285461 h 1373519"/>
                  <a:gd name="connsiteX24" fmla="*/ 216484 w 1625541"/>
                  <a:gd name="connsiteY24" fmla="*/ 273429 h 1373519"/>
                  <a:gd name="connsiteX25" fmla="*/ 1080854 w 1625541"/>
                  <a:gd name="connsiteY25" fmla="*/ 12696 h 1373519"/>
                  <a:gd name="connsiteX26" fmla="*/ 1045294 w 1625541"/>
                  <a:gd name="connsiteY26" fmla="*/ 24425 h 1373519"/>
                  <a:gd name="connsiteX27" fmla="*/ 1080106 w 1625541"/>
                  <a:gd name="connsiteY27" fmla="*/ 62466 h 1373519"/>
                  <a:gd name="connsiteX28" fmla="*/ 1124529 w 1625541"/>
                  <a:gd name="connsiteY28" fmla="*/ 67234 h 1373519"/>
                  <a:gd name="connsiteX29" fmla="*/ 1121044 w 1625541"/>
                  <a:gd name="connsiteY29" fmla="*/ 29158 h 1373519"/>
                  <a:gd name="connsiteX30" fmla="*/ 1115175 w 1625541"/>
                  <a:gd name="connsiteY30" fmla="*/ 22811 h 1373519"/>
                  <a:gd name="connsiteX31" fmla="*/ 1115285 w 1625541"/>
                  <a:gd name="connsiteY31" fmla="*/ 22848 h 1373519"/>
                  <a:gd name="connsiteX32" fmla="*/ 1114955 w 1625541"/>
                  <a:gd name="connsiteY32" fmla="*/ 22555 h 1373519"/>
                  <a:gd name="connsiteX33" fmla="*/ 1115175 w 1625541"/>
                  <a:gd name="connsiteY33" fmla="*/ 22811 h 1373519"/>
                  <a:gd name="connsiteX34" fmla="*/ 1080854 w 1625541"/>
                  <a:gd name="connsiteY34" fmla="*/ 12696 h 1373519"/>
                  <a:gd name="connsiteX35" fmla="*/ 1076438 w 1625541"/>
                  <a:gd name="connsiteY35" fmla="*/ 518 h 1373519"/>
                  <a:gd name="connsiteX36" fmla="*/ 1114991 w 1625541"/>
                  <a:gd name="connsiteY36" fmla="*/ 22518 h 1373519"/>
                  <a:gd name="connsiteX37" fmla="*/ 1226434 w 1625541"/>
                  <a:gd name="connsiteY37" fmla="*/ 47205 h 1373519"/>
                  <a:gd name="connsiteX38" fmla="*/ 1293197 w 1625541"/>
                  <a:gd name="connsiteY38" fmla="*/ 100102 h 1373519"/>
                  <a:gd name="connsiteX39" fmla="*/ 1325661 w 1625541"/>
                  <a:gd name="connsiteY39" fmla="*/ 185316 h 1373519"/>
                  <a:gd name="connsiteX40" fmla="*/ 1405849 w 1625541"/>
                  <a:gd name="connsiteY40" fmla="*/ 235572 h 1373519"/>
                  <a:gd name="connsiteX41" fmla="*/ 1490403 w 1625541"/>
                  <a:gd name="connsiteY41" fmla="*/ 257361 h 1373519"/>
                  <a:gd name="connsiteX42" fmla="*/ 1511496 w 1625541"/>
                  <a:gd name="connsiteY42" fmla="*/ 313009 h 1373519"/>
                  <a:gd name="connsiteX43" fmla="*/ 1511679 w 1625541"/>
                  <a:gd name="connsiteY43" fmla="*/ 369427 h 1373519"/>
                  <a:gd name="connsiteX44" fmla="*/ 1498400 w 1625541"/>
                  <a:gd name="connsiteY44" fmla="*/ 370821 h 1373519"/>
                  <a:gd name="connsiteX45" fmla="*/ 1477711 w 1625541"/>
                  <a:gd name="connsiteY45" fmla="*/ 394078 h 1373519"/>
                  <a:gd name="connsiteX46" fmla="*/ 1487982 w 1625541"/>
                  <a:gd name="connsiteY46" fmla="*/ 412566 h 1373519"/>
                  <a:gd name="connsiteX47" fmla="*/ 1564832 w 1625541"/>
                  <a:gd name="connsiteY47" fmla="*/ 495433 h 1373519"/>
                  <a:gd name="connsiteX48" fmla="*/ 1516815 w 1625541"/>
                  <a:gd name="connsiteY48" fmla="*/ 376837 h 1373519"/>
                  <a:gd name="connsiteX49" fmla="*/ 1569455 w 1625541"/>
                  <a:gd name="connsiteY49" fmla="*/ 509812 h 1373519"/>
                  <a:gd name="connsiteX50" fmla="*/ 1558853 w 1625541"/>
                  <a:gd name="connsiteY50" fmla="*/ 571733 h 1373519"/>
                  <a:gd name="connsiteX51" fmla="*/ 1552104 w 1625541"/>
                  <a:gd name="connsiteY51" fmla="*/ 584755 h 1373519"/>
                  <a:gd name="connsiteX52" fmla="*/ 1544951 w 1625541"/>
                  <a:gd name="connsiteY52" fmla="*/ 612231 h 1373519"/>
                  <a:gd name="connsiteX53" fmla="*/ 1567950 w 1625541"/>
                  <a:gd name="connsiteY53" fmla="*/ 635928 h 1373519"/>
                  <a:gd name="connsiteX54" fmla="*/ 1590621 w 1625541"/>
                  <a:gd name="connsiteY54" fmla="*/ 661973 h 1373519"/>
                  <a:gd name="connsiteX55" fmla="*/ 1572463 w 1625541"/>
                  <a:gd name="connsiteY55" fmla="*/ 595650 h 1373519"/>
                  <a:gd name="connsiteX56" fmla="*/ 1596233 w 1625541"/>
                  <a:gd name="connsiteY56" fmla="*/ 652655 h 1373519"/>
                  <a:gd name="connsiteX57" fmla="*/ 1602653 w 1625541"/>
                  <a:gd name="connsiteY57" fmla="*/ 681304 h 1373519"/>
                  <a:gd name="connsiteX58" fmla="*/ 1591244 w 1625541"/>
                  <a:gd name="connsiteY58" fmla="*/ 824404 h 1373519"/>
                  <a:gd name="connsiteX59" fmla="*/ 1586989 w 1625541"/>
                  <a:gd name="connsiteY59" fmla="*/ 840728 h 1373519"/>
                  <a:gd name="connsiteX60" fmla="*/ 1592015 w 1625541"/>
                  <a:gd name="connsiteY60" fmla="*/ 920953 h 1373519"/>
                  <a:gd name="connsiteX61" fmla="*/ 1536550 w 1625541"/>
                  <a:gd name="connsiteY61" fmla="*/ 987312 h 1373519"/>
                  <a:gd name="connsiteX62" fmla="*/ 1486882 w 1625541"/>
                  <a:gd name="connsiteY62" fmla="*/ 1005507 h 1373519"/>
                  <a:gd name="connsiteX63" fmla="*/ 1473052 w 1625541"/>
                  <a:gd name="connsiteY63" fmla="*/ 1031222 h 1373519"/>
                  <a:gd name="connsiteX64" fmla="*/ 1471768 w 1625541"/>
                  <a:gd name="connsiteY64" fmla="*/ 1118893 h 1373519"/>
                  <a:gd name="connsiteX65" fmla="*/ 1424227 w 1625541"/>
                  <a:gd name="connsiteY65" fmla="*/ 1159465 h 1373519"/>
                  <a:gd name="connsiteX66" fmla="*/ 1367773 w 1625541"/>
                  <a:gd name="connsiteY66" fmla="*/ 1143398 h 1373519"/>
                  <a:gd name="connsiteX67" fmla="*/ 1362014 w 1625541"/>
                  <a:gd name="connsiteY67" fmla="*/ 1141417 h 1373519"/>
                  <a:gd name="connsiteX68" fmla="*/ 1313482 w 1625541"/>
                  <a:gd name="connsiteY68" fmla="*/ 1154843 h 1373519"/>
                  <a:gd name="connsiteX69" fmla="*/ 1240007 w 1625541"/>
                  <a:gd name="connsiteY69" fmla="*/ 1211077 h 1373519"/>
                  <a:gd name="connsiteX70" fmla="*/ 1159231 w 1625541"/>
                  <a:gd name="connsiteY70" fmla="*/ 1302014 h 1373519"/>
                  <a:gd name="connsiteX71" fmla="*/ 1151381 w 1625541"/>
                  <a:gd name="connsiteY71" fmla="*/ 1313496 h 1373519"/>
                  <a:gd name="connsiteX72" fmla="*/ 1075484 w 1625541"/>
                  <a:gd name="connsiteY72" fmla="*/ 1334992 h 1373519"/>
                  <a:gd name="connsiteX73" fmla="*/ 1057986 w 1625541"/>
                  <a:gd name="connsiteY73" fmla="*/ 1318485 h 1373519"/>
                  <a:gd name="connsiteX74" fmla="*/ 863971 w 1625541"/>
                  <a:gd name="connsiteY74" fmla="*/ 1357662 h 1373519"/>
                  <a:gd name="connsiteX75" fmla="*/ 832240 w 1625541"/>
                  <a:gd name="connsiteY75" fmla="*/ 1356635 h 1373519"/>
                  <a:gd name="connsiteX76" fmla="*/ 825051 w 1625541"/>
                  <a:gd name="connsiteY76" fmla="*/ 1363054 h 1373519"/>
                  <a:gd name="connsiteX77" fmla="*/ 748347 w 1625541"/>
                  <a:gd name="connsiteY77" fmla="*/ 1368740 h 1373519"/>
                  <a:gd name="connsiteX78" fmla="*/ 554662 w 1625541"/>
                  <a:gd name="connsiteY78" fmla="*/ 1310855 h 1373519"/>
                  <a:gd name="connsiteX79" fmla="*/ 504113 w 1625541"/>
                  <a:gd name="connsiteY79" fmla="*/ 1251428 h 1373519"/>
                  <a:gd name="connsiteX80" fmla="*/ 477444 w 1625541"/>
                  <a:gd name="connsiteY80" fmla="*/ 1241047 h 1373519"/>
                  <a:gd name="connsiteX81" fmla="*/ 399016 w 1625541"/>
                  <a:gd name="connsiteY81" fmla="*/ 1257738 h 1373519"/>
                  <a:gd name="connsiteX82" fmla="*/ 300377 w 1625541"/>
                  <a:gd name="connsiteY82" fmla="*/ 1210784 h 1373519"/>
                  <a:gd name="connsiteX83" fmla="*/ 268096 w 1625541"/>
                  <a:gd name="connsiteY83" fmla="*/ 1180117 h 1373519"/>
                  <a:gd name="connsiteX84" fmla="*/ 214759 w 1625541"/>
                  <a:gd name="connsiteY84" fmla="*/ 1133750 h 1373519"/>
                  <a:gd name="connsiteX85" fmla="*/ 197371 w 1625541"/>
                  <a:gd name="connsiteY85" fmla="*/ 1085659 h 1373519"/>
                  <a:gd name="connsiteX86" fmla="*/ 125473 w 1625541"/>
                  <a:gd name="connsiteY86" fmla="*/ 1036651 h 1373519"/>
                  <a:gd name="connsiteX87" fmla="*/ 55922 w 1625541"/>
                  <a:gd name="connsiteY87" fmla="*/ 1000115 h 1373519"/>
                  <a:gd name="connsiteX88" fmla="*/ 106104 w 1625541"/>
                  <a:gd name="connsiteY88" fmla="*/ 1018456 h 1373519"/>
                  <a:gd name="connsiteX89" fmla="*/ 159551 w 1625541"/>
                  <a:gd name="connsiteY89" fmla="*/ 1004406 h 1373519"/>
                  <a:gd name="connsiteX90" fmla="*/ 167071 w 1625541"/>
                  <a:gd name="connsiteY90" fmla="*/ 992595 h 1373519"/>
                  <a:gd name="connsiteX91" fmla="*/ 155333 w 1625541"/>
                  <a:gd name="connsiteY91" fmla="*/ 985662 h 1373519"/>
                  <a:gd name="connsiteX92" fmla="*/ 124556 w 1625541"/>
                  <a:gd name="connsiteY92" fmla="*/ 981296 h 1373519"/>
                  <a:gd name="connsiteX93" fmla="*/ 78372 w 1625541"/>
                  <a:gd name="connsiteY93" fmla="*/ 911709 h 1373519"/>
                  <a:gd name="connsiteX94" fmla="*/ 83604 w 1625541"/>
                  <a:gd name="connsiteY94" fmla="*/ 896738 h 1373519"/>
                  <a:gd name="connsiteX95" fmla="*/ 81210 w 1625541"/>
                  <a:gd name="connsiteY95" fmla="*/ 881289 h 1373519"/>
                  <a:gd name="connsiteX96" fmla="*/ 79457 w 1625541"/>
                  <a:gd name="connsiteY96" fmla="*/ 882109 h 1373519"/>
                  <a:gd name="connsiteX97" fmla="*/ 81124 w 1625541"/>
                  <a:gd name="connsiteY97" fmla="*/ 880969 h 1373519"/>
                  <a:gd name="connsiteX98" fmla="*/ 81168 w 1625541"/>
                  <a:gd name="connsiteY98" fmla="*/ 881020 h 1373519"/>
                  <a:gd name="connsiteX99" fmla="*/ 81160 w 1625541"/>
                  <a:gd name="connsiteY99" fmla="*/ 880969 h 1373519"/>
                  <a:gd name="connsiteX100" fmla="*/ 81417 w 1625541"/>
                  <a:gd name="connsiteY100" fmla="*/ 881262 h 1373519"/>
                  <a:gd name="connsiteX101" fmla="*/ 98254 w 1625541"/>
                  <a:gd name="connsiteY101" fmla="*/ 849825 h 1373519"/>
                  <a:gd name="connsiteX102" fmla="*/ 88240 w 1625541"/>
                  <a:gd name="connsiteY102" fmla="*/ 837060 h 1373519"/>
                  <a:gd name="connsiteX103" fmla="*/ 38792 w 1625541"/>
                  <a:gd name="connsiteY103" fmla="*/ 779761 h 1373519"/>
                  <a:gd name="connsiteX104" fmla="*/ 46128 w 1625541"/>
                  <a:gd name="connsiteY104" fmla="*/ 698325 h 1373519"/>
                  <a:gd name="connsiteX105" fmla="*/ 41579 w 1625541"/>
                  <a:gd name="connsiteY105" fmla="*/ 662303 h 1373519"/>
                  <a:gd name="connsiteX106" fmla="*/ 2585 w 1625541"/>
                  <a:gd name="connsiteY106" fmla="*/ 594843 h 1373519"/>
                  <a:gd name="connsiteX107" fmla="*/ 6767 w 1625541"/>
                  <a:gd name="connsiteY107" fmla="*/ 551264 h 1373519"/>
                  <a:gd name="connsiteX108" fmla="*/ 58160 w 1625541"/>
                  <a:gd name="connsiteY108" fmla="*/ 669382 h 1373519"/>
                  <a:gd name="connsiteX109" fmla="*/ 64543 w 1625541"/>
                  <a:gd name="connsiteY109" fmla="*/ 644585 h 1373519"/>
                  <a:gd name="connsiteX110" fmla="*/ 68651 w 1625541"/>
                  <a:gd name="connsiteY110" fmla="*/ 544808 h 1373519"/>
                  <a:gd name="connsiteX111" fmla="*/ 57463 w 1625541"/>
                  <a:gd name="connsiteY111" fmla="*/ 523055 h 1373519"/>
                  <a:gd name="connsiteX112" fmla="*/ 105114 w 1625541"/>
                  <a:gd name="connsiteY112" fmla="*/ 509299 h 1373519"/>
                  <a:gd name="connsiteX113" fmla="*/ 164943 w 1625541"/>
                  <a:gd name="connsiteY113" fmla="*/ 421407 h 1373519"/>
                  <a:gd name="connsiteX114" fmla="*/ 169236 w 1625541"/>
                  <a:gd name="connsiteY114" fmla="*/ 348775 h 1373519"/>
                  <a:gd name="connsiteX115" fmla="*/ 169185 w 1625541"/>
                  <a:gd name="connsiteY115" fmla="*/ 348833 h 1373519"/>
                  <a:gd name="connsiteX116" fmla="*/ 168943 w 1625541"/>
                  <a:gd name="connsiteY116" fmla="*/ 349179 h 1373519"/>
                  <a:gd name="connsiteX117" fmla="*/ 168996 w 1625541"/>
                  <a:gd name="connsiteY117" fmla="*/ 349045 h 1373519"/>
                  <a:gd name="connsiteX118" fmla="*/ 168942 w 1625541"/>
                  <a:gd name="connsiteY118" fmla="*/ 349105 h 1373519"/>
                  <a:gd name="connsiteX119" fmla="*/ 169011 w 1625541"/>
                  <a:gd name="connsiteY119" fmla="*/ 349005 h 1373519"/>
                  <a:gd name="connsiteX120" fmla="*/ 169050 w 1625541"/>
                  <a:gd name="connsiteY120" fmla="*/ 348907 h 1373519"/>
                  <a:gd name="connsiteX121" fmla="*/ 169103 w 1625541"/>
                  <a:gd name="connsiteY121" fmla="*/ 348873 h 1373519"/>
                  <a:gd name="connsiteX122" fmla="*/ 194890 w 1625541"/>
                  <a:gd name="connsiteY122" fmla="*/ 311725 h 1373519"/>
                  <a:gd name="connsiteX123" fmla="*/ 229946 w 1625541"/>
                  <a:gd name="connsiteY123" fmla="*/ 282599 h 1373519"/>
                  <a:gd name="connsiteX124" fmla="*/ 233137 w 1625541"/>
                  <a:gd name="connsiteY124" fmla="*/ 270053 h 1373519"/>
                  <a:gd name="connsiteX125" fmla="*/ 240914 w 1625541"/>
                  <a:gd name="connsiteY125" fmla="*/ 265505 h 1373519"/>
                  <a:gd name="connsiteX126" fmla="*/ 297075 w 1625541"/>
                  <a:gd name="connsiteY126" fmla="*/ 257398 h 1373519"/>
                  <a:gd name="connsiteX127" fmla="*/ 353310 w 1625541"/>
                  <a:gd name="connsiteY127" fmla="*/ 151091 h 1373519"/>
                  <a:gd name="connsiteX128" fmla="*/ 349531 w 1625541"/>
                  <a:gd name="connsiteY128" fmla="*/ 145552 h 1373519"/>
                  <a:gd name="connsiteX129" fmla="*/ 341425 w 1625541"/>
                  <a:gd name="connsiteY129" fmla="*/ 151385 h 1373519"/>
                  <a:gd name="connsiteX130" fmla="*/ 316223 w 1625541"/>
                  <a:gd name="connsiteY130" fmla="*/ 206225 h 1373519"/>
                  <a:gd name="connsiteX131" fmla="*/ 302247 w 1625541"/>
                  <a:gd name="connsiteY131" fmla="*/ 232527 h 1373519"/>
                  <a:gd name="connsiteX132" fmla="*/ 365415 w 1625541"/>
                  <a:gd name="connsiteY132" fmla="*/ 114849 h 1373519"/>
                  <a:gd name="connsiteX133" fmla="*/ 441458 w 1625541"/>
                  <a:gd name="connsiteY133" fmla="*/ 108869 h 1373519"/>
                  <a:gd name="connsiteX134" fmla="*/ 518566 w 1625541"/>
                  <a:gd name="connsiteY134" fmla="*/ 129008 h 1373519"/>
                  <a:gd name="connsiteX135" fmla="*/ 640610 w 1625541"/>
                  <a:gd name="connsiteY135" fmla="*/ 50177 h 1373519"/>
                  <a:gd name="connsiteX136" fmla="*/ 519996 w 1625541"/>
                  <a:gd name="connsiteY136" fmla="*/ 109493 h 1373519"/>
                  <a:gd name="connsiteX137" fmla="*/ 525242 w 1625541"/>
                  <a:gd name="connsiteY137" fmla="*/ 99002 h 1373519"/>
                  <a:gd name="connsiteX138" fmla="*/ 600479 w 1625541"/>
                  <a:gd name="connsiteY138" fmla="*/ 51351 h 1373519"/>
                  <a:gd name="connsiteX139" fmla="*/ 705721 w 1625541"/>
                  <a:gd name="connsiteY139" fmla="*/ 72847 h 1373519"/>
                  <a:gd name="connsiteX140" fmla="*/ 796585 w 1625541"/>
                  <a:gd name="connsiteY140" fmla="*/ 59934 h 1373519"/>
                  <a:gd name="connsiteX141" fmla="*/ 909935 w 1625541"/>
                  <a:gd name="connsiteY141" fmla="*/ 16759 h 1373519"/>
                  <a:gd name="connsiteX142" fmla="*/ 979412 w 1625541"/>
                  <a:gd name="connsiteY142" fmla="*/ 49296 h 1373519"/>
                  <a:gd name="connsiteX143" fmla="*/ 999734 w 1625541"/>
                  <a:gd name="connsiteY143" fmla="*/ 47976 h 1373519"/>
                  <a:gd name="connsiteX144" fmla="*/ 1043056 w 1625541"/>
                  <a:gd name="connsiteY144" fmla="*/ 12027 h 1373519"/>
                  <a:gd name="connsiteX145" fmla="*/ 1076438 w 1625541"/>
                  <a:gd name="connsiteY145" fmla="*/ 518 h 137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1625541" h="1373519">
                    <a:moveTo>
                      <a:pt x="159808" y="1084449"/>
                    </a:moveTo>
                    <a:cubicBezTo>
                      <a:pt x="171547" y="1136135"/>
                      <a:pt x="195684" y="1174615"/>
                      <a:pt x="242822" y="1197469"/>
                    </a:cubicBezTo>
                    <a:cubicBezTo>
                      <a:pt x="185156" y="1193030"/>
                      <a:pt x="146456" y="1141417"/>
                      <a:pt x="159808" y="1084449"/>
                    </a:cubicBezTo>
                    <a:close/>
                    <a:moveTo>
                      <a:pt x="1457389" y="985808"/>
                    </a:moveTo>
                    <a:cubicBezTo>
                      <a:pt x="1409077" y="985221"/>
                      <a:pt x="1388278" y="1009542"/>
                      <a:pt x="1398843" y="1056790"/>
                    </a:cubicBezTo>
                    <a:cubicBezTo>
                      <a:pt x="1406033" y="1088850"/>
                      <a:pt x="1399686" y="1115629"/>
                      <a:pt x="1375659" y="1140573"/>
                    </a:cubicBezTo>
                    <a:cubicBezTo>
                      <a:pt x="1445687" y="1153632"/>
                      <a:pt x="1464579" y="1146589"/>
                      <a:pt x="1457902" y="1070619"/>
                    </a:cubicBezTo>
                    <a:cubicBezTo>
                      <a:pt x="1457792" y="1069408"/>
                      <a:pt x="1457352" y="1068235"/>
                      <a:pt x="1457205" y="1067024"/>
                    </a:cubicBezTo>
                    <a:cubicBezTo>
                      <a:pt x="1455958" y="1056129"/>
                      <a:pt x="1454051" y="1045271"/>
                      <a:pt x="1453684" y="1034340"/>
                    </a:cubicBezTo>
                    <a:cubicBezTo>
                      <a:pt x="1453023" y="1015448"/>
                      <a:pt x="1462451" y="1003233"/>
                      <a:pt x="1480499" y="997767"/>
                    </a:cubicBezTo>
                    <a:cubicBezTo>
                      <a:pt x="1486771" y="995896"/>
                      <a:pt x="1493191" y="994429"/>
                      <a:pt x="1502435" y="992008"/>
                    </a:cubicBezTo>
                    <a:cubicBezTo>
                      <a:pt x="1486148" y="985368"/>
                      <a:pt x="1471512" y="985992"/>
                      <a:pt x="1457389" y="985808"/>
                    </a:cubicBezTo>
                    <a:close/>
                    <a:moveTo>
                      <a:pt x="79457" y="882109"/>
                    </a:moveTo>
                    <a:lnTo>
                      <a:pt x="66180" y="891190"/>
                    </a:lnTo>
                    <a:cubicBezTo>
                      <a:pt x="61105" y="894468"/>
                      <a:pt x="56180" y="897972"/>
                      <a:pt x="52145" y="902759"/>
                    </a:cubicBezTo>
                    <a:cubicBezTo>
                      <a:pt x="30539" y="928437"/>
                      <a:pt x="27934" y="956022"/>
                      <a:pt x="43231" y="985955"/>
                    </a:cubicBezTo>
                    <a:cubicBezTo>
                      <a:pt x="26650" y="969448"/>
                      <a:pt x="21258" y="949969"/>
                      <a:pt x="28521" y="928363"/>
                    </a:cubicBezTo>
                    <a:cubicBezTo>
                      <a:pt x="32795" y="915726"/>
                      <a:pt x="39068" y="905033"/>
                      <a:pt x="47738" y="896954"/>
                    </a:cubicBezTo>
                    <a:close/>
                    <a:moveTo>
                      <a:pt x="216484" y="273429"/>
                    </a:moveTo>
                    <a:cubicBezTo>
                      <a:pt x="204214" y="283461"/>
                      <a:pt x="193667" y="294475"/>
                      <a:pt x="185519" y="306943"/>
                    </a:cubicBezTo>
                    <a:lnTo>
                      <a:pt x="169050" y="348907"/>
                    </a:lnTo>
                    <a:lnTo>
                      <a:pt x="161386" y="353769"/>
                    </a:lnTo>
                    <a:cubicBezTo>
                      <a:pt x="159653" y="352975"/>
                      <a:pt x="158782" y="349912"/>
                      <a:pt x="158745" y="345107"/>
                    </a:cubicBezTo>
                    <a:cubicBezTo>
                      <a:pt x="158598" y="320456"/>
                      <a:pt x="167769" y="300134"/>
                      <a:pt x="188054" y="285461"/>
                    </a:cubicBezTo>
                    <a:cubicBezTo>
                      <a:pt x="196418" y="279408"/>
                      <a:pt x="205846" y="275483"/>
                      <a:pt x="216484" y="273429"/>
                    </a:cubicBezTo>
                    <a:close/>
                    <a:moveTo>
                      <a:pt x="1080854" y="12696"/>
                    </a:moveTo>
                    <a:cubicBezTo>
                      <a:pt x="1069285" y="12256"/>
                      <a:pt x="1057510" y="15457"/>
                      <a:pt x="1045294" y="24425"/>
                    </a:cubicBezTo>
                    <a:cubicBezTo>
                      <a:pt x="1065726" y="30221"/>
                      <a:pt x="1070165" y="48599"/>
                      <a:pt x="1080106" y="62466"/>
                    </a:cubicBezTo>
                    <a:cubicBezTo>
                      <a:pt x="1091074" y="77799"/>
                      <a:pt x="1109893" y="79560"/>
                      <a:pt x="1124529" y="67234"/>
                    </a:cubicBezTo>
                    <a:cubicBezTo>
                      <a:pt x="1137955" y="55936"/>
                      <a:pt x="1136928" y="44711"/>
                      <a:pt x="1121044" y="29158"/>
                    </a:cubicBezTo>
                    <a:cubicBezTo>
                      <a:pt x="1118990" y="27140"/>
                      <a:pt x="1117119" y="24939"/>
                      <a:pt x="1115175" y="22811"/>
                    </a:cubicBezTo>
                    <a:cubicBezTo>
                      <a:pt x="1115212" y="22848"/>
                      <a:pt x="1115248" y="22848"/>
                      <a:pt x="1115285" y="22848"/>
                    </a:cubicBezTo>
                    <a:cubicBezTo>
                      <a:pt x="1115285" y="22848"/>
                      <a:pt x="1114955" y="22555"/>
                      <a:pt x="1114955" y="22555"/>
                    </a:cubicBezTo>
                    <a:cubicBezTo>
                      <a:pt x="1115028" y="22665"/>
                      <a:pt x="1115101" y="22738"/>
                      <a:pt x="1115175" y="22811"/>
                    </a:cubicBezTo>
                    <a:cubicBezTo>
                      <a:pt x="1103785" y="17217"/>
                      <a:pt x="1092422" y="13136"/>
                      <a:pt x="1080854" y="12696"/>
                    </a:cubicBezTo>
                    <a:close/>
                    <a:moveTo>
                      <a:pt x="1076438" y="518"/>
                    </a:moveTo>
                    <a:cubicBezTo>
                      <a:pt x="1088800" y="2489"/>
                      <a:pt x="1102024" y="10046"/>
                      <a:pt x="1114991" y="22518"/>
                    </a:cubicBezTo>
                    <a:cubicBezTo>
                      <a:pt x="1149033" y="44821"/>
                      <a:pt x="1185569" y="51901"/>
                      <a:pt x="1226434" y="47205"/>
                    </a:cubicBezTo>
                    <a:cubicBezTo>
                      <a:pt x="1255266" y="43867"/>
                      <a:pt x="1286080" y="71306"/>
                      <a:pt x="1293197" y="100102"/>
                    </a:cubicBezTo>
                    <a:cubicBezTo>
                      <a:pt x="1300570" y="129852"/>
                      <a:pt x="1309557" y="158941"/>
                      <a:pt x="1325661" y="185316"/>
                    </a:cubicBezTo>
                    <a:cubicBezTo>
                      <a:pt x="1344002" y="215359"/>
                      <a:pt x="1369423" y="233334"/>
                      <a:pt x="1405849" y="235572"/>
                    </a:cubicBezTo>
                    <a:cubicBezTo>
                      <a:pt x="1435159" y="237406"/>
                      <a:pt x="1464065" y="243348"/>
                      <a:pt x="1490403" y="257361"/>
                    </a:cubicBezTo>
                    <a:cubicBezTo>
                      <a:pt x="1516008" y="270971"/>
                      <a:pt x="1521730" y="285754"/>
                      <a:pt x="1511496" y="313009"/>
                    </a:cubicBezTo>
                    <a:cubicBezTo>
                      <a:pt x="1504489" y="331681"/>
                      <a:pt x="1505773" y="349985"/>
                      <a:pt x="1511679" y="369427"/>
                    </a:cubicBezTo>
                    <a:cubicBezTo>
                      <a:pt x="1506654" y="369941"/>
                      <a:pt x="1502472" y="370087"/>
                      <a:pt x="1498400" y="370821"/>
                    </a:cubicBezTo>
                    <a:cubicBezTo>
                      <a:pt x="1485451" y="373132"/>
                      <a:pt x="1481966" y="383770"/>
                      <a:pt x="1477711" y="394078"/>
                    </a:cubicBezTo>
                    <a:cubicBezTo>
                      <a:pt x="1473236" y="405009"/>
                      <a:pt x="1482186" y="407907"/>
                      <a:pt x="1487982" y="412566"/>
                    </a:cubicBezTo>
                    <a:cubicBezTo>
                      <a:pt x="1516962" y="435823"/>
                      <a:pt x="1544657" y="460290"/>
                      <a:pt x="1564832" y="495433"/>
                    </a:cubicBezTo>
                    <a:cubicBezTo>
                      <a:pt x="1573526" y="443893"/>
                      <a:pt x="1547592" y="409411"/>
                      <a:pt x="1516815" y="376837"/>
                    </a:cubicBezTo>
                    <a:cubicBezTo>
                      <a:pt x="1568574" y="394445"/>
                      <a:pt x="1590180" y="459740"/>
                      <a:pt x="1569455" y="509812"/>
                    </a:cubicBezTo>
                    <a:cubicBezTo>
                      <a:pt x="1562228" y="527200"/>
                      <a:pt x="1552654" y="549540"/>
                      <a:pt x="1558853" y="571733"/>
                    </a:cubicBezTo>
                    <a:cubicBezTo>
                      <a:pt x="1560614" y="578079"/>
                      <a:pt x="1563805" y="582811"/>
                      <a:pt x="1552104" y="584755"/>
                    </a:cubicBezTo>
                    <a:cubicBezTo>
                      <a:pt x="1535707" y="587470"/>
                      <a:pt x="1533285" y="600199"/>
                      <a:pt x="1544951" y="612231"/>
                    </a:cubicBezTo>
                    <a:cubicBezTo>
                      <a:pt x="1552617" y="620154"/>
                      <a:pt x="1560504" y="627858"/>
                      <a:pt x="1567950" y="635928"/>
                    </a:cubicBezTo>
                    <a:cubicBezTo>
                      <a:pt x="1574884" y="643411"/>
                      <a:pt x="1581376" y="651298"/>
                      <a:pt x="1590621" y="661973"/>
                    </a:cubicBezTo>
                    <a:cubicBezTo>
                      <a:pt x="1592161" y="635854"/>
                      <a:pt x="1584605" y="616119"/>
                      <a:pt x="1572463" y="595650"/>
                    </a:cubicBezTo>
                    <a:cubicBezTo>
                      <a:pt x="1592345" y="607609"/>
                      <a:pt x="1600488" y="626390"/>
                      <a:pt x="1596233" y="652655"/>
                    </a:cubicBezTo>
                    <a:cubicBezTo>
                      <a:pt x="1594436" y="663843"/>
                      <a:pt x="1596820" y="672024"/>
                      <a:pt x="1602653" y="681304"/>
                    </a:cubicBezTo>
                    <a:cubicBezTo>
                      <a:pt x="1634090" y="731486"/>
                      <a:pt x="1635741" y="780165"/>
                      <a:pt x="1591244" y="824404"/>
                    </a:cubicBezTo>
                    <a:cubicBezTo>
                      <a:pt x="1586219" y="829393"/>
                      <a:pt x="1585742" y="834125"/>
                      <a:pt x="1586989" y="840728"/>
                    </a:cubicBezTo>
                    <a:cubicBezTo>
                      <a:pt x="1592381" y="867213"/>
                      <a:pt x="1594472" y="893991"/>
                      <a:pt x="1592015" y="920953"/>
                    </a:cubicBezTo>
                    <a:cubicBezTo>
                      <a:pt x="1588640" y="957783"/>
                      <a:pt x="1571986" y="976968"/>
                      <a:pt x="1536550" y="987312"/>
                    </a:cubicBezTo>
                    <a:cubicBezTo>
                      <a:pt x="1519639" y="992228"/>
                      <a:pt x="1503206" y="998831"/>
                      <a:pt x="1486882" y="1005507"/>
                    </a:cubicBezTo>
                    <a:cubicBezTo>
                      <a:pt x="1475767" y="1010056"/>
                      <a:pt x="1471218" y="1017062"/>
                      <a:pt x="1473052" y="1031222"/>
                    </a:cubicBezTo>
                    <a:cubicBezTo>
                      <a:pt x="1476867" y="1060238"/>
                      <a:pt x="1472062" y="1089621"/>
                      <a:pt x="1471768" y="1118893"/>
                    </a:cubicBezTo>
                    <a:cubicBezTo>
                      <a:pt x="1471548" y="1140903"/>
                      <a:pt x="1447888" y="1158804"/>
                      <a:pt x="1424227" y="1159465"/>
                    </a:cubicBezTo>
                    <a:cubicBezTo>
                      <a:pt x="1404015" y="1160015"/>
                      <a:pt x="1384243" y="1156934"/>
                      <a:pt x="1367773" y="1143398"/>
                    </a:cubicBezTo>
                    <a:cubicBezTo>
                      <a:pt x="1366012" y="1141930"/>
                      <a:pt x="1363921" y="1139106"/>
                      <a:pt x="1362014" y="1141417"/>
                    </a:cubicBezTo>
                    <a:cubicBezTo>
                      <a:pt x="1348991" y="1157374"/>
                      <a:pt x="1329769" y="1151981"/>
                      <a:pt x="1313482" y="1154843"/>
                    </a:cubicBezTo>
                    <a:cubicBezTo>
                      <a:pt x="1278560" y="1161005"/>
                      <a:pt x="1254203" y="1178906"/>
                      <a:pt x="1240007" y="1211077"/>
                    </a:cubicBezTo>
                    <a:cubicBezTo>
                      <a:pt x="1222729" y="1249961"/>
                      <a:pt x="1196611" y="1280995"/>
                      <a:pt x="1159231" y="1302014"/>
                    </a:cubicBezTo>
                    <a:cubicBezTo>
                      <a:pt x="1158717" y="1307260"/>
                      <a:pt x="1156003" y="1311258"/>
                      <a:pt x="1151381" y="1313496"/>
                    </a:cubicBezTo>
                    <a:cubicBezTo>
                      <a:pt x="1127354" y="1325124"/>
                      <a:pt x="1103106" y="1336019"/>
                      <a:pt x="1075484" y="1334992"/>
                    </a:cubicBezTo>
                    <a:cubicBezTo>
                      <a:pt x="1065616" y="1332718"/>
                      <a:pt x="1060517" y="1326665"/>
                      <a:pt x="1057986" y="1318485"/>
                    </a:cubicBezTo>
                    <a:cubicBezTo>
                      <a:pt x="997900" y="1343759"/>
                      <a:pt x="932458" y="1357662"/>
                      <a:pt x="863971" y="1357662"/>
                    </a:cubicBezTo>
                    <a:cubicBezTo>
                      <a:pt x="853333" y="1357662"/>
                      <a:pt x="842732" y="1357295"/>
                      <a:pt x="832240" y="1356635"/>
                    </a:cubicBezTo>
                    <a:cubicBezTo>
                      <a:pt x="830479" y="1359092"/>
                      <a:pt x="828205" y="1361293"/>
                      <a:pt x="825051" y="1363054"/>
                    </a:cubicBezTo>
                    <a:cubicBezTo>
                      <a:pt x="799923" y="1371088"/>
                      <a:pt x="774795" y="1378791"/>
                      <a:pt x="748347" y="1368740"/>
                    </a:cubicBezTo>
                    <a:cubicBezTo>
                      <a:pt x="678173" y="1368263"/>
                      <a:pt x="611190" y="1357478"/>
                      <a:pt x="554662" y="1310855"/>
                    </a:cubicBezTo>
                    <a:cubicBezTo>
                      <a:pt x="534156" y="1293944"/>
                      <a:pt x="516952" y="1274465"/>
                      <a:pt x="504113" y="1251428"/>
                    </a:cubicBezTo>
                    <a:cubicBezTo>
                      <a:pt x="497620" y="1239763"/>
                      <a:pt x="489953" y="1236352"/>
                      <a:pt x="477444" y="1241047"/>
                    </a:cubicBezTo>
                    <a:cubicBezTo>
                      <a:pt x="452206" y="1250475"/>
                      <a:pt x="425611" y="1254913"/>
                      <a:pt x="399016" y="1257738"/>
                    </a:cubicBezTo>
                    <a:cubicBezTo>
                      <a:pt x="356134" y="1262250"/>
                      <a:pt x="314059" y="1251355"/>
                      <a:pt x="300377" y="1210784"/>
                    </a:cubicBezTo>
                    <a:cubicBezTo>
                      <a:pt x="300120" y="1189398"/>
                      <a:pt x="289702" y="1182171"/>
                      <a:pt x="268096" y="1180117"/>
                    </a:cubicBezTo>
                    <a:cubicBezTo>
                      <a:pt x="241500" y="1177623"/>
                      <a:pt x="222829" y="1160785"/>
                      <a:pt x="214759" y="1133750"/>
                    </a:cubicBezTo>
                    <a:cubicBezTo>
                      <a:pt x="209880" y="1117389"/>
                      <a:pt x="205258" y="1100589"/>
                      <a:pt x="197371" y="1085659"/>
                    </a:cubicBezTo>
                    <a:cubicBezTo>
                      <a:pt x="182368" y="1057230"/>
                      <a:pt x="161385" y="1036761"/>
                      <a:pt x="125473" y="1036651"/>
                    </a:cubicBezTo>
                    <a:cubicBezTo>
                      <a:pt x="96970" y="1036541"/>
                      <a:pt x="75658" y="1019190"/>
                      <a:pt x="55922" y="1000115"/>
                    </a:cubicBezTo>
                    <a:cubicBezTo>
                      <a:pt x="72319" y="1007304"/>
                      <a:pt x="88056" y="1015888"/>
                      <a:pt x="106104" y="1018456"/>
                    </a:cubicBezTo>
                    <a:cubicBezTo>
                      <a:pt x="126023" y="1021281"/>
                      <a:pt x="143521" y="1015741"/>
                      <a:pt x="159551" y="1004406"/>
                    </a:cubicBezTo>
                    <a:cubicBezTo>
                      <a:pt x="163513" y="1001582"/>
                      <a:pt x="167952" y="997803"/>
                      <a:pt x="167071" y="992595"/>
                    </a:cubicBezTo>
                    <a:cubicBezTo>
                      <a:pt x="166117" y="986835"/>
                      <a:pt x="159991" y="986469"/>
                      <a:pt x="155333" y="985662"/>
                    </a:cubicBezTo>
                    <a:cubicBezTo>
                      <a:pt x="145135" y="983937"/>
                      <a:pt x="134717" y="983240"/>
                      <a:pt x="124556" y="981296"/>
                    </a:cubicBezTo>
                    <a:cubicBezTo>
                      <a:pt x="83801" y="973520"/>
                      <a:pt x="70779" y="952941"/>
                      <a:pt x="78372" y="911709"/>
                    </a:cubicBezTo>
                    <a:cubicBezTo>
                      <a:pt x="79289" y="906739"/>
                      <a:pt x="82086" y="901805"/>
                      <a:pt x="83604" y="896738"/>
                    </a:cubicBezTo>
                    <a:lnTo>
                      <a:pt x="81210" y="881289"/>
                    </a:lnTo>
                    <a:lnTo>
                      <a:pt x="79457" y="882109"/>
                    </a:lnTo>
                    <a:lnTo>
                      <a:pt x="81124" y="880969"/>
                    </a:lnTo>
                    <a:lnTo>
                      <a:pt x="81168" y="881020"/>
                    </a:lnTo>
                    <a:lnTo>
                      <a:pt x="81160" y="880969"/>
                    </a:lnTo>
                    <a:lnTo>
                      <a:pt x="81417" y="881262"/>
                    </a:lnTo>
                    <a:cubicBezTo>
                      <a:pt x="93155" y="874146"/>
                      <a:pt x="93339" y="860573"/>
                      <a:pt x="98254" y="849825"/>
                    </a:cubicBezTo>
                    <a:cubicBezTo>
                      <a:pt x="101886" y="841938"/>
                      <a:pt x="92679" y="840214"/>
                      <a:pt x="88240" y="837060"/>
                    </a:cubicBezTo>
                    <a:cubicBezTo>
                      <a:pt x="67111" y="821909"/>
                      <a:pt x="48366" y="804852"/>
                      <a:pt x="38792" y="779761"/>
                    </a:cubicBezTo>
                    <a:cubicBezTo>
                      <a:pt x="27970" y="751405"/>
                      <a:pt x="33619" y="724113"/>
                      <a:pt x="46128" y="698325"/>
                    </a:cubicBezTo>
                    <a:cubicBezTo>
                      <a:pt x="53024" y="684056"/>
                      <a:pt x="53868" y="674848"/>
                      <a:pt x="41579" y="662303"/>
                    </a:cubicBezTo>
                    <a:cubicBezTo>
                      <a:pt x="23201" y="643558"/>
                      <a:pt x="9482" y="620851"/>
                      <a:pt x="2585" y="594843"/>
                    </a:cubicBezTo>
                    <a:cubicBezTo>
                      <a:pt x="-1083" y="580977"/>
                      <a:pt x="-1780" y="567294"/>
                      <a:pt x="6767" y="551264"/>
                    </a:cubicBezTo>
                    <a:cubicBezTo>
                      <a:pt x="12600" y="597264"/>
                      <a:pt x="35600" y="632626"/>
                      <a:pt x="58160" y="669382"/>
                    </a:cubicBezTo>
                    <a:cubicBezTo>
                      <a:pt x="67001" y="661202"/>
                      <a:pt x="70449" y="655003"/>
                      <a:pt x="64543" y="644585"/>
                    </a:cubicBezTo>
                    <a:cubicBezTo>
                      <a:pt x="45358" y="610800"/>
                      <a:pt x="40075" y="577235"/>
                      <a:pt x="68651" y="544808"/>
                    </a:cubicBezTo>
                    <a:cubicBezTo>
                      <a:pt x="79766" y="532189"/>
                      <a:pt x="65276" y="529254"/>
                      <a:pt x="57463" y="523055"/>
                    </a:cubicBezTo>
                    <a:cubicBezTo>
                      <a:pt x="74154" y="518286"/>
                      <a:pt x="89927" y="514654"/>
                      <a:pt x="105114" y="509299"/>
                    </a:cubicBezTo>
                    <a:cubicBezTo>
                      <a:pt x="146749" y="494626"/>
                      <a:pt x="166778" y="465573"/>
                      <a:pt x="164943" y="421407"/>
                    </a:cubicBezTo>
                    <a:cubicBezTo>
                      <a:pt x="163953" y="396939"/>
                      <a:pt x="162486" y="372692"/>
                      <a:pt x="169236" y="348775"/>
                    </a:cubicBezTo>
                    <a:lnTo>
                      <a:pt x="169185" y="348833"/>
                    </a:lnTo>
                    <a:lnTo>
                      <a:pt x="168943" y="349179"/>
                    </a:lnTo>
                    <a:lnTo>
                      <a:pt x="168996" y="349045"/>
                    </a:lnTo>
                    <a:lnTo>
                      <a:pt x="168942" y="349105"/>
                    </a:lnTo>
                    <a:lnTo>
                      <a:pt x="169011" y="349005"/>
                    </a:lnTo>
                    <a:lnTo>
                      <a:pt x="169050" y="348907"/>
                    </a:lnTo>
                    <a:lnTo>
                      <a:pt x="169103" y="348873"/>
                    </a:lnTo>
                    <a:lnTo>
                      <a:pt x="194890" y="311725"/>
                    </a:lnTo>
                    <a:cubicBezTo>
                      <a:pt x="205020" y="300619"/>
                      <a:pt x="216667" y="290889"/>
                      <a:pt x="229946" y="282599"/>
                    </a:cubicBezTo>
                    <a:cubicBezTo>
                      <a:pt x="233504" y="280361"/>
                      <a:pt x="243738" y="277867"/>
                      <a:pt x="233137" y="270053"/>
                    </a:cubicBezTo>
                    <a:cubicBezTo>
                      <a:pt x="231303" y="268733"/>
                      <a:pt x="237869" y="265982"/>
                      <a:pt x="240914" y="265505"/>
                    </a:cubicBezTo>
                    <a:cubicBezTo>
                      <a:pt x="259622" y="262644"/>
                      <a:pt x="278550" y="261030"/>
                      <a:pt x="297075" y="257398"/>
                    </a:cubicBezTo>
                    <a:cubicBezTo>
                      <a:pt x="337866" y="249401"/>
                      <a:pt x="369377" y="189278"/>
                      <a:pt x="353310" y="151091"/>
                    </a:cubicBezTo>
                    <a:cubicBezTo>
                      <a:pt x="352429" y="149000"/>
                      <a:pt x="351182" y="146029"/>
                      <a:pt x="349531" y="145552"/>
                    </a:cubicBezTo>
                    <a:cubicBezTo>
                      <a:pt x="345093" y="144305"/>
                      <a:pt x="343295" y="148413"/>
                      <a:pt x="341425" y="151385"/>
                    </a:cubicBezTo>
                    <a:cubicBezTo>
                      <a:pt x="330603" y="168515"/>
                      <a:pt x="324000" y="187664"/>
                      <a:pt x="316223" y="206225"/>
                    </a:cubicBezTo>
                    <a:cubicBezTo>
                      <a:pt x="313069" y="213782"/>
                      <a:pt x="312188" y="222476"/>
                      <a:pt x="302247" y="232527"/>
                    </a:cubicBezTo>
                    <a:cubicBezTo>
                      <a:pt x="315306" y="185169"/>
                      <a:pt x="328916" y="143718"/>
                      <a:pt x="365415" y="114849"/>
                    </a:cubicBezTo>
                    <a:cubicBezTo>
                      <a:pt x="388965" y="96214"/>
                      <a:pt x="414863" y="96984"/>
                      <a:pt x="441458" y="108869"/>
                    </a:cubicBezTo>
                    <a:cubicBezTo>
                      <a:pt x="465999" y="119837"/>
                      <a:pt x="490613" y="131392"/>
                      <a:pt x="518566" y="129008"/>
                    </a:cubicBezTo>
                    <a:cubicBezTo>
                      <a:pt x="572966" y="124349"/>
                      <a:pt x="612400" y="96104"/>
                      <a:pt x="640610" y="50177"/>
                    </a:cubicBezTo>
                    <a:cubicBezTo>
                      <a:pt x="596847" y="62245"/>
                      <a:pt x="560788" y="89868"/>
                      <a:pt x="519996" y="109493"/>
                    </a:cubicBezTo>
                    <a:cubicBezTo>
                      <a:pt x="518015" y="103550"/>
                      <a:pt x="522638" y="101496"/>
                      <a:pt x="525242" y="99002"/>
                    </a:cubicBezTo>
                    <a:cubicBezTo>
                      <a:pt x="547068" y="77982"/>
                      <a:pt x="571646" y="61402"/>
                      <a:pt x="600479" y="51351"/>
                    </a:cubicBezTo>
                    <a:cubicBezTo>
                      <a:pt x="639949" y="37558"/>
                      <a:pt x="674651" y="44711"/>
                      <a:pt x="705721" y="72847"/>
                    </a:cubicBezTo>
                    <a:cubicBezTo>
                      <a:pt x="749484" y="112464"/>
                      <a:pt x="765881" y="109860"/>
                      <a:pt x="796585" y="59934"/>
                    </a:cubicBezTo>
                    <a:cubicBezTo>
                      <a:pt x="825381" y="13127"/>
                      <a:pt x="857405" y="875"/>
                      <a:pt x="909935" y="16759"/>
                    </a:cubicBezTo>
                    <a:cubicBezTo>
                      <a:pt x="934659" y="24242"/>
                      <a:pt x="957696" y="35504"/>
                      <a:pt x="979412" y="49296"/>
                    </a:cubicBezTo>
                    <a:cubicBezTo>
                      <a:pt x="987189" y="54249"/>
                      <a:pt x="992581" y="55386"/>
                      <a:pt x="999734" y="47976"/>
                    </a:cubicBezTo>
                    <a:cubicBezTo>
                      <a:pt x="1012793" y="34513"/>
                      <a:pt x="1029704" y="25856"/>
                      <a:pt x="1043056" y="12027"/>
                    </a:cubicBezTo>
                    <a:cubicBezTo>
                      <a:pt x="1052575" y="2159"/>
                      <a:pt x="1064076" y="-1454"/>
                      <a:pt x="1076438" y="518"/>
                    </a:cubicBezTo>
                    <a:close/>
                  </a:path>
                </a:pathLst>
              </a:custGeom>
              <a:solidFill>
                <a:srgbClr val="69372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="" xmlns:a16="http://schemas.microsoft.com/office/drawing/2014/main" id="{9A9C1565-C9B6-43D0-AA3D-72FD46CD09E0}"/>
                  </a:ext>
                </a:extLst>
              </p:cNvPr>
              <p:cNvSpPr/>
              <p:nvPr/>
            </p:nvSpPr>
            <p:spPr>
              <a:xfrm>
                <a:off x="7940651" y="1937869"/>
                <a:ext cx="969670" cy="1131758"/>
              </a:xfrm>
              <a:custGeom>
                <a:avLst/>
                <a:gdLst>
                  <a:gd name="connsiteX0" fmla="*/ 967768 w 969670"/>
                  <a:gd name="connsiteY0" fmla="*/ 764 h 1131758"/>
                  <a:gd name="connsiteX1" fmla="*/ 967842 w 969670"/>
                  <a:gd name="connsiteY1" fmla="*/ 874 h 1131758"/>
                  <a:gd name="connsiteX2" fmla="*/ 845285 w 969670"/>
                  <a:gd name="connsiteY2" fmla="*/ 303984 h 1131758"/>
                  <a:gd name="connsiteX3" fmla="*/ 839379 w 969670"/>
                  <a:gd name="connsiteY3" fmla="*/ 510288 h 1131758"/>
                  <a:gd name="connsiteX4" fmla="*/ 693748 w 969670"/>
                  <a:gd name="connsiteY4" fmla="*/ 693482 h 1131758"/>
                  <a:gd name="connsiteX5" fmla="*/ 445736 w 969670"/>
                  <a:gd name="connsiteY5" fmla="*/ 1017648 h 1131758"/>
                  <a:gd name="connsiteX6" fmla="*/ 380917 w 969670"/>
                  <a:gd name="connsiteY6" fmla="*/ 1087199 h 1131758"/>
                  <a:gd name="connsiteX7" fmla="*/ 205537 w 969670"/>
                  <a:gd name="connsiteY7" fmla="*/ 1118342 h 1131758"/>
                  <a:gd name="connsiteX8" fmla="*/ 2901 w 969670"/>
                  <a:gd name="connsiteY8" fmla="*/ 969410 h 1131758"/>
                  <a:gd name="connsiteX9" fmla="*/ 11888 w 969670"/>
                  <a:gd name="connsiteY9" fmla="*/ 940724 h 1131758"/>
                  <a:gd name="connsiteX10" fmla="*/ 68636 w 969670"/>
                  <a:gd name="connsiteY10" fmla="*/ 869083 h 1131758"/>
                  <a:gd name="connsiteX11" fmla="*/ 105906 w 969670"/>
                  <a:gd name="connsiteY11" fmla="*/ 814792 h 1131758"/>
                  <a:gd name="connsiteX12" fmla="*/ 124394 w 969670"/>
                  <a:gd name="connsiteY12" fmla="*/ 803934 h 1131758"/>
                  <a:gd name="connsiteX13" fmla="*/ 204803 w 969670"/>
                  <a:gd name="connsiteY13" fmla="*/ 858151 h 1131758"/>
                  <a:gd name="connsiteX14" fmla="*/ 279783 w 969670"/>
                  <a:gd name="connsiteY14" fmla="*/ 848320 h 1131758"/>
                  <a:gd name="connsiteX15" fmla="*/ 398635 w 969670"/>
                  <a:gd name="connsiteY15" fmla="*/ 688457 h 1131758"/>
                  <a:gd name="connsiteX16" fmla="*/ 853979 w 969670"/>
                  <a:gd name="connsiteY16" fmla="*/ 91591 h 1131758"/>
                  <a:gd name="connsiteX17" fmla="*/ 967768 w 969670"/>
                  <a:gd name="connsiteY17" fmla="*/ 764 h 11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9670" h="1131758">
                    <a:moveTo>
                      <a:pt x="967768" y="764"/>
                    </a:moveTo>
                    <a:cubicBezTo>
                      <a:pt x="970850" y="5790"/>
                      <a:pt x="969676" y="-2611"/>
                      <a:pt x="967842" y="874"/>
                    </a:cubicBezTo>
                    <a:cubicBezTo>
                      <a:pt x="917366" y="98010"/>
                      <a:pt x="869862" y="196357"/>
                      <a:pt x="845285" y="303984"/>
                    </a:cubicBezTo>
                    <a:cubicBezTo>
                      <a:pt x="829658" y="372361"/>
                      <a:pt x="823532" y="441031"/>
                      <a:pt x="839379" y="510288"/>
                    </a:cubicBezTo>
                    <a:cubicBezTo>
                      <a:pt x="788536" y="569531"/>
                      <a:pt x="741436" y="631745"/>
                      <a:pt x="693748" y="693482"/>
                    </a:cubicBezTo>
                    <a:cubicBezTo>
                      <a:pt x="610588" y="801146"/>
                      <a:pt x="528565" y="909727"/>
                      <a:pt x="445736" y="1017648"/>
                    </a:cubicBezTo>
                    <a:cubicBezTo>
                      <a:pt x="426404" y="1042849"/>
                      <a:pt x="404798" y="1066069"/>
                      <a:pt x="380917" y="1087199"/>
                    </a:cubicBezTo>
                    <a:cubicBezTo>
                      <a:pt x="328718" y="1133419"/>
                      <a:pt x="269768" y="1143470"/>
                      <a:pt x="205537" y="1118342"/>
                    </a:cubicBezTo>
                    <a:cubicBezTo>
                      <a:pt x="124944" y="1086832"/>
                      <a:pt x="57815" y="1036246"/>
                      <a:pt x="2901" y="969410"/>
                    </a:cubicBezTo>
                    <a:cubicBezTo>
                      <a:pt x="-5059" y="956498"/>
                      <a:pt x="5175" y="948171"/>
                      <a:pt x="11888" y="940724"/>
                    </a:cubicBezTo>
                    <a:cubicBezTo>
                      <a:pt x="32357" y="918018"/>
                      <a:pt x="50075" y="893257"/>
                      <a:pt x="68636" y="869083"/>
                    </a:cubicBezTo>
                    <a:cubicBezTo>
                      <a:pt x="82026" y="851622"/>
                      <a:pt x="93251" y="832730"/>
                      <a:pt x="105906" y="814792"/>
                    </a:cubicBezTo>
                    <a:cubicBezTo>
                      <a:pt x="110418" y="808409"/>
                      <a:pt x="114160" y="800596"/>
                      <a:pt x="124394" y="803934"/>
                    </a:cubicBezTo>
                    <a:cubicBezTo>
                      <a:pt x="151173" y="822055"/>
                      <a:pt x="177731" y="840507"/>
                      <a:pt x="204803" y="858151"/>
                    </a:cubicBezTo>
                    <a:cubicBezTo>
                      <a:pt x="236680" y="878950"/>
                      <a:pt x="256196" y="877410"/>
                      <a:pt x="279783" y="848320"/>
                    </a:cubicBezTo>
                    <a:cubicBezTo>
                      <a:pt x="321601" y="796744"/>
                      <a:pt x="363529" y="745535"/>
                      <a:pt x="398635" y="688457"/>
                    </a:cubicBezTo>
                    <a:cubicBezTo>
                      <a:pt x="530326" y="474339"/>
                      <a:pt x="675150" y="269833"/>
                      <a:pt x="853979" y="91591"/>
                    </a:cubicBezTo>
                    <a:cubicBezTo>
                      <a:pt x="890735" y="54981"/>
                      <a:pt x="926464" y="32238"/>
                      <a:pt x="967768" y="76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="" xmlns:a16="http://schemas.microsoft.com/office/drawing/2014/main" id="{175363C1-C20F-443C-BB6E-E782D9179061}"/>
                  </a:ext>
                </a:extLst>
              </p:cNvPr>
              <p:cNvSpPr/>
              <p:nvPr/>
            </p:nvSpPr>
            <p:spPr>
              <a:xfrm>
                <a:off x="6957846" y="2094246"/>
                <a:ext cx="962414" cy="681932"/>
              </a:xfrm>
              <a:custGeom>
                <a:avLst/>
                <a:gdLst>
                  <a:gd name="connsiteX0" fmla="*/ 846568 w 962414"/>
                  <a:gd name="connsiteY0" fmla="*/ 681086 h 681932"/>
                  <a:gd name="connsiteX1" fmla="*/ 552225 w 962414"/>
                  <a:gd name="connsiteY1" fmla="*/ 450938 h 681932"/>
                  <a:gd name="connsiteX2" fmla="*/ 517780 w 962414"/>
                  <a:gd name="connsiteY2" fmla="*/ 435054 h 681932"/>
                  <a:gd name="connsiteX3" fmla="*/ 176814 w 962414"/>
                  <a:gd name="connsiteY3" fmla="*/ 398408 h 681932"/>
                  <a:gd name="connsiteX4" fmla="*/ 100110 w 962414"/>
                  <a:gd name="connsiteY4" fmla="*/ 395767 h 681932"/>
                  <a:gd name="connsiteX5" fmla="*/ 77770 w 962414"/>
                  <a:gd name="connsiteY5" fmla="*/ 337001 h 681932"/>
                  <a:gd name="connsiteX6" fmla="*/ 87711 w 962414"/>
                  <a:gd name="connsiteY6" fmla="*/ 323832 h 681932"/>
                  <a:gd name="connsiteX7" fmla="*/ 67426 w 962414"/>
                  <a:gd name="connsiteY7" fmla="*/ 322145 h 681932"/>
                  <a:gd name="connsiteX8" fmla="*/ 33384 w 962414"/>
                  <a:gd name="connsiteY8" fmla="*/ 316239 h 681932"/>
                  <a:gd name="connsiteX9" fmla="*/ 14822 w 962414"/>
                  <a:gd name="connsiteY9" fmla="*/ 260004 h 681932"/>
                  <a:gd name="connsiteX10" fmla="*/ 14346 w 962414"/>
                  <a:gd name="connsiteY10" fmla="*/ 239645 h 681932"/>
                  <a:gd name="connsiteX11" fmla="*/ 39547 w 962414"/>
                  <a:gd name="connsiteY11" fmla="*/ 164152 h 681932"/>
                  <a:gd name="connsiteX12" fmla="*/ 47507 w 962414"/>
                  <a:gd name="connsiteY12" fmla="*/ 148268 h 681932"/>
                  <a:gd name="connsiteX13" fmla="*/ 65848 w 962414"/>
                  <a:gd name="connsiteY13" fmla="*/ 98820 h 681932"/>
                  <a:gd name="connsiteX14" fmla="*/ 115517 w 962414"/>
                  <a:gd name="connsiteY14" fmla="*/ 87081 h 681932"/>
                  <a:gd name="connsiteX15" fmla="*/ 287412 w 962414"/>
                  <a:gd name="connsiteY15" fmla="*/ 92327 h 681932"/>
                  <a:gd name="connsiteX16" fmla="*/ 377872 w 962414"/>
                  <a:gd name="connsiteY16" fmla="*/ 102781 h 681932"/>
                  <a:gd name="connsiteX17" fmla="*/ 355202 w 962414"/>
                  <a:gd name="connsiteY17" fmla="*/ 84733 h 681932"/>
                  <a:gd name="connsiteX18" fmla="*/ 349883 w 962414"/>
                  <a:gd name="connsiteY18" fmla="*/ 19842 h 681932"/>
                  <a:gd name="connsiteX19" fmla="*/ 422882 w 962414"/>
                  <a:gd name="connsiteY19" fmla="*/ 13312 h 681932"/>
                  <a:gd name="connsiteX20" fmla="*/ 458868 w 962414"/>
                  <a:gd name="connsiteY20" fmla="*/ 49848 h 681932"/>
                  <a:gd name="connsiteX21" fmla="*/ 592723 w 962414"/>
                  <a:gd name="connsiteY21" fmla="*/ 165839 h 681932"/>
                  <a:gd name="connsiteX22" fmla="*/ 673792 w 962414"/>
                  <a:gd name="connsiteY22" fmla="*/ 314551 h 681932"/>
                  <a:gd name="connsiteX23" fmla="*/ 685604 w 962414"/>
                  <a:gd name="connsiteY23" fmla="*/ 337735 h 681932"/>
                  <a:gd name="connsiteX24" fmla="*/ 942971 w 962414"/>
                  <a:gd name="connsiteY24" fmla="*/ 549578 h 681932"/>
                  <a:gd name="connsiteX25" fmla="*/ 961899 w 962414"/>
                  <a:gd name="connsiteY25" fmla="*/ 566819 h 681932"/>
                  <a:gd name="connsiteX26" fmla="*/ 954269 w 962414"/>
                  <a:gd name="connsiteY26" fmla="*/ 584060 h 681932"/>
                  <a:gd name="connsiteX27" fmla="*/ 864653 w 962414"/>
                  <a:gd name="connsiteY27" fmla="*/ 672135 h 681932"/>
                  <a:gd name="connsiteX28" fmla="*/ 846568 w 962414"/>
                  <a:gd name="connsiteY28" fmla="*/ 681086 h 6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2414" h="681932">
                    <a:moveTo>
                      <a:pt x="846568" y="681086"/>
                    </a:moveTo>
                    <a:cubicBezTo>
                      <a:pt x="748442" y="604419"/>
                      <a:pt x="650205" y="527825"/>
                      <a:pt x="552225" y="450938"/>
                    </a:cubicBezTo>
                    <a:cubicBezTo>
                      <a:pt x="541771" y="442721"/>
                      <a:pt x="530289" y="438356"/>
                      <a:pt x="517780" y="435054"/>
                    </a:cubicBezTo>
                    <a:cubicBezTo>
                      <a:pt x="405934" y="405855"/>
                      <a:pt x="292328" y="393786"/>
                      <a:pt x="176814" y="398408"/>
                    </a:cubicBezTo>
                    <a:cubicBezTo>
                      <a:pt x="151246" y="399435"/>
                      <a:pt x="125421" y="401343"/>
                      <a:pt x="100110" y="395767"/>
                    </a:cubicBezTo>
                    <a:cubicBezTo>
                      <a:pt x="62583" y="387513"/>
                      <a:pt x="55540" y="368548"/>
                      <a:pt x="77770" y="337001"/>
                    </a:cubicBezTo>
                    <a:cubicBezTo>
                      <a:pt x="80851" y="332636"/>
                      <a:pt x="84190" y="328491"/>
                      <a:pt x="87711" y="323832"/>
                    </a:cubicBezTo>
                    <a:cubicBezTo>
                      <a:pt x="80448" y="319430"/>
                      <a:pt x="73772" y="322255"/>
                      <a:pt x="67426" y="322145"/>
                    </a:cubicBezTo>
                    <a:cubicBezTo>
                      <a:pt x="55724" y="321961"/>
                      <a:pt x="44242" y="321044"/>
                      <a:pt x="33384" y="316239"/>
                    </a:cubicBezTo>
                    <a:cubicBezTo>
                      <a:pt x="7302" y="304720"/>
                      <a:pt x="296" y="284508"/>
                      <a:pt x="14822" y="260004"/>
                    </a:cubicBezTo>
                    <a:cubicBezTo>
                      <a:pt x="19298" y="252447"/>
                      <a:pt x="21682" y="247678"/>
                      <a:pt x="14346" y="239645"/>
                    </a:cubicBezTo>
                    <a:cubicBezTo>
                      <a:pt x="-12506" y="210115"/>
                      <a:pt x="-291" y="173066"/>
                      <a:pt x="39547" y="164152"/>
                    </a:cubicBezTo>
                    <a:cubicBezTo>
                      <a:pt x="51762" y="161400"/>
                      <a:pt x="52862" y="159273"/>
                      <a:pt x="47507" y="148268"/>
                    </a:cubicBezTo>
                    <a:cubicBezTo>
                      <a:pt x="36759" y="126295"/>
                      <a:pt x="43655" y="109201"/>
                      <a:pt x="65848" y="98820"/>
                    </a:cubicBezTo>
                    <a:cubicBezTo>
                      <a:pt x="81548" y="91483"/>
                      <a:pt x="98569" y="87998"/>
                      <a:pt x="115517" y="87081"/>
                    </a:cubicBezTo>
                    <a:cubicBezTo>
                      <a:pt x="172925" y="84073"/>
                      <a:pt x="230260" y="85320"/>
                      <a:pt x="287412" y="92327"/>
                    </a:cubicBezTo>
                    <a:cubicBezTo>
                      <a:pt x="316869" y="95958"/>
                      <a:pt x="346325" y="99150"/>
                      <a:pt x="377872" y="102781"/>
                    </a:cubicBezTo>
                    <a:cubicBezTo>
                      <a:pt x="369142" y="95922"/>
                      <a:pt x="361548" y="90933"/>
                      <a:pt x="355202" y="84733"/>
                    </a:cubicBezTo>
                    <a:cubicBezTo>
                      <a:pt x="333706" y="63788"/>
                      <a:pt x="331909" y="39650"/>
                      <a:pt x="349883" y="19842"/>
                    </a:cubicBezTo>
                    <a:cubicBezTo>
                      <a:pt x="371269" y="-3782"/>
                      <a:pt x="400469" y="-6753"/>
                      <a:pt x="422882" y="13312"/>
                    </a:cubicBezTo>
                    <a:cubicBezTo>
                      <a:pt x="435574" y="24720"/>
                      <a:pt x="447753" y="36899"/>
                      <a:pt x="458868" y="49848"/>
                    </a:cubicBezTo>
                    <a:cubicBezTo>
                      <a:pt x="497825" y="95115"/>
                      <a:pt x="542321" y="134292"/>
                      <a:pt x="592723" y="165839"/>
                    </a:cubicBezTo>
                    <a:cubicBezTo>
                      <a:pt x="648444" y="200724"/>
                      <a:pt x="672472" y="251163"/>
                      <a:pt x="673792" y="314551"/>
                    </a:cubicBezTo>
                    <a:cubicBezTo>
                      <a:pt x="674012" y="324932"/>
                      <a:pt x="678121" y="331609"/>
                      <a:pt x="685604" y="337735"/>
                    </a:cubicBezTo>
                    <a:cubicBezTo>
                      <a:pt x="771478" y="408276"/>
                      <a:pt x="857243" y="478890"/>
                      <a:pt x="942971" y="549578"/>
                    </a:cubicBezTo>
                    <a:cubicBezTo>
                      <a:pt x="949537" y="555007"/>
                      <a:pt x="955589" y="561059"/>
                      <a:pt x="961899" y="566819"/>
                    </a:cubicBezTo>
                    <a:cubicBezTo>
                      <a:pt x="963953" y="574595"/>
                      <a:pt x="959551" y="579694"/>
                      <a:pt x="954269" y="584060"/>
                    </a:cubicBezTo>
                    <a:cubicBezTo>
                      <a:pt x="921951" y="610948"/>
                      <a:pt x="891028" y="639194"/>
                      <a:pt x="864653" y="672135"/>
                    </a:cubicBezTo>
                    <a:cubicBezTo>
                      <a:pt x="860251" y="677821"/>
                      <a:pt x="855555" y="684277"/>
                      <a:pt x="846568" y="681086"/>
                    </a:cubicBezTo>
                    <a:close/>
                  </a:path>
                </a:pathLst>
              </a:custGeom>
              <a:solidFill>
                <a:srgbClr val="F4AB92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151A7C95-B90A-4500-B397-32E965BEC009}"/>
                  </a:ext>
                </a:extLst>
              </p:cNvPr>
              <p:cNvSpPr/>
              <p:nvPr/>
            </p:nvSpPr>
            <p:spPr>
              <a:xfrm>
                <a:off x="7787994" y="2641952"/>
                <a:ext cx="279522" cy="296708"/>
              </a:xfrm>
              <a:custGeom>
                <a:avLst/>
                <a:gdLst>
                  <a:gd name="connsiteX0" fmla="*/ 16420 w 279522"/>
                  <a:gd name="connsiteY0" fmla="*/ 133380 h 296708"/>
                  <a:gd name="connsiteX1" fmla="*/ 131787 w 279522"/>
                  <a:gd name="connsiteY1" fmla="*/ 19260 h 296708"/>
                  <a:gd name="connsiteX2" fmla="*/ 135126 w 279522"/>
                  <a:gd name="connsiteY2" fmla="*/ 17792 h 296708"/>
                  <a:gd name="connsiteX3" fmla="*/ 205666 w 279522"/>
                  <a:gd name="connsiteY3" fmla="*/ 18526 h 296708"/>
                  <a:gd name="connsiteX4" fmla="*/ 271035 w 279522"/>
                  <a:gd name="connsiteY4" fmla="*/ 73330 h 296708"/>
                  <a:gd name="connsiteX5" fmla="*/ 277088 w 279522"/>
                  <a:gd name="connsiteY5" fmla="*/ 99852 h 296708"/>
                  <a:gd name="connsiteX6" fmla="*/ 224742 w 279522"/>
                  <a:gd name="connsiteY6" fmla="*/ 174171 h 296708"/>
                  <a:gd name="connsiteX7" fmla="*/ 162381 w 279522"/>
                  <a:gd name="connsiteY7" fmla="*/ 252672 h 296708"/>
                  <a:gd name="connsiteX8" fmla="*/ 155595 w 279522"/>
                  <a:gd name="connsiteY8" fmla="*/ 265328 h 296708"/>
                  <a:gd name="connsiteX9" fmla="*/ 126138 w 279522"/>
                  <a:gd name="connsiteY9" fmla="*/ 290419 h 296708"/>
                  <a:gd name="connsiteX10" fmla="*/ 105559 w 279522"/>
                  <a:gd name="connsiteY10" fmla="*/ 291409 h 296708"/>
                  <a:gd name="connsiteX11" fmla="*/ 3838 w 279522"/>
                  <a:gd name="connsiteY11" fmla="*/ 170283 h 296708"/>
                  <a:gd name="connsiteX12" fmla="*/ 4975 w 279522"/>
                  <a:gd name="connsiteY12" fmla="*/ 149704 h 296708"/>
                  <a:gd name="connsiteX13" fmla="*/ 16420 w 279522"/>
                  <a:gd name="connsiteY13" fmla="*/ 133380 h 29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522" h="296708">
                    <a:moveTo>
                      <a:pt x="16420" y="133380"/>
                    </a:moveTo>
                    <a:cubicBezTo>
                      <a:pt x="50755" y="91158"/>
                      <a:pt x="89566" y="53521"/>
                      <a:pt x="131787" y="19260"/>
                    </a:cubicBezTo>
                    <a:cubicBezTo>
                      <a:pt x="132924" y="18783"/>
                      <a:pt x="134135" y="18452"/>
                      <a:pt x="135126" y="17792"/>
                    </a:cubicBezTo>
                    <a:cubicBezTo>
                      <a:pt x="170268" y="-6052"/>
                      <a:pt x="170268" y="-6052"/>
                      <a:pt x="205666" y="18526"/>
                    </a:cubicBezTo>
                    <a:cubicBezTo>
                      <a:pt x="229107" y="34813"/>
                      <a:pt x="250309" y="53705"/>
                      <a:pt x="271035" y="73330"/>
                    </a:cubicBezTo>
                    <a:cubicBezTo>
                      <a:pt x="279986" y="81804"/>
                      <a:pt x="281600" y="89507"/>
                      <a:pt x="277088" y="99852"/>
                    </a:cubicBezTo>
                    <a:cubicBezTo>
                      <a:pt x="259700" y="124686"/>
                      <a:pt x="242936" y="149960"/>
                      <a:pt x="224742" y="174171"/>
                    </a:cubicBezTo>
                    <a:cubicBezTo>
                      <a:pt x="204676" y="200876"/>
                      <a:pt x="183290" y="226591"/>
                      <a:pt x="162381" y="252672"/>
                    </a:cubicBezTo>
                    <a:cubicBezTo>
                      <a:pt x="159299" y="256524"/>
                      <a:pt x="156218" y="260229"/>
                      <a:pt x="155595" y="265328"/>
                    </a:cubicBezTo>
                    <a:cubicBezTo>
                      <a:pt x="140921" y="267859"/>
                      <a:pt x="135639" y="281798"/>
                      <a:pt x="126138" y="290419"/>
                    </a:cubicBezTo>
                    <a:cubicBezTo>
                      <a:pt x="118545" y="297315"/>
                      <a:pt x="114180" y="299773"/>
                      <a:pt x="105559" y="291409"/>
                    </a:cubicBezTo>
                    <a:cubicBezTo>
                      <a:pt x="67446" y="254506"/>
                      <a:pt x="33294" y="214449"/>
                      <a:pt x="3838" y="170283"/>
                    </a:cubicBezTo>
                    <a:cubicBezTo>
                      <a:pt x="-1628" y="162102"/>
                      <a:pt x="-1261" y="156600"/>
                      <a:pt x="4975" y="149704"/>
                    </a:cubicBezTo>
                    <a:cubicBezTo>
                      <a:pt x="9377" y="144825"/>
                      <a:pt x="12642" y="138882"/>
                      <a:pt x="16420" y="13338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5B2A4472-458C-4213-8240-4B48916AA59B}"/>
                  </a:ext>
                </a:extLst>
              </p:cNvPr>
              <p:cNvSpPr/>
              <p:nvPr/>
            </p:nvSpPr>
            <p:spPr>
              <a:xfrm>
                <a:off x="8989048" y="1692235"/>
                <a:ext cx="697450" cy="575626"/>
              </a:xfrm>
              <a:custGeom>
                <a:avLst/>
                <a:gdLst>
                  <a:gd name="connsiteX0" fmla="*/ 509964 w 697450"/>
                  <a:gd name="connsiteY0" fmla="*/ 0 h 575626"/>
                  <a:gd name="connsiteX1" fmla="*/ 424530 w 697450"/>
                  <a:gd name="connsiteY1" fmla="*/ 27512 h 575626"/>
                  <a:gd name="connsiteX2" fmla="*/ 170391 w 697450"/>
                  <a:gd name="connsiteY2" fmla="*/ 55795 h 575626"/>
                  <a:gd name="connsiteX3" fmla="*/ 99044 w 697450"/>
                  <a:gd name="connsiteY3" fmla="*/ 66726 h 575626"/>
                  <a:gd name="connsiteX4" fmla="*/ 55574 w 697450"/>
                  <a:gd name="connsiteY4" fmla="*/ 112690 h 575626"/>
                  <a:gd name="connsiteX5" fmla="*/ 0 w 697450"/>
                  <a:gd name="connsiteY5" fmla="*/ 198711 h 575626"/>
                  <a:gd name="connsiteX6" fmla="*/ 115844 w 697450"/>
                  <a:gd name="connsiteY6" fmla="*/ 575627 h 575626"/>
                  <a:gd name="connsiteX7" fmla="*/ 293462 w 697450"/>
                  <a:gd name="connsiteY7" fmla="*/ 495585 h 575626"/>
                  <a:gd name="connsiteX8" fmla="*/ 330255 w 697450"/>
                  <a:gd name="connsiteY8" fmla="*/ 488541 h 575626"/>
                  <a:gd name="connsiteX9" fmla="*/ 385169 w 697450"/>
                  <a:gd name="connsiteY9" fmla="*/ 474602 h 575626"/>
                  <a:gd name="connsiteX10" fmla="*/ 514990 w 697450"/>
                  <a:gd name="connsiteY10" fmla="*/ 522473 h 575626"/>
                  <a:gd name="connsiteX11" fmla="*/ 537476 w 697450"/>
                  <a:gd name="connsiteY11" fmla="*/ 518548 h 575626"/>
                  <a:gd name="connsiteX12" fmla="*/ 652440 w 697450"/>
                  <a:gd name="connsiteY12" fmla="*/ 276148 h 575626"/>
                  <a:gd name="connsiteX13" fmla="*/ 697450 w 697450"/>
                  <a:gd name="connsiteY13" fmla="*/ 125895 h 575626"/>
                  <a:gd name="connsiteX14" fmla="*/ 509964 w 697450"/>
                  <a:gd name="connsiteY14" fmla="*/ 0 h 57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450" h="575626">
                    <a:moveTo>
                      <a:pt x="509964" y="0"/>
                    </a:moveTo>
                    <a:cubicBezTo>
                      <a:pt x="482525" y="12436"/>
                      <a:pt x="454426" y="22780"/>
                      <a:pt x="424530" y="27512"/>
                    </a:cubicBezTo>
                    <a:cubicBezTo>
                      <a:pt x="409160" y="31547"/>
                      <a:pt x="200251" y="45487"/>
                      <a:pt x="170391" y="55795"/>
                    </a:cubicBezTo>
                    <a:cubicBezTo>
                      <a:pt x="146621" y="59426"/>
                      <a:pt x="122814" y="63058"/>
                      <a:pt x="99044" y="66726"/>
                    </a:cubicBezTo>
                    <a:cubicBezTo>
                      <a:pt x="84554" y="82059"/>
                      <a:pt x="70064" y="97356"/>
                      <a:pt x="55574" y="112690"/>
                    </a:cubicBezTo>
                    <a:cubicBezTo>
                      <a:pt x="41965" y="127106"/>
                      <a:pt x="6199" y="185468"/>
                      <a:pt x="0" y="198711"/>
                    </a:cubicBezTo>
                    <a:cubicBezTo>
                      <a:pt x="1321" y="335538"/>
                      <a:pt x="40131" y="460663"/>
                      <a:pt x="115844" y="575627"/>
                    </a:cubicBezTo>
                    <a:cubicBezTo>
                      <a:pt x="169731" y="495218"/>
                      <a:pt x="215108" y="475079"/>
                      <a:pt x="293462" y="495585"/>
                    </a:cubicBezTo>
                    <a:cubicBezTo>
                      <a:pt x="315582" y="514219"/>
                      <a:pt x="322919" y="499546"/>
                      <a:pt x="330255" y="488541"/>
                    </a:cubicBezTo>
                    <a:cubicBezTo>
                      <a:pt x="346432" y="486524"/>
                      <a:pt x="370239" y="480912"/>
                      <a:pt x="385169" y="474602"/>
                    </a:cubicBezTo>
                    <a:cubicBezTo>
                      <a:pt x="432123" y="468549"/>
                      <a:pt x="475666" y="484030"/>
                      <a:pt x="514990" y="522473"/>
                    </a:cubicBezTo>
                    <a:cubicBezTo>
                      <a:pt x="527499" y="534689"/>
                      <a:pt x="530910" y="529736"/>
                      <a:pt x="537476" y="518548"/>
                    </a:cubicBezTo>
                    <a:cubicBezTo>
                      <a:pt x="582963" y="441111"/>
                      <a:pt x="621810" y="360555"/>
                      <a:pt x="652440" y="276148"/>
                    </a:cubicBezTo>
                    <a:cubicBezTo>
                      <a:pt x="670305" y="226956"/>
                      <a:pt x="687619" y="177545"/>
                      <a:pt x="697450" y="125895"/>
                    </a:cubicBezTo>
                    <a:cubicBezTo>
                      <a:pt x="644076" y="70321"/>
                      <a:pt x="581716" y="28136"/>
                      <a:pt x="509964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="" xmlns:a16="http://schemas.microsoft.com/office/drawing/2014/main" id="{DCF6F6E9-B527-482F-B191-FEE9F3AF9D48}"/>
                  </a:ext>
                </a:extLst>
              </p:cNvPr>
              <p:cNvSpPr/>
              <p:nvPr/>
            </p:nvSpPr>
            <p:spPr>
              <a:xfrm>
                <a:off x="8704170" y="639896"/>
                <a:ext cx="948498" cy="1555521"/>
              </a:xfrm>
              <a:custGeom>
                <a:avLst/>
                <a:gdLst>
                  <a:gd name="connsiteX0" fmla="*/ 578304 w 948498"/>
                  <a:gd name="connsiteY0" fmla="*/ 1547887 h 1555521"/>
                  <a:gd name="connsiteX1" fmla="*/ 477573 w 948498"/>
                  <a:gd name="connsiteY1" fmla="*/ 1363373 h 1555521"/>
                  <a:gd name="connsiteX2" fmla="*/ 421375 w 948498"/>
                  <a:gd name="connsiteY2" fmla="*/ 1279883 h 1555521"/>
                  <a:gd name="connsiteX3" fmla="*/ 406592 w 948498"/>
                  <a:gd name="connsiteY3" fmla="*/ 1252554 h 1555521"/>
                  <a:gd name="connsiteX4" fmla="*/ 422218 w 948498"/>
                  <a:gd name="connsiteY4" fmla="*/ 1190340 h 1555521"/>
                  <a:gd name="connsiteX5" fmla="*/ 463413 w 948498"/>
                  <a:gd name="connsiteY5" fmla="*/ 1121120 h 1555521"/>
                  <a:gd name="connsiteX6" fmla="*/ 459195 w 948498"/>
                  <a:gd name="connsiteY6" fmla="*/ 1007476 h 1555521"/>
                  <a:gd name="connsiteX7" fmla="*/ 438359 w 948498"/>
                  <a:gd name="connsiteY7" fmla="*/ 978020 h 1555521"/>
                  <a:gd name="connsiteX8" fmla="*/ 312610 w 948498"/>
                  <a:gd name="connsiteY8" fmla="*/ 906709 h 1555521"/>
                  <a:gd name="connsiteX9" fmla="*/ 126738 w 948498"/>
                  <a:gd name="connsiteY9" fmla="*/ 703192 h 1555521"/>
                  <a:gd name="connsiteX10" fmla="*/ 104692 w 948498"/>
                  <a:gd name="connsiteY10" fmla="*/ 688042 h 1555521"/>
                  <a:gd name="connsiteX11" fmla="*/ 3154 w 948498"/>
                  <a:gd name="connsiteY11" fmla="*/ 537570 h 1555521"/>
                  <a:gd name="connsiteX12" fmla="*/ 71788 w 948498"/>
                  <a:gd name="connsiteY12" fmla="*/ 523777 h 1555521"/>
                  <a:gd name="connsiteX13" fmla="*/ 93320 w 948498"/>
                  <a:gd name="connsiteY13" fmla="*/ 557892 h 1555521"/>
                  <a:gd name="connsiteX14" fmla="*/ 92037 w 948498"/>
                  <a:gd name="connsiteY14" fmla="*/ 537863 h 1555521"/>
                  <a:gd name="connsiteX15" fmla="*/ 76813 w 948498"/>
                  <a:gd name="connsiteY15" fmla="*/ 460719 h 1555521"/>
                  <a:gd name="connsiteX16" fmla="*/ 137670 w 948498"/>
                  <a:gd name="connsiteY16" fmla="*/ 332659 h 1555521"/>
                  <a:gd name="connsiteX17" fmla="*/ 234439 w 948498"/>
                  <a:gd name="connsiteY17" fmla="*/ 191284 h 1555521"/>
                  <a:gd name="connsiteX18" fmla="*/ 288620 w 948498"/>
                  <a:gd name="connsiteY18" fmla="*/ 95835 h 1555521"/>
                  <a:gd name="connsiteX19" fmla="*/ 309639 w 948498"/>
                  <a:gd name="connsiteY19" fmla="*/ 87362 h 1555521"/>
                  <a:gd name="connsiteX20" fmla="*/ 318003 w 948498"/>
                  <a:gd name="connsiteY20" fmla="*/ 107721 h 1555521"/>
                  <a:gd name="connsiteX21" fmla="*/ 386709 w 948498"/>
                  <a:gd name="connsiteY21" fmla="*/ 200455 h 1555521"/>
                  <a:gd name="connsiteX22" fmla="*/ 393863 w 948498"/>
                  <a:gd name="connsiteY22" fmla="*/ 218319 h 1555521"/>
                  <a:gd name="connsiteX23" fmla="*/ 374898 w 948498"/>
                  <a:gd name="connsiteY23" fmla="*/ 263622 h 1555521"/>
                  <a:gd name="connsiteX24" fmla="*/ 402006 w 948498"/>
                  <a:gd name="connsiteY24" fmla="*/ 325360 h 1555521"/>
                  <a:gd name="connsiteX25" fmla="*/ 437955 w 948498"/>
                  <a:gd name="connsiteY25" fmla="*/ 236184 h 1555521"/>
                  <a:gd name="connsiteX26" fmla="*/ 435167 w 948498"/>
                  <a:gd name="connsiteY26" fmla="*/ 169421 h 1555521"/>
                  <a:gd name="connsiteX27" fmla="*/ 404134 w 948498"/>
                  <a:gd name="connsiteY27" fmla="*/ 153904 h 1555521"/>
                  <a:gd name="connsiteX28" fmla="*/ 384985 w 948498"/>
                  <a:gd name="connsiteY28" fmla="*/ 42682 h 1555521"/>
                  <a:gd name="connsiteX29" fmla="*/ 447713 w 948498"/>
                  <a:gd name="connsiteY29" fmla="*/ 9337 h 1555521"/>
                  <a:gd name="connsiteX30" fmla="*/ 504865 w 948498"/>
                  <a:gd name="connsiteY30" fmla="*/ 37106 h 1555521"/>
                  <a:gd name="connsiteX31" fmla="*/ 519391 w 948498"/>
                  <a:gd name="connsiteY31" fmla="*/ 128997 h 1555521"/>
                  <a:gd name="connsiteX32" fmla="*/ 520932 w 948498"/>
                  <a:gd name="connsiteY32" fmla="*/ 143523 h 1555521"/>
                  <a:gd name="connsiteX33" fmla="*/ 529185 w 948498"/>
                  <a:gd name="connsiteY33" fmla="*/ 161681 h 1555521"/>
                  <a:gd name="connsiteX34" fmla="*/ 544776 w 948498"/>
                  <a:gd name="connsiteY34" fmla="*/ 147778 h 1555521"/>
                  <a:gd name="connsiteX35" fmla="*/ 563227 w 948498"/>
                  <a:gd name="connsiteY35" fmla="*/ 24561 h 1555521"/>
                  <a:gd name="connsiteX36" fmla="*/ 563814 w 948498"/>
                  <a:gd name="connsiteY36" fmla="*/ 2588 h 1555521"/>
                  <a:gd name="connsiteX37" fmla="*/ 586411 w 948498"/>
                  <a:gd name="connsiteY37" fmla="*/ 4935 h 1555521"/>
                  <a:gd name="connsiteX38" fmla="*/ 699100 w 948498"/>
                  <a:gd name="connsiteY38" fmla="*/ 161974 h 1555521"/>
                  <a:gd name="connsiteX39" fmla="*/ 694515 w 948498"/>
                  <a:gd name="connsiteY39" fmla="*/ 198620 h 1555521"/>
                  <a:gd name="connsiteX40" fmla="*/ 706950 w 948498"/>
                  <a:gd name="connsiteY40" fmla="*/ 220814 h 1555521"/>
                  <a:gd name="connsiteX41" fmla="*/ 852104 w 948498"/>
                  <a:gd name="connsiteY41" fmla="*/ 311273 h 1555521"/>
                  <a:gd name="connsiteX42" fmla="*/ 860541 w 948498"/>
                  <a:gd name="connsiteY42" fmla="*/ 362593 h 1555521"/>
                  <a:gd name="connsiteX43" fmla="*/ 849573 w 948498"/>
                  <a:gd name="connsiteY43" fmla="*/ 429135 h 1555521"/>
                  <a:gd name="connsiteX44" fmla="*/ 860064 w 948498"/>
                  <a:gd name="connsiteY44" fmla="*/ 407015 h 1555521"/>
                  <a:gd name="connsiteX45" fmla="*/ 905477 w 948498"/>
                  <a:gd name="connsiteY45" fmla="*/ 382071 h 1555521"/>
                  <a:gd name="connsiteX46" fmla="*/ 939776 w 948498"/>
                  <a:gd name="connsiteY46" fmla="*/ 413508 h 1555521"/>
                  <a:gd name="connsiteX47" fmla="*/ 909293 w 948498"/>
                  <a:gd name="connsiteY47" fmla="*/ 571501 h 1555521"/>
                  <a:gd name="connsiteX48" fmla="*/ 894216 w 948498"/>
                  <a:gd name="connsiteY48" fmla="*/ 601764 h 1555521"/>
                  <a:gd name="connsiteX49" fmla="*/ 696459 w 948498"/>
                  <a:gd name="connsiteY49" fmla="*/ 924059 h 1555521"/>
                  <a:gd name="connsiteX50" fmla="*/ 685417 w 948498"/>
                  <a:gd name="connsiteY50" fmla="*/ 951828 h 1555521"/>
                  <a:gd name="connsiteX51" fmla="*/ 706877 w 948498"/>
                  <a:gd name="connsiteY51" fmla="*/ 1092434 h 1555521"/>
                  <a:gd name="connsiteX52" fmla="*/ 775327 w 948498"/>
                  <a:gd name="connsiteY52" fmla="*/ 1158683 h 1555521"/>
                  <a:gd name="connsiteX53" fmla="*/ 793338 w 948498"/>
                  <a:gd name="connsiteY53" fmla="*/ 1203913 h 1555521"/>
                  <a:gd name="connsiteX54" fmla="*/ 741212 w 948498"/>
                  <a:gd name="connsiteY54" fmla="*/ 1274527 h 1555521"/>
                  <a:gd name="connsiteX55" fmla="*/ 622873 w 948498"/>
                  <a:gd name="connsiteY55" fmla="*/ 1511865 h 1555521"/>
                  <a:gd name="connsiteX56" fmla="*/ 611502 w 948498"/>
                  <a:gd name="connsiteY56" fmla="*/ 1544586 h 1555521"/>
                  <a:gd name="connsiteX57" fmla="*/ 578304 w 948498"/>
                  <a:gd name="connsiteY57" fmla="*/ 1547887 h 155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48498" h="1555521">
                    <a:moveTo>
                      <a:pt x="578304" y="1547887"/>
                    </a:moveTo>
                    <a:cubicBezTo>
                      <a:pt x="545509" y="1485967"/>
                      <a:pt x="518034" y="1421148"/>
                      <a:pt x="477573" y="1363373"/>
                    </a:cubicBezTo>
                    <a:cubicBezTo>
                      <a:pt x="458351" y="1335897"/>
                      <a:pt x="439826" y="1307908"/>
                      <a:pt x="421375" y="1279883"/>
                    </a:cubicBezTo>
                    <a:cubicBezTo>
                      <a:pt x="415689" y="1271262"/>
                      <a:pt x="410700" y="1262018"/>
                      <a:pt x="406592" y="1252554"/>
                    </a:cubicBezTo>
                    <a:cubicBezTo>
                      <a:pt x="394266" y="1224088"/>
                      <a:pt x="397751" y="1209342"/>
                      <a:pt x="422218" y="1190340"/>
                    </a:cubicBezTo>
                    <a:cubicBezTo>
                      <a:pt x="445145" y="1172512"/>
                      <a:pt x="457177" y="1148668"/>
                      <a:pt x="463413" y="1121120"/>
                    </a:cubicBezTo>
                    <a:cubicBezTo>
                      <a:pt x="464514" y="1116204"/>
                      <a:pt x="459671" y="1034328"/>
                      <a:pt x="459195" y="1007476"/>
                    </a:cubicBezTo>
                    <a:cubicBezTo>
                      <a:pt x="458901" y="991629"/>
                      <a:pt x="452225" y="984403"/>
                      <a:pt x="438359" y="978020"/>
                    </a:cubicBezTo>
                    <a:cubicBezTo>
                      <a:pt x="394523" y="957808"/>
                      <a:pt x="353035" y="933157"/>
                      <a:pt x="312610" y="906709"/>
                    </a:cubicBezTo>
                    <a:cubicBezTo>
                      <a:pt x="233118" y="854766"/>
                      <a:pt x="171602" y="786536"/>
                      <a:pt x="126738" y="703192"/>
                    </a:cubicBezTo>
                    <a:cubicBezTo>
                      <a:pt x="121603" y="693692"/>
                      <a:pt x="115844" y="689510"/>
                      <a:pt x="104692" y="688042"/>
                    </a:cubicBezTo>
                    <a:cubicBezTo>
                      <a:pt x="36572" y="679202"/>
                      <a:pt x="-13280" y="604626"/>
                      <a:pt x="3154" y="537570"/>
                    </a:cubicBezTo>
                    <a:cubicBezTo>
                      <a:pt x="10564" y="507416"/>
                      <a:pt x="45999" y="500226"/>
                      <a:pt x="71788" y="523777"/>
                    </a:cubicBezTo>
                    <a:cubicBezTo>
                      <a:pt x="81252" y="532434"/>
                      <a:pt x="87011" y="543769"/>
                      <a:pt x="93320" y="557892"/>
                    </a:cubicBezTo>
                    <a:cubicBezTo>
                      <a:pt x="96512" y="548684"/>
                      <a:pt x="93761" y="543292"/>
                      <a:pt x="92037" y="537863"/>
                    </a:cubicBezTo>
                    <a:cubicBezTo>
                      <a:pt x="83966" y="512735"/>
                      <a:pt x="79674" y="486837"/>
                      <a:pt x="76813" y="460719"/>
                    </a:cubicBezTo>
                    <a:cubicBezTo>
                      <a:pt x="70724" y="405658"/>
                      <a:pt x="90753" y="361676"/>
                      <a:pt x="137670" y="332659"/>
                    </a:cubicBezTo>
                    <a:cubicBezTo>
                      <a:pt x="191337" y="299498"/>
                      <a:pt x="224755" y="254635"/>
                      <a:pt x="234439" y="191284"/>
                    </a:cubicBezTo>
                    <a:cubicBezTo>
                      <a:pt x="240198" y="153391"/>
                      <a:pt x="260337" y="121770"/>
                      <a:pt x="288620" y="95835"/>
                    </a:cubicBezTo>
                    <a:cubicBezTo>
                      <a:pt x="294379" y="90553"/>
                      <a:pt x="301018" y="84464"/>
                      <a:pt x="309639" y="87362"/>
                    </a:cubicBezTo>
                    <a:cubicBezTo>
                      <a:pt x="319250" y="90590"/>
                      <a:pt x="317929" y="99980"/>
                      <a:pt x="318003" y="107721"/>
                    </a:cubicBezTo>
                    <a:cubicBezTo>
                      <a:pt x="318516" y="155298"/>
                      <a:pt x="342213" y="185965"/>
                      <a:pt x="386709" y="200455"/>
                    </a:cubicBezTo>
                    <a:cubicBezTo>
                      <a:pt x="398338" y="204233"/>
                      <a:pt x="401786" y="207021"/>
                      <a:pt x="393863" y="218319"/>
                    </a:cubicBezTo>
                    <a:cubicBezTo>
                      <a:pt x="384362" y="231818"/>
                      <a:pt x="378052" y="247152"/>
                      <a:pt x="374898" y="263622"/>
                    </a:cubicBezTo>
                    <a:cubicBezTo>
                      <a:pt x="369945" y="289667"/>
                      <a:pt x="378089" y="309072"/>
                      <a:pt x="402006" y="325360"/>
                    </a:cubicBezTo>
                    <a:cubicBezTo>
                      <a:pt x="390011" y="285375"/>
                      <a:pt x="410590" y="259220"/>
                      <a:pt x="437955" y="236184"/>
                    </a:cubicBezTo>
                    <a:cubicBezTo>
                      <a:pt x="464367" y="213954"/>
                      <a:pt x="463560" y="189376"/>
                      <a:pt x="435167" y="169421"/>
                    </a:cubicBezTo>
                    <a:cubicBezTo>
                      <a:pt x="425630" y="162708"/>
                      <a:pt x="415029" y="158049"/>
                      <a:pt x="404134" y="153904"/>
                    </a:cubicBezTo>
                    <a:cubicBezTo>
                      <a:pt x="357033" y="136003"/>
                      <a:pt x="346395" y="75146"/>
                      <a:pt x="384985" y="42682"/>
                    </a:cubicBezTo>
                    <a:cubicBezTo>
                      <a:pt x="403400" y="27202"/>
                      <a:pt x="424860" y="16454"/>
                      <a:pt x="447713" y="9337"/>
                    </a:cubicBezTo>
                    <a:cubicBezTo>
                      <a:pt x="475408" y="717"/>
                      <a:pt x="493566" y="10364"/>
                      <a:pt x="504865" y="37106"/>
                    </a:cubicBezTo>
                    <a:cubicBezTo>
                      <a:pt x="517337" y="66599"/>
                      <a:pt x="515026" y="98293"/>
                      <a:pt x="519391" y="128997"/>
                    </a:cubicBezTo>
                    <a:cubicBezTo>
                      <a:pt x="520088" y="133839"/>
                      <a:pt x="519391" y="139011"/>
                      <a:pt x="520932" y="143523"/>
                    </a:cubicBezTo>
                    <a:cubicBezTo>
                      <a:pt x="523096" y="149906"/>
                      <a:pt x="519721" y="160580"/>
                      <a:pt x="529185" y="161681"/>
                    </a:cubicBezTo>
                    <a:cubicBezTo>
                      <a:pt x="536999" y="162598"/>
                      <a:pt x="541071" y="153867"/>
                      <a:pt x="544776" y="147778"/>
                    </a:cubicBezTo>
                    <a:cubicBezTo>
                      <a:pt x="568216" y="109371"/>
                      <a:pt x="574415" y="68250"/>
                      <a:pt x="563227" y="24561"/>
                    </a:cubicBezTo>
                    <a:cubicBezTo>
                      <a:pt x="561356" y="17224"/>
                      <a:pt x="555597" y="8787"/>
                      <a:pt x="563814" y="2588"/>
                    </a:cubicBezTo>
                    <a:cubicBezTo>
                      <a:pt x="571114" y="-2915"/>
                      <a:pt x="579478" y="1560"/>
                      <a:pt x="586411" y="4935"/>
                    </a:cubicBezTo>
                    <a:cubicBezTo>
                      <a:pt x="652110" y="36996"/>
                      <a:pt x="687068" y="91323"/>
                      <a:pt x="699100" y="161974"/>
                    </a:cubicBezTo>
                    <a:cubicBezTo>
                      <a:pt x="701228" y="174557"/>
                      <a:pt x="702475" y="186332"/>
                      <a:pt x="694515" y="198620"/>
                    </a:cubicBezTo>
                    <a:cubicBezTo>
                      <a:pt x="686848" y="210432"/>
                      <a:pt x="694845" y="219163"/>
                      <a:pt x="706950" y="220814"/>
                    </a:cubicBezTo>
                    <a:cubicBezTo>
                      <a:pt x="768981" y="229251"/>
                      <a:pt x="809259" y="272536"/>
                      <a:pt x="852104" y="311273"/>
                    </a:cubicBezTo>
                    <a:cubicBezTo>
                      <a:pt x="872903" y="330055"/>
                      <a:pt x="873050" y="337685"/>
                      <a:pt x="860541" y="362593"/>
                    </a:cubicBezTo>
                    <a:cubicBezTo>
                      <a:pt x="850527" y="382548"/>
                      <a:pt x="846015" y="403311"/>
                      <a:pt x="849573" y="429135"/>
                    </a:cubicBezTo>
                    <a:cubicBezTo>
                      <a:pt x="854012" y="419671"/>
                      <a:pt x="856506" y="413031"/>
                      <a:pt x="860064" y="407015"/>
                    </a:cubicBezTo>
                    <a:cubicBezTo>
                      <a:pt x="870225" y="389848"/>
                      <a:pt x="885009" y="380274"/>
                      <a:pt x="905477" y="382071"/>
                    </a:cubicBezTo>
                    <a:cubicBezTo>
                      <a:pt x="924699" y="383722"/>
                      <a:pt x="934787" y="397221"/>
                      <a:pt x="939776" y="413508"/>
                    </a:cubicBezTo>
                    <a:cubicBezTo>
                      <a:pt x="957457" y="471284"/>
                      <a:pt x="948727" y="524731"/>
                      <a:pt x="909293" y="571501"/>
                    </a:cubicBezTo>
                    <a:cubicBezTo>
                      <a:pt x="901516" y="580709"/>
                      <a:pt x="896564" y="590026"/>
                      <a:pt x="894216" y="601764"/>
                    </a:cubicBezTo>
                    <a:cubicBezTo>
                      <a:pt x="868208" y="733639"/>
                      <a:pt x="801555" y="840790"/>
                      <a:pt x="696459" y="924059"/>
                    </a:cubicBezTo>
                    <a:cubicBezTo>
                      <a:pt x="686334" y="932093"/>
                      <a:pt x="683583" y="939576"/>
                      <a:pt x="685417" y="951828"/>
                    </a:cubicBezTo>
                    <a:cubicBezTo>
                      <a:pt x="690773" y="987447"/>
                      <a:pt x="704859" y="1087592"/>
                      <a:pt x="706877" y="1092434"/>
                    </a:cubicBezTo>
                    <a:cubicBezTo>
                      <a:pt x="720156" y="1124421"/>
                      <a:pt x="740882" y="1148522"/>
                      <a:pt x="775327" y="1158683"/>
                    </a:cubicBezTo>
                    <a:cubicBezTo>
                      <a:pt x="803609" y="1167010"/>
                      <a:pt x="808121" y="1177978"/>
                      <a:pt x="793338" y="1203913"/>
                    </a:cubicBezTo>
                    <a:cubicBezTo>
                      <a:pt x="778775" y="1229444"/>
                      <a:pt x="759407" y="1251600"/>
                      <a:pt x="741212" y="1274527"/>
                    </a:cubicBezTo>
                    <a:cubicBezTo>
                      <a:pt x="685051" y="1345361"/>
                      <a:pt x="645433" y="1424303"/>
                      <a:pt x="622873" y="1511865"/>
                    </a:cubicBezTo>
                    <a:cubicBezTo>
                      <a:pt x="620012" y="1523016"/>
                      <a:pt x="615317" y="1533691"/>
                      <a:pt x="611502" y="1544586"/>
                    </a:cubicBezTo>
                    <a:cubicBezTo>
                      <a:pt x="601891" y="1558892"/>
                      <a:pt x="590592" y="1558268"/>
                      <a:pt x="578304" y="1547887"/>
                    </a:cubicBezTo>
                    <a:close/>
                  </a:path>
                </a:pathLst>
              </a:custGeom>
              <a:solidFill>
                <a:srgbClr val="F4AB9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="" xmlns:a16="http://schemas.microsoft.com/office/drawing/2014/main" id="{5C9EBE0D-CD09-4465-AE7B-9A65331DAC88}"/>
                  </a:ext>
                </a:extLst>
              </p:cNvPr>
              <p:cNvSpPr/>
              <p:nvPr/>
            </p:nvSpPr>
            <p:spPr>
              <a:xfrm>
                <a:off x="10163345" y="2753578"/>
                <a:ext cx="241769" cy="205337"/>
              </a:xfrm>
              <a:custGeom>
                <a:avLst/>
                <a:gdLst>
                  <a:gd name="connsiteX0" fmla="*/ 221667 w 241769"/>
                  <a:gd name="connsiteY0" fmla="*/ 151096 h 205337"/>
                  <a:gd name="connsiteX1" fmla="*/ 113306 w 241769"/>
                  <a:gd name="connsiteY1" fmla="*/ 0 h 205337"/>
                  <a:gd name="connsiteX2" fmla="*/ 7109 w 241769"/>
                  <a:gd name="connsiteY2" fmla="*/ 46147 h 205337"/>
                  <a:gd name="connsiteX3" fmla="*/ 1424 w 241769"/>
                  <a:gd name="connsiteY3" fmla="*/ 65185 h 205337"/>
                  <a:gd name="connsiteX4" fmla="*/ 1424 w 241769"/>
                  <a:gd name="connsiteY4" fmla="*/ 65185 h 205337"/>
                  <a:gd name="connsiteX5" fmla="*/ 1424 w 241769"/>
                  <a:gd name="connsiteY5" fmla="*/ 65185 h 205337"/>
                  <a:gd name="connsiteX6" fmla="*/ 72588 w 241769"/>
                  <a:gd name="connsiteY6" fmla="*/ 201535 h 205337"/>
                  <a:gd name="connsiteX7" fmla="*/ 241769 w 241769"/>
                  <a:gd name="connsiteY7" fmla="*/ 168301 h 205337"/>
                  <a:gd name="connsiteX8" fmla="*/ 221667 w 241769"/>
                  <a:gd name="connsiteY8" fmla="*/ 151096 h 20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769" h="205337">
                    <a:moveTo>
                      <a:pt x="221667" y="151096"/>
                    </a:moveTo>
                    <a:cubicBezTo>
                      <a:pt x="185608" y="100694"/>
                      <a:pt x="149439" y="50365"/>
                      <a:pt x="113306" y="0"/>
                    </a:cubicBezTo>
                    <a:cubicBezTo>
                      <a:pt x="72258" y="2384"/>
                      <a:pt x="37372" y="18782"/>
                      <a:pt x="7109" y="46147"/>
                    </a:cubicBezTo>
                    <a:cubicBezTo>
                      <a:pt x="1056" y="51613"/>
                      <a:pt x="-1988" y="57262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43682" y="116798"/>
                      <a:pt x="51019" y="157149"/>
                      <a:pt x="72588" y="201535"/>
                    </a:cubicBezTo>
                    <a:cubicBezTo>
                      <a:pt x="133298" y="212540"/>
                      <a:pt x="189239" y="199114"/>
                      <a:pt x="241769" y="168301"/>
                    </a:cubicBezTo>
                    <a:cubicBezTo>
                      <a:pt x="231571" y="166613"/>
                      <a:pt x="227023" y="158543"/>
                      <a:pt x="221667" y="15109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6">
              <a:extLst>
                <a:ext uri="{FF2B5EF4-FFF2-40B4-BE49-F238E27FC236}">
                  <a16:creationId xmlns="" xmlns:a16="http://schemas.microsoft.com/office/drawing/2014/main" id="{5F517699-9D62-4882-9392-D4B0F18DE0D6}"/>
                </a:ext>
              </a:extLst>
            </p:cNvPr>
            <p:cNvGrpSpPr/>
            <p:nvPr/>
          </p:nvGrpSpPr>
          <p:grpSpPr>
            <a:xfrm>
              <a:off x="9232273" y="2240828"/>
              <a:ext cx="1014914" cy="1246329"/>
              <a:chOff x="9232273" y="2240828"/>
              <a:chExt cx="1014914" cy="1246329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="" xmlns:a16="http://schemas.microsoft.com/office/drawing/2014/main" id="{7B626A27-FCD6-40CA-8DB4-0D1A6A38221C}"/>
                  </a:ext>
                </a:extLst>
              </p:cNvPr>
              <p:cNvSpPr/>
              <p:nvPr/>
            </p:nvSpPr>
            <p:spPr>
              <a:xfrm>
                <a:off x="9232273" y="2240828"/>
                <a:ext cx="1014914" cy="988012"/>
              </a:xfrm>
              <a:custGeom>
                <a:avLst/>
                <a:gdLst>
                  <a:gd name="connsiteX0" fmla="*/ 1014298 w 1014914"/>
                  <a:gd name="connsiteY0" fmla="*/ 958960 h 988012"/>
                  <a:gd name="connsiteX1" fmla="*/ 791560 w 1014914"/>
                  <a:gd name="connsiteY1" fmla="*/ 136348 h 988012"/>
                  <a:gd name="connsiteX2" fmla="*/ 791487 w 1014914"/>
                  <a:gd name="connsiteY2" fmla="*/ 130882 h 988012"/>
                  <a:gd name="connsiteX3" fmla="*/ 791487 w 1014914"/>
                  <a:gd name="connsiteY3" fmla="*/ 130882 h 988012"/>
                  <a:gd name="connsiteX4" fmla="*/ 761921 w 1014914"/>
                  <a:gd name="connsiteY4" fmla="*/ 18009 h 988012"/>
                  <a:gd name="connsiteX5" fmla="*/ 735472 w 1014914"/>
                  <a:gd name="connsiteY5" fmla="*/ 2603 h 988012"/>
                  <a:gd name="connsiteX6" fmla="*/ 634595 w 1014914"/>
                  <a:gd name="connsiteY6" fmla="*/ 34297 h 988012"/>
                  <a:gd name="connsiteX7" fmla="*/ 464313 w 1014914"/>
                  <a:gd name="connsiteY7" fmla="*/ 89247 h 988012"/>
                  <a:gd name="connsiteX8" fmla="*/ 88241 w 1014914"/>
                  <a:gd name="connsiteY8" fmla="*/ 210374 h 988012"/>
                  <a:gd name="connsiteX9" fmla="*/ 16783 w 1014914"/>
                  <a:gd name="connsiteY9" fmla="*/ 253036 h 988012"/>
                  <a:gd name="connsiteX10" fmla="*/ 6108 w 1014914"/>
                  <a:gd name="connsiteY10" fmla="*/ 316937 h 988012"/>
                  <a:gd name="connsiteX11" fmla="*/ 84426 w 1014914"/>
                  <a:gd name="connsiteY11" fmla="*/ 232457 h 988012"/>
                  <a:gd name="connsiteX12" fmla="*/ 293921 w 1014914"/>
                  <a:gd name="connsiteY12" fmla="*/ 167675 h 988012"/>
                  <a:gd name="connsiteX13" fmla="*/ 721680 w 1014914"/>
                  <a:gd name="connsiteY13" fmla="*/ 35727 h 988012"/>
                  <a:gd name="connsiteX14" fmla="*/ 741525 w 1014914"/>
                  <a:gd name="connsiteY14" fmla="*/ 46805 h 988012"/>
                  <a:gd name="connsiteX15" fmla="*/ 1000836 w 1014914"/>
                  <a:gd name="connsiteY15" fmla="*/ 988013 h 988012"/>
                  <a:gd name="connsiteX16" fmla="*/ 1014298 w 1014914"/>
                  <a:gd name="connsiteY16" fmla="*/ 958960 h 98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4914" h="988012">
                    <a:moveTo>
                      <a:pt x="1014298" y="958960"/>
                    </a:moveTo>
                    <a:cubicBezTo>
                      <a:pt x="1004944" y="922497"/>
                      <a:pt x="830371" y="286894"/>
                      <a:pt x="791560" y="136348"/>
                    </a:cubicBezTo>
                    <a:cubicBezTo>
                      <a:pt x="791120" y="134624"/>
                      <a:pt x="791487" y="132716"/>
                      <a:pt x="791487" y="130882"/>
                    </a:cubicBezTo>
                    <a:cubicBezTo>
                      <a:pt x="791487" y="130882"/>
                      <a:pt x="791487" y="130882"/>
                      <a:pt x="791487" y="130882"/>
                    </a:cubicBezTo>
                    <a:cubicBezTo>
                      <a:pt x="781509" y="93282"/>
                      <a:pt x="770835" y="55829"/>
                      <a:pt x="761921" y="18009"/>
                    </a:cubicBezTo>
                    <a:cubicBezTo>
                      <a:pt x="758069" y="1759"/>
                      <a:pt x="753154" y="-3817"/>
                      <a:pt x="735472" y="2603"/>
                    </a:cubicBezTo>
                    <a:cubicBezTo>
                      <a:pt x="702348" y="14598"/>
                      <a:pt x="668270" y="23878"/>
                      <a:pt x="634595" y="34297"/>
                    </a:cubicBezTo>
                    <a:cubicBezTo>
                      <a:pt x="577846" y="52601"/>
                      <a:pt x="521062" y="70979"/>
                      <a:pt x="464313" y="89247"/>
                    </a:cubicBezTo>
                    <a:cubicBezTo>
                      <a:pt x="338931" y="129598"/>
                      <a:pt x="213513" y="169729"/>
                      <a:pt x="88241" y="210374"/>
                    </a:cubicBezTo>
                    <a:cubicBezTo>
                      <a:pt x="61353" y="219104"/>
                      <a:pt x="35785" y="231026"/>
                      <a:pt x="16783" y="253036"/>
                    </a:cubicBezTo>
                    <a:cubicBezTo>
                      <a:pt x="496" y="271891"/>
                      <a:pt x="-5667" y="293094"/>
                      <a:pt x="6108" y="316937"/>
                    </a:cubicBezTo>
                    <a:cubicBezTo>
                      <a:pt x="11060" y="269176"/>
                      <a:pt x="43818" y="247057"/>
                      <a:pt x="84426" y="232457"/>
                    </a:cubicBezTo>
                    <a:cubicBezTo>
                      <a:pt x="153280" y="207733"/>
                      <a:pt x="223747" y="188181"/>
                      <a:pt x="293921" y="167675"/>
                    </a:cubicBezTo>
                    <a:cubicBezTo>
                      <a:pt x="437168" y="125820"/>
                      <a:pt x="577480" y="74501"/>
                      <a:pt x="721680" y="35727"/>
                    </a:cubicBezTo>
                    <a:cubicBezTo>
                      <a:pt x="733601" y="32499"/>
                      <a:pt x="737930" y="33673"/>
                      <a:pt x="741525" y="46805"/>
                    </a:cubicBezTo>
                    <a:cubicBezTo>
                      <a:pt x="790790" y="228495"/>
                      <a:pt x="988070" y="941609"/>
                      <a:pt x="1000836" y="988013"/>
                    </a:cubicBezTo>
                    <a:cubicBezTo>
                      <a:pt x="1009603" y="977705"/>
                      <a:pt x="1017160" y="970185"/>
                      <a:pt x="1014298" y="958960"/>
                    </a:cubicBezTo>
                    <a:close/>
                  </a:path>
                </a:pathLst>
              </a:custGeom>
              <a:solidFill>
                <a:srgbClr val="AC342A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="" xmlns:a16="http://schemas.microsoft.com/office/drawing/2014/main" id="{06C0D5A2-F7D4-4055-920C-76E4E8AF2782}"/>
                  </a:ext>
                </a:extLst>
              </p:cNvPr>
              <p:cNvSpPr/>
              <p:nvPr/>
            </p:nvSpPr>
            <p:spPr>
              <a:xfrm>
                <a:off x="9238638" y="2275035"/>
                <a:ext cx="984135" cy="1003657"/>
              </a:xfrm>
              <a:custGeom>
                <a:avLst/>
                <a:gdLst>
                  <a:gd name="connsiteX0" fmla="*/ 982879 w 984135"/>
                  <a:gd name="connsiteY0" fmla="*/ 932456 h 1003657"/>
                  <a:gd name="connsiteX1" fmla="*/ 735123 w 984135"/>
                  <a:gd name="connsiteY1" fmla="*/ 12599 h 1003657"/>
                  <a:gd name="connsiteX2" fmla="*/ 715278 w 984135"/>
                  <a:gd name="connsiteY2" fmla="*/ 1520 h 1003657"/>
                  <a:gd name="connsiteX3" fmla="*/ 287520 w 984135"/>
                  <a:gd name="connsiteY3" fmla="*/ 133468 h 1003657"/>
                  <a:gd name="connsiteX4" fmla="*/ 78024 w 984135"/>
                  <a:gd name="connsiteY4" fmla="*/ 198250 h 1003657"/>
                  <a:gd name="connsiteX5" fmla="*/ 0 w 984135"/>
                  <a:gd name="connsiteY5" fmla="*/ 280750 h 1003657"/>
                  <a:gd name="connsiteX6" fmla="*/ 652954 w 984135"/>
                  <a:gd name="connsiteY6" fmla="*/ 92017 h 1003657"/>
                  <a:gd name="connsiteX7" fmla="*/ 702586 w 984135"/>
                  <a:gd name="connsiteY7" fmla="*/ 119162 h 1003657"/>
                  <a:gd name="connsiteX8" fmla="*/ 945572 w 984135"/>
                  <a:gd name="connsiteY8" fmla="*/ 1003658 h 1003657"/>
                  <a:gd name="connsiteX9" fmla="*/ 983466 w 984135"/>
                  <a:gd name="connsiteY9" fmla="*/ 953806 h 1003657"/>
                  <a:gd name="connsiteX10" fmla="*/ 982879 w 984135"/>
                  <a:gd name="connsiteY10" fmla="*/ 932456 h 100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135" h="1003657">
                    <a:moveTo>
                      <a:pt x="982879" y="932456"/>
                    </a:moveTo>
                    <a:cubicBezTo>
                      <a:pt x="964868" y="863456"/>
                      <a:pt x="782114" y="185888"/>
                      <a:pt x="735123" y="12599"/>
                    </a:cubicBezTo>
                    <a:cubicBezTo>
                      <a:pt x="731565" y="-570"/>
                      <a:pt x="727236" y="-1708"/>
                      <a:pt x="715278" y="1520"/>
                    </a:cubicBezTo>
                    <a:cubicBezTo>
                      <a:pt x="571078" y="40331"/>
                      <a:pt x="430729" y="91613"/>
                      <a:pt x="287520" y="133468"/>
                    </a:cubicBezTo>
                    <a:cubicBezTo>
                      <a:pt x="217346" y="153974"/>
                      <a:pt x="146878" y="173526"/>
                      <a:pt x="78024" y="198250"/>
                    </a:cubicBezTo>
                    <a:cubicBezTo>
                      <a:pt x="38003" y="212630"/>
                      <a:pt x="5686" y="234383"/>
                      <a:pt x="0" y="280750"/>
                    </a:cubicBezTo>
                    <a:cubicBezTo>
                      <a:pt x="807" y="282180"/>
                      <a:pt x="436122" y="156322"/>
                      <a:pt x="652954" y="92017"/>
                    </a:cubicBezTo>
                    <a:cubicBezTo>
                      <a:pt x="691654" y="80535"/>
                      <a:pt x="692021" y="80498"/>
                      <a:pt x="702586" y="119162"/>
                    </a:cubicBezTo>
                    <a:cubicBezTo>
                      <a:pt x="743890" y="270295"/>
                      <a:pt x="922719" y="921672"/>
                      <a:pt x="945572" y="1003658"/>
                    </a:cubicBezTo>
                    <a:cubicBezTo>
                      <a:pt x="962960" y="988104"/>
                      <a:pt x="969343" y="972551"/>
                      <a:pt x="983466" y="953806"/>
                    </a:cubicBezTo>
                    <a:cubicBezTo>
                      <a:pt x="984163" y="946689"/>
                      <a:pt x="984750" y="939720"/>
                      <a:pt x="982879" y="93245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="" xmlns:a16="http://schemas.microsoft.com/office/drawing/2014/main" id="{35543E65-B978-40F6-816C-AECA6A584570}"/>
                  </a:ext>
                </a:extLst>
              </p:cNvPr>
              <p:cNvSpPr/>
              <p:nvPr/>
            </p:nvSpPr>
            <p:spPr>
              <a:xfrm>
                <a:off x="9241022" y="2351240"/>
                <a:ext cx="943904" cy="1135917"/>
              </a:xfrm>
              <a:custGeom>
                <a:avLst/>
                <a:gdLst>
                  <a:gd name="connsiteX0" fmla="*/ 942602 w 943904"/>
                  <a:gd name="connsiteY0" fmla="*/ 897006 h 1135917"/>
                  <a:gd name="connsiteX1" fmla="*/ 704860 w 943904"/>
                  <a:gd name="connsiteY1" fmla="*/ 27110 h 1135917"/>
                  <a:gd name="connsiteX2" fmla="*/ 661941 w 943904"/>
                  <a:gd name="connsiteY2" fmla="*/ 3339 h 1135917"/>
                  <a:gd name="connsiteX3" fmla="*/ 24761 w 943904"/>
                  <a:gd name="connsiteY3" fmla="*/ 192513 h 1135917"/>
                  <a:gd name="connsiteX4" fmla="*/ 0 w 943904"/>
                  <a:gd name="connsiteY4" fmla="*/ 208800 h 1135917"/>
                  <a:gd name="connsiteX5" fmla="*/ 290565 w 943904"/>
                  <a:gd name="connsiteY5" fmla="*/ 1121431 h 1135917"/>
                  <a:gd name="connsiteX6" fmla="*/ 312904 w 943904"/>
                  <a:gd name="connsiteY6" fmla="*/ 1134050 h 1135917"/>
                  <a:gd name="connsiteX7" fmla="*/ 935815 w 943904"/>
                  <a:gd name="connsiteY7" fmla="*/ 927416 h 1135917"/>
                  <a:gd name="connsiteX8" fmla="*/ 942602 w 943904"/>
                  <a:gd name="connsiteY8" fmla="*/ 897006 h 1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3904" h="1135917">
                    <a:moveTo>
                      <a:pt x="942602" y="897006"/>
                    </a:moveTo>
                    <a:cubicBezTo>
                      <a:pt x="923710" y="827529"/>
                      <a:pt x="743780" y="172080"/>
                      <a:pt x="704860" y="27110"/>
                    </a:cubicBezTo>
                    <a:cubicBezTo>
                      <a:pt x="697707" y="442"/>
                      <a:pt x="688720" y="-4401"/>
                      <a:pt x="661941" y="3339"/>
                    </a:cubicBezTo>
                    <a:cubicBezTo>
                      <a:pt x="616198" y="16582"/>
                      <a:pt x="82206" y="175859"/>
                      <a:pt x="24761" y="192513"/>
                    </a:cubicBezTo>
                    <a:cubicBezTo>
                      <a:pt x="15114" y="195301"/>
                      <a:pt x="3852" y="196731"/>
                      <a:pt x="0" y="208800"/>
                    </a:cubicBezTo>
                    <a:cubicBezTo>
                      <a:pt x="5282" y="242071"/>
                      <a:pt x="265070" y="1040546"/>
                      <a:pt x="290565" y="1121431"/>
                    </a:cubicBezTo>
                    <a:cubicBezTo>
                      <a:pt x="294526" y="1133977"/>
                      <a:pt x="298048" y="1138966"/>
                      <a:pt x="312904" y="1134050"/>
                    </a:cubicBezTo>
                    <a:cubicBezTo>
                      <a:pt x="429372" y="1095680"/>
                      <a:pt x="913328" y="941282"/>
                      <a:pt x="935815" y="927416"/>
                    </a:cubicBezTo>
                    <a:cubicBezTo>
                      <a:pt x="943959" y="922647"/>
                      <a:pt x="945389" y="907167"/>
                      <a:pt x="942602" y="897006"/>
                    </a:cubicBezTo>
                    <a:close/>
                  </a:path>
                </a:pathLst>
              </a:custGeom>
              <a:solidFill>
                <a:srgbClr val="DC5849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="" xmlns:a16="http://schemas.microsoft.com/office/drawing/2014/main" id="{8A97B7CD-5E37-44DA-A4DE-D5EF768C2CB1}"/>
                  </a:ext>
                </a:extLst>
              </p:cNvPr>
              <p:cNvSpPr/>
              <p:nvPr/>
            </p:nvSpPr>
            <p:spPr>
              <a:xfrm>
                <a:off x="9449297" y="2554354"/>
                <a:ext cx="406061" cy="312708"/>
              </a:xfrm>
              <a:custGeom>
                <a:avLst/>
                <a:gdLst>
                  <a:gd name="connsiteX0" fmla="*/ 2174 w 406061"/>
                  <a:gd name="connsiteY0" fmla="*/ 136240 h 312708"/>
                  <a:gd name="connsiteX1" fmla="*/ 15710 w 406061"/>
                  <a:gd name="connsiteY1" fmla="*/ 109938 h 312708"/>
                  <a:gd name="connsiteX2" fmla="*/ 329165 w 406061"/>
                  <a:gd name="connsiteY2" fmla="*/ 2274 h 312708"/>
                  <a:gd name="connsiteX3" fmla="*/ 356310 w 406061"/>
                  <a:gd name="connsiteY3" fmla="*/ 22487 h 312708"/>
                  <a:gd name="connsiteX4" fmla="*/ 401283 w 406061"/>
                  <a:gd name="connsiteY4" fmla="*/ 170025 h 312708"/>
                  <a:gd name="connsiteX5" fmla="*/ 391746 w 406061"/>
                  <a:gd name="connsiteY5" fmla="*/ 206598 h 312708"/>
                  <a:gd name="connsiteX6" fmla="*/ 92927 w 406061"/>
                  <a:gd name="connsiteY6" fmla="*/ 311254 h 312708"/>
                  <a:gd name="connsiteX7" fmla="*/ 59253 w 406061"/>
                  <a:gd name="connsiteY7" fmla="*/ 295150 h 312708"/>
                  <a:gd name="connsiteX8" fmla="*/ 2174 w 406061"/>
                  <a:gd name="connsiteY8" fmla="*/ 136240 h 31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061" h="312708">
                    <a:moveTo>
                      <a:pt x="2174" y="136240"/>
                    </a:moveTo>
                    <a:cubicBezTo>
                      <a:pt x="-2888" y="120943"/>
                      <a:pt x="597" y="115074"/>
                      <a:pt x="15710" y="109938"/>
                    </a:cubicBezTo>
                    <a:cubicBezTo>
                      <a:pt x="120403" y="74613"/>
                      <a:pt x="224802" y="38480"/>
                      <a:pt x="329165" y="2274"/>
                    </a:cubicBezTo>
                    <a:cubicBezTo>
                      <a:pt x="345195" y="-3301"/>
                      <a:pt x="348533" y="624"/>
                      <a:pt x="356310" y="22487"/>
                    </a:cubicBezTo>
                    <a:cubicBezTo>
                      <a:pt x="379824" y="88589"/>
                      <a:pt x="387161" y="117935"/>
                      <a:pt x="401283" y="170025"/>
                    </a:cubicBezTo>
                    <a:cubicBezTo>
                      <a:pt x="407740" y="193869"/>
                      <a:pt x="410234" y="200691"/>
                      <a:pt x="391746" y="206598"/>
                    </a:cubicBezTo>
                    <a:cubicBezTo>
                      <a:pt x="320214" y="229414"/>
                      <a:pt x="177775" y="282017"/>
                      <a:pt x="92927" y="311254"/>
                    </a:cubicBezTo>
                    <a:cubicBezTo>
                      <a:pt x="79171" y="315986"/>
                      <a:pt x="64205" y="308796"/>
                      <a:pt x="59253" y="295150"/>
                    </a:cubicBezTo>
                    <a:cubicBezTo>
                      <a:pt x="41388" y="245812"/>
                      <a:pt x="16187" y="178498"/>
                      <a:pt x="2174" y="136240"/>
                    </a:cubicBezTo>
                    <a:close/>
                  </a:path>
                </a:pathLst>
              </a:custGeom>
              <a:solidFill>
                <a:srgbClr val="DE726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8" name="자유형: 도형 7">
              <a:extLst>
                <a:ext uri="{FF2B5EF4-FFF2-40B4-BE49-F238E27FC236}">
                  <a16:creationId xmlns="" xmlns:a16="http://schemas.microsoft.com/office/drawing/2014/main" id="{5EF2C35C-202C-4E6A-872F-2FAED9D6B2E9}"/>
                </a:ext>
              </a:extLst>
            </p:cNvPr>
            <p:cNvSpPr/>
            <p:nvPr/>
          </p:nvSpPr>
          <p:spPr>
            <a:xfrm>
              <a:off x="9341642" y="2816026"/>
              <a:ext cx="894641" cy="410257"/>
            </a:xfrm>
            <a:custGeom>
              <a:avLst/>
              <a:gdLst>
                <a:gd name="connsiteX0" fmla="*/ 825805 w 894641"/>
                <a:gd name="connsiteY0" fmla="*/ 244 h 410257"/>
                <a:gd name="connsiteX1" fmla="*/ 633550 w 894641"/>
                <a:gd name="connsiteY1" fmla="*/ 62054 h 410257"/>
                <a:gd name="connsiteX2" fmla="*/ 434546 w 894641"/>
                <a:gd name="connsiteY2" fmla="*/ 124305 h 410257"/>
                <a:gd name="connsiteX3" fmla="*/ 403989 w 894641"/>
                <a:gd name="connsiteY3" fmla="*/ 116822 h 410257"/>
                <a:gd name="connsiteX4" fmla="*/ 252783 w 894641"/>
                <a:gd name="connsiteY4" fmla="*/ 31974 h 410257"/>
                <a:gd name="connsiteX5" fmla="*/ 252783 w 894641"/>
                <a:gd name="connsiteY5" fmla="*/ 31974 h 410257"/>
                <a:gd name="connsiteX6" fmla="*/ 252783 w 894641"/>
                <a:gd name="connsiteY6" fmla="*/ 31974 h 410257"/>
                <a:gd name="connsiteX7" fmla="*/ 157151 w 894641"/>
                <a:gd name="connsiteY7" fmla="*/ 24748 h 410257"/>
                <a:gd name="connsiteX8" fmla="*/ 157151 w 894641"/>
                <a:gd name="connsiteY8" fmla="*/ 24748 h 410257"/>
                <a:gd name="connsiteX9" fmla="*/ 157151 w 894641"/>
                <a:gd name="connsiteY9" fmla="*/ 24748 h 410257"/>
                <a:gd name="connsiteX10" fmla="*/ 157664 w 894641"/>
                <a:gd name="connsiteY10" fmla="*/ 45657 h 410257"/>
                <a:gd name="connsiteX11" fmla="*/ 207590 w 894641"/>
                <a:gd name="connsiteY11" fmla="*/ 82597 h 410257"/>
                <a:gd name="connsiteX12" fmla="*/ 262651 w 894641"/>
                <a:gd name="connsiteY12" fmla="*/ 124782 h 410257"/>
                <a:gd name="connsiteX13" fmla="*/ 255461 w 894641"/>
                <a:gd name="connsiteY13" fmla="*/ 154568 h 410257"/>
                <a:gd name="connsiteX14" fmla="*/ 162176 w 894641"/>
                <a:gd name="connsiteY14" fmla="*/ 170635 h 410257"/>
                <a:gd name="connsiteX15" fmla="*/ 72450 w 894641"/>
                <a:gd name="connsiteY15" fmla="*/ 171699 h 410257"/>
                <a:gd name="connsiteX16" fmla="*/ 25863 w 894641"/>
                <a:gd name="connsiteY16" fmla="*/ 147048 h 410257"/>
                <a:gd name="connsiteX17" fmla="*/ 25863 w 894641"/>
                <a:gd name="connsiteY17" fmla="*/ 147048 h 410257"/>
                <a:gd name="connsiteX18" fmla="*/ 13171 w 894641"/>
                <a:gd name="connsiteY18" fmla="*/ 221991 h 410257"/>
                <a:gd name="connsiteX19" fmla="*/ 12841 w 894641"/>
                <a:gd name="connsiteY19" fmla="*/ 237215 h 410257"/>
                <a:gd name="connsiteX20" fmla="*/ 39876 w 894641"/>
                <a:gd name="connsiteY20" fmla="*/ 295173 h 410257"/>
                <a:gd name="connsiteX21" fmla="*/ 51101 w 894641"/>
                <a:gd name="connsiteY21" fmla="*/ 312708 h 410257"/>
                <a:gd name="connsiteX22" fmla="*/ 85986 w 894641"/>
                <a:gd name="connsiteY22" fmla="*/ 362780 h 410257"/>
                <a:gd name="connsiteX23" fmla="*/ 102897 w 894641"/>
                <a:gd name="connsiteY23" fmla="*/ 382589 h 410257"/>
                <a:gd name="connsiteX24" fmla="*/ 107996 w 894641"/>
                <a:gd name="connsiteY24" fmla="*/ 396088 h 410257"/>
                <a:gd name="connsiteX25" fmla="*/ 150511 w 894641"/>
                <a:gd name="connsiteY25" fmla="*/ 410174 h 410257"/>
                <a:gd name="connsiteX26" fmla="*/ 260229 w 894641"/>
                <a:gd name="connsiteY26" fmla="*/ 393520 h 410257"/>
                <a:gd name="connsiteX27" fmla="*/ 433299 w 894641"/>
                <a:gd name="connsiteY27" fmla="*/ 303574 h 410257"/>
                <a:gd name="connsiteX28" fmla="*/ 503620 w 894641"/>
                <a:gd name="connsiteY28" fmla="*/ 261499 h 410257"/>
                <a:gd name="connsiteX29" fmla="*/ 725257 w 894641"/>
                <a:gd name="connsiteY29" fmla="*/ 192755 h 410257"/>
                <a:gd name="connsiteX30" fmla="*/ 894291 w 894641"/>
                <a:gd name="connsiteY30" fmla="*/ 139052 h 410257"/>
                <a:gd name="connsiteX31" fmla="*/ 825805 w 894641"/>
                <a:gd name="connsiteY31" fmla="*/ 244 h 4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4641" h="410257">
                  <a:moveTo>
                    <a:pt x="825805" y="244"/>
                  </a:moveTo>
                  <a:cubicBezTo>
                    <a:pt x="815827" y="-4158"/>
                    <a:pt x="663557" y="52407"/>
                    <a:pt x="633550" y="62054"/>
                  </a:cubicBezTo>
                  <a:cubicBezTo>
                    <a:pt x="567374" y="83257"/>
                    <a:pt x="500722" y="103102"/>
                    <a:pt x="434546" y="124305"/>
                  </a:cubicBezTo>
                  <a:cubicBezTo>
                    <a:pt x="421670" y="128450"/>
                    <a:pt x="413527" y="126286"/>
                    <a:pt x="403989" y="116822"/>
                  </a:cubicBezTo>
                  <a:cubicBezTo>
                    <a:pt x="361474" y="74746"/>
                    <a:pt x="311365" y="45657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21236" y="25005"/>
                    <a:pt x="189835" y="16384"/>
                    <a:pt x="157151" y="24748"/>
                  </a:cubicBezTo>
                  <a:lnTo>
                    <a:pt x="157151" y="24748"/>
                  </a:lnTo>
                  <a:lnTo>
                    <a:pt x="157151" y="24748"/>
                  </a:lnTo>
                  <a:cubicBezTo>
                    <a:pt x="146660" y="31974"/>
                    <a:pt x="150841" y="38797"/>
                    <a:pt x="157664" y="45657"/>
                  </a:cubicBezTo>
                  <a:cubicBezTo>
                    <a:pt x="172447" y="60514"/>
                    <a:pt x="190532" y="70858"/>
                    <a:pt x="207590" y="82597"/>
                  </a:cubicBezTo>
                  <a:cubicBezTo>
                    <a:pt x="226665" y="95729"/>
                    <a:pt x="247097" y="107101"/>
                    <a:pt x="262651" y="124782"/>
                  </a:cubicBezTo>
                  <a:cubicBezTo>
                    <a:pt x="275416" y="139308"/>
                    <a:pt x="273325" y="147158"/>
                    <a:pt x="255461" y="154568"/>
                  </a:cubicBezTo>
                  <a:cubicBezTo>
                    <a:pt x="225564" y="166967"/>
                    <a:pt x="193834" y="169205"/>
                    <a:pt x="162176" y="170635"/>
                  </a:cubicBezTo>
                  <a:cubicBezTo>
                    <a:pt x="132316" y="171993"/>
                    <a:pt x="102347" y="171552"/>
                    <a:pt x="72450" y="171699"/>
                  </a:cubicBezTo>
                  <a:cubicBezTo>
                    <a:pt x="52642" y="171809"/>
                    <a:pt x="37455" y="162712"/>
                    <a:pt x="25863" y="147048"/>
                  </a:cubicBezTo>
                  <a:cubicBezTo>
                    <a:pt x="25863" y="147048"/>
                    <a:pt x="25863" y="147048"/>
                    <a:pt x="25863" y="147048"/>
                  </a:cubicBezTo>
                  <a:cubicBezTo>
                    <a:pt x="-4584" y="174634"/>
                    <a:pt x="-7262" y="188757"/>
                    <a:pt x="13171" y="221991"/>
                  </a:cubicBezTo>
                  <a:cubicBezTo>
                    <a:pt x="16913" y="228081"/>
                    <a:pt x="14235" y="232189"/>
                    <a:pt x="12841" y="237215"/>
                  </a:cubicBezTo>
                  <a:cubicBezTo>
                    <a:pt x="5577" y="263516"/>
                    <a:pt x="14822" y="284939"/>
                    <a:pt x="39876" y="295173"/>
                  </a:cubicBezTo>
                  <a:cubicBezTo>
                    <a:pt x="49193" y="298988"/>
                    <a:pt x="51358" y="303794"/>
                    <a:pt x="51101" y="312708"/>
                  </a:cubicBezTo>
                  <a:cubicBezTo>
                    <a:pt x="50404" y="337762"/>
                    <a:pt x="63573" y="354086"/>
                    <a:pt x="85986" y="362780"/>
                  </a:cubicBezTo>
                  <a:cubicBezTo>
                    <a:pt x="95890" y="366632"/>
                    <a:pt x="103080" y="370373"/>
                    <a:pt x="102897" y="382589"/>
                  </a:cubicBezTo>
                  <a:cubicBezTo>
                    <a:pt x="102824" y="387064"/>
                    <a:pt x="106198" y="391576"/>
                    <a:pt x="107996" y="396088"/>
                  </a:cubicBezTo>
                  <a:cubicBezTo>
                    <a:pt x="120431" y="406139"/>
                    <a:pt x="134774" y="409771"/>
                    <a:pt x="150511" y="410174"/>
                  </a:cubicBezTo>
                  <a:cubicBezTo>
                    <a:pt x="188111" y="411091"/>
                    <a:pt x="224464" y="404342"/>
                    <a:pt x="260229" y="393520"/>
                  </a:cubicBezTo>
                  <a:cubicBezTo>
                    <a:pt x="323544" y="374372"/>
                    <a:pt x="377505" y="337285"/>
                    <a:pt x="433299" y="303574"/>
                  </a:cubicBezTo>
                  <a:cubicBezTo>
                    <a:pt x="456666" y="289451"/>
                    <a:pt x="477098" y="269936"/>
                    <a:pt x="503620" y="261499"/>
                  </a:cubicBezTo>
                  <a:cubicBezTo>
                    <a:pt x="577352" y="238095"/>
                    <a:pt x="651232" y="215168"/>
                    <a:pt x="725257" y="192755"/>
                  </a:cubicBezTo>
                  <a:cubicBezTo>
                    <a:pt x="738317" y="188793"/>
                    <a:pt x="880682" y="143674"/>
                    <a:pt x="894291" y="139052"/>
                  </a:cubicBezTo>
                  <a:cubicBezTo>
                    <a:pt x="900014" y="128670"/>
                    <a:pt x="833692" y="5820"/>
                    <a:pt x="825805" y="244"/>
                  </a:cubicBezTo>
                  <a:close/>
                </a:path>
              </a:pathLst>
            </a:custGeom>
            <a:solidFill>
              <a:srgbClr val="EBAE93"/>
            </a:solidFill>
            <a:ln w="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63" name="Рисунок 62" descr="https://melkie.net/wp-content/uploads/2017/12/socialnyy-pedagog-konsultiruet-mamu-s-rebenkom.jpg"/>
          <p:cNvPicPr/>
          <p:nvPr/>
        </p:nvPicPr>
        <p:blipFill>
          <a:blip r:embed="rId2">
            <a:lum bright="10000" contrast="10000"/>
          </a:blip>
          <a:srcRect l="14173" t="6368" r="16221" b="17313"/>
          <a:stretch>
            <a:fillRect/>
          </a:stretch>
        </p:blipFill>
        <p:spPr bwMode="auto">
          <a:xfrm>
            <a:off x="5826034" y="1567543"/>
            <a:ext cx="5447212" cy="451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</a:rPr>
              <a:t>ПАМЯТКИ, БУКЛЕТЫ, ПАПКИ – ПЕРЕДВИЖКИ  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35A692B-F689-480D-B55E-CA6B9CFD67A2}"/>
              </a:ext>
            </a:extLst>
          </p:cNvPr>
          <p:cNvSpPr txBox="1"/>
          <p:nvPr/>
        </p:nvSpPr>
        <p:spPr>
          <a:xfrm>
            <a:off x="8843556" y="5588767"/>
            <a:ext cx="2447999" cy="51935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БУКЛЕТЫ</a:t>
            </a:r>
            <a:endParaRPr lang="ko-KR" alt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12B5C2-58D9-4FA9-B3D4-3C899F70E053}"/>
              </a:ext>
            </a:extLst>
          </p:cNvPr>
          <p:cNvSpPr txBox="1"/>
          <p:nvPr/>
        </p:nvSpPr>
        <p:spPr>
          <a:xfrm>
            <a:off x="4572001" y="3454208"/>
            <a:ext cx="3043644" cy="5193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ПАПКИ-ПЕРЕДВИЖКИ</a:t>
            </a:r>
            <a:endParaRPr lang="ko-KR" alt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F8B661E-47B2-4DCA-8494-C39CB63C19C9}"/>
              </a:ext>
            </a:extLst>
          </p:cNvPr>
          <p:cNvSpPr txBox="1"/>
          <p:nvPr/>
        </p:nvSpPr>
        <p:spPr>
          <a:xfrm>
            <a:off x="929392" y="5693271"/>
            <a:ext cx="2448000" cy="5193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ПАМЯТКИ</a:t>
            </a:r>
            <a:endParaRPr lang="ko-KR" alt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="" xmlns:a16="http://schemas.microsoft.com/office/drawing/2014/main" id="{8F3DB548-FB32-45E3-9E50-0F2E08AFE949}"/>
              </a:ext>
            </a:extLst>
          </p:cNvPr>
          <p:cNvSpPr/>
          <p:nvPr/>
        </p:nvSpPr>
        <p:spPr>
          <a:xfrm>
            <a:off x="3923257" y="3828206"/>
            <a:ext cx="342782" cy="3417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7">
            <a:extLst>
              <a:ext uri="{FF2B5EF4-FFF2-40B4-BE49-F238E27FC236}">
                <a16:creationId xmlns="" xmlns:a16="http://schemas.microsoft.com/office/drawing/2014/main" id="{A55D10E8-5992-4C1A-AB2C-A083105FAA5A}"/>
              </a:ext>
            </a:extLst>
          </p:cNvPr>
          <p:cNvSpPr/>
          <p:nvPr/>
        </p:nvSpPr>
        <p:spPr>
          <a:xfrm>
            <a:off x="7932353" y="3882456"/>
            <a:ext cx="374322" cy="2875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="" xmlns:a16="http://schemas.microsoft.com/office/drawing/2014/main" id="{286A95C7-D9E9-45B7-AA37-E48DDC32D6A2}"/>
              </a:ext>
            </a:extLst>
          </p:cNvPr>
          <p:cNvSpPr>
            <a:spLocks noChangeAspect="1"/>
          </p:cNvSpPr>
          <p:nvPr/>
        </p:nvSpPr>
        <p:spPr>
          <a:xfrm>
            <a:off x="5894936" y="5812278"/>
            <a:ext cx="412693" cy="4161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2" name="Рисунок 31" descr="C:\Users\Zver\Desktop\qAeGK74QQB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1" y="2442754"/>
            <a:ext cx="2001902" cy="29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Zver\Desktop\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9223" y="1515291"/>
            <a:ext cx="4676941" cy="17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kartalinka.ru/wp-content/uploads/2022/05/05-1-960x642.jpg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8518490" y="3242587"/>
            <a:ext cx="3175613" cy="21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10"/>
            <a:ext cx="11573197" cy="52264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СОЦИАЛЬНЫЕ АКЦИИ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="" xmlns:a16="http://schemas.microsoft.com/office/drawing/2014/main" id="{64104409-2121-451C-86B6-C8C2F3A8DEA6}"/>
              </a:ext>
            </a:extLst>
          </p:cNvPr>
          <p:cNvSpPr txBox="1">
            <a:spLocks/>
          </p:cNvSpPr>
          <p:nvPr/>
        </p:nvSpPr>
        <p:spPr>
          <a:xfrm>
            <a:off x="3853542" y="4590659"/>
            <a:ext cx="1750535" cy="90880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sp>
        <p:nvSpPr>
          <p:cNvPr id="15" name="Text Placeholder 27">
            <a:extLst>
              <a:ext uri="{FF2B5EF4-FFF2-40B4-BE49-F238E27FC236}">
                <a16:creationId xmlns="" xmlns:a16="http://schemas.microsoft.com/office/drawing/2014/main" id="{34FA1C5A-7563-4F8A-89FE-1AC715B945A8}"/>
              </a:ext>
            </a:extLst>
          </p:cNvPr>
          <p:cNvSpPr txBox="1">
            <a:spLocks/>
          </p:cNvSpPr>
          <p:nvPr/>
        </p:nvSpPr>
        <p:spPr>
          <a:xfrm>
            <a:off x="6572903" y="4590659"/>
            <a:ext cx="1800000" cy="5561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="" xmlns:a16="http://schemas.microsoft.com/office/drawing/2014/main" id="{6DC59EFF-8165-4D99-85EB-45DFDE257DA1}"/>
              </a:ext>
            </a:extLst>
          </p:cNvPr>
          <p:cNvSpPr txBox="1">
            <a:spLocks/>
          </p:cNvSpPr>
          <p:nvPr/>
        </p:nvSpPr>
        <p:spPr>
          <a:xfrm>
            <a:off x="6531429" y="4362994"/>
            <a:ext cx="1841474" cy="69582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cs typeface="Arial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015F42B3-30CA-4649-8715-BDA425E49643}"/>
              </a:ext>
            </a:extLst>
          </p:cNvPr>
          <p:cNvGrpSpPr/>
          <p:nvPr/>
        </p:nvGrpSpPr>
        <p:grpSpPr>
          <a:xfrm>
            <a:off x="783772" y="1018903"/>
            <a:ext cx="5068388" cy="5643154"/>
            <a:chOff x="445712" y="1449040"/>
            <a:chExt cx="2113018" cy="3924176"/>
          </a:xfrm>
        </p:grpSpPr>
        <p:sp>
          <p:nvSpPr>
            <p:cNvPr id="34" name="Rounded Rectangle 4">
              <a:extLst>
                <a:ext uri="{FF2B5EF4-FFF2-40B4-BE49-F238E27FC236}">
                  <a16:creationId xmlns="" xmlns:a16="http://schemas.microsoft.com/office/drawing/2014/main" id="{91C5D5D1-F7CE-40F1-8FF8-29541B2E6CA0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5">
              <a:extLst>
                <a:ext uri="{FF2B5EF4-FFF2-40B4-BE49-F238E27FC236}">
                  <a16:creationId xmlns="" xmlns:a16="http://schemas.microsoft.com/office/drawing/2014/main" id="{D192246D-834F-4D34-ADE1-5B0C99E572A8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04AE57D-9BF9-4C79-9F69-688DE1F66A96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7">
                <a:extLst>
                  <a:ext uri="{FF2B5EF4-FFF2-40B4-BE49-F238E27FC236}">
                    <a16:creationId xmlns="" xmlns:a16="http://schemas.microsoft.com/office/drawing/2014/main" id="{06BFBC9C-DC94-4B52-B44E-656678BC532D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8">
                <a:extLst>
                  <a:ext uri="{FF2B5EF4-FFF2-40B4-BE49-F238E27FC236}">
                    <a16:creationId xmlns="" xmlns:a16="http://schemas.microsoft.com/office/drawing/2014/main" id="{EFD6C9D6-98C5-4DCF-9ACE-749BAAF611DE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7" name="Group 3">
            <a:extLst>
              <a:ext uri="{FF2B5EF4-FFF2-40B4-BE49-F238E27FC236}">
                <a16:creationId xmlns="" xmlns:a16="http://schemas.microsoft.com/office/drawing/2014/main" id="{015F42B3-30CA-4649-8715-BDA425E49643}"/>
              </a:ext>
            </a:extLst>
          </p:cNvPr>
          <p:cNvGrpSpPr/>
          <p:nvPr/>
        </p:nvGrpSpPr>
        <p:grpSpPr>
          <a:xfrm>
            <a:off x="6335486" y="1005840"/>
            <a:ext cx="5055325" cy="5669280"/>
            <a:chOff x="445712" y="1449040"/>
            <a:chExt cx="2113018" cy="3924176"/>
          </a:xfrm>
        </p:grpSpPr>
        <p:sp>
          <p:nvSpPr>
            <p:cNvPr id="26" name="Rounded Rectangle 4">
              <a:extLst>
                <a:ext uri="{FF2B5EF4-FFF2-40B4-BE49-F238E27FC236}">
                  <a16:creationId xmlns="" xmlns:a16="http://schemas.microsoft.com/office/drawing/2014/main" id="{91C5D5D1-F7CE-40F1-8FF8-29541B2E6CA0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">
              <a:extLst>
                <a:ext uri="{FF2B5EF4-FFF2-40B4-BE49-F238E27FC236}">
                  <a16:creationId xmlns="" xmlns:a16="http://schemas.microsoft.com/office/drawing/2014/main" id="{D192246D-834F-4D34-ADE1-5B0C99E572A8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="" xmlns:a16="http://schemas.microsoft.com/office/drawing/2014/main" id="{304AE57D-9BF9-4C79-9F69-688DE1F66A96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0" name="Oval 7">
                <a:extLst>
                  <a:ext uri="{FF2B5EF4-FFF2-40B4-BE49-F238E27FC236}">
                    <a16:creationId xmlns="" xmlns:a16="http://schemas.microsoft.com/office/drawing/2014/main" id="{06BFBC9C-DC94-4B52-B44E-656678BC532D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1" name="Rounded Rectangle 8">
                <a:extLst>
                  <a:ext uri="{FF2B5EF4-FFF2-40B4-BE49-F238E27FC236}">
                    <a16:creationId xmlns="" xmlns:a16="http://schemas.microsoft.com/office/drawing/2014/main" id="{EFD6C9D6-98C5-4DCF-9ACE-749BAAF611DE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40" name="직사각형 59">
            <a:extLst>
              <a:ext uri="{FF2B5EF4-FFF2-40B4-BE49-F238E27FC236}">
                <a16:creationId xmlns="" xmlns:a16="http://schemas.microsoft.com/office/drawing/2014/main" id="{A7E004E4-518A-4EA3-8C9F-38585F9AE720}"/>
              </a:ext>
            </a:extLst>
          </p:cNvPr>
          <p:cNvSpPr/>
          <p:nvPr/>
        </p:nvSpPr>
        <p:spPr>
          <a:xfrm>
            <a:off x="992777" y="1658983"/>
            <a:ext cx="4637314" cy="42323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59">
            <a:extLst>
              <a:ext uri="{FF2B5EF4-FFF2-40B4-BE49-F238E27FC236}">
                <a16:creationId xmlns="" xmlns:a16="http://schemas.microsoft.com/office/drawing/2014/main" id="{A7E004E4-518A-4EA3-8C9F-38585F9AE720}"/>
              </a:ext>
            </a:extLst>
          </p:cNvPr>
          <p:cNvSpPr/>
          <p:nvPr/>
        </p:nvSpPr>
        <p:spPr>
          <a:xfrm>
            <a:off x="6505303" y="1619794"/>
            <a:ext cx="4689565" cy="42715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3" descr="C:\Users\Zver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504" y="2103118"/>
            <a:ext cx="4503912" cy="3357155"/>
          </a:xfrm>
          <a:prstGeom prst="rect">
            <a:avLst/>
          </a:prstGeom>
          <a:noFill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609801" y="2103120"/>
          <a:ext cx="4494874" cy="3370851"/>
        </p:xfrm>
        <a:graphic>
          <a:graphicData uri="http://schemas.openxmlformats.org/presentationml/2006/ole">
            <p:oleObj spid="_x0000_s3074" name="Презентация" r:id="rId4" imgW="4570885" imgH="3427691" progId="PowerPoint.Show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11598</TotalTime>
  <Words>295</Words>
  <Application>Microsoft Office PowerPoint</Application>
  <PresentationFormat>Произвольный</PresentationFormat>
  <Paragraphs>82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Zver</cp:lastModifiedBy>
  <cp:revision>126</cp:revision>
  <dcterms:created xsi:type="dcterms:W3CDTF">2020-01-20T05:08:25Z</dcterms:created>
  <dcterms:modified xsi:type="dcterms:W3CDTF">2023-10-22T19:48:35Z</dcterms:modified>
</cp:coreProperties>
</file>