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433" r:id="rId5"/>
    <p:sldId id="272" r:id="rId6"/>
    <p:sldId id="450" r:id="rId7"/>
    <p:sldId id="438" r:id="rId8"/>
    <p:sldId id="436" r:id="rId9"/>
    <p:sldId id="435" r:id="rId10"/>
    <p:sldId id="437" r:id="rId11"/>
    <p:sldId id="441" r:id="rId12"/>
    <p:sldId id="443" r:id="rId13"/>
    <p:sldId id="444" r:id="rId14"/>
    <p:sldId id="439" r:id="rId15"/>
    <p:sldId id="445" r:id="rId16"/>
    <p:sldId id="430" r:id="rId17"/>
    <p:sldId id="446" r:id="rId18"/>
    <p:sldId id="451" r:id="rId19"/>
    <p:sldId id="449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-61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959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xmlns="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71491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61795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8045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358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6374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1675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xmlns="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6008956-0B06-40CE-B063-68DF2ECA9D66}"/>
              </a:ext>
            </a:extLst>
          </p:cNvPr>
          <p:cNvSpPr/>
          <p:nvPr userDrawn="1"/>
        </p:nvSpPr>
        <p:spPr>
          <a:xfrm>
            <a:off x="2597370" y="5117072"/>
            <a:ext cx="972430" cy="153378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79C46A5D-CDB4-4268-AB6A-AB8617C7B237}"/>
              </a:ext>
            </a:extLst>
          </p:cNvPr>
          <p:cNvSpPr/>
          <p:nvPr userDrawn="1"/>
        </p:nvSpPr>
        <p:spPr>
          <a:xfrm>
            <a:off x="2322359" y="5783324"/>
            <a:ext cx="550021" cy="867530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F8044CC-261A-40D2-AAFB-4B4954FFF4CC}"/>
              </a:ext>
            </a:extLst>
          </p:cNvPr>
          <p:cNvSpPr/>
          <p:nvPr userDrawn="1"/>
        </p:nvSpPr>
        <p:spPr>
          <a:xfrm>
            <a:off x="3188101" y="5913452"/>
            <a:ext cx="467519" cy="73740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01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881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65" r:id="rId5"/>
    <p:sldLayoutId id="2147483658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9F8985-DB9A-450F-AE50-A456FEFCC14B}"/>
              </a:ext>
            </a:extLst>
          </p:cNvPr>
          <p:cNvGrpSpPr/>
          <p:nvPr/>
        </p:nvGrpSpPr>
        <p:grpSpPr>
          <a:xfrm>
            <a:off x="263236" y="955963"/>
            <a:ext cx="11693237" cy="5264727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DEAB6518-19CD-4637-B0D8-F1C81470B1F1}"/>
              </a:ext>
            </a:extLst>
          </p:cNvPr>
          <p:cNvSpPr txBox="1"/>
          <p:nvPr/>
        </p:nvSpPr>
        <p:spPr>
          <a:xfrm>
            <a:off x="332509" y="1981201"/>
            <a:ext cx="6179127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реализации системы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(целевой модели) наставничества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8" name="Picture 2" descr="http://chaikanatalia.ru/wp-content/uploads/2019/09/%D0%9D%D0%B0%D1%81%D1%82%D0%B0%D0%B2%D0%BD%D0%B8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916" y="1787236"/>
            <a:ext cx="5445594" cy="36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EAB6518-19CD-4637-B0D8-F1C81470B1F1}"/>
              </a:ext>
            </a:extLst>
          </p:cNvPr>
          <p:cNvSpPr txBox="1"/>
          <p:nvPr/>
        </p:nvSpPr>
        <p:spPr>
          <a:xfrm>
            <a:off x="484910" y="304802"/>
            <a:ext cx="113191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«Центр развития ребенка – детский сад № 56   «Надежда» г.Орска»</a:t>
            </a:r>
            <a:endParaRPr lang="ko-KR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EAB6518-19CD-4637-B0D8-F1C81470B1F1}"/>
              </a:ext>
            </a:extLst>
          </p:cNvPr>
          <p:cNvSpPr txBox="1"/>
          <p:nvPr/>
        </p:nvSpPr>
        <p:spPr>
          <a:xfrm>
            <a:off x="554181" y="6234548"/>
            <a:ext cx="113191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Подготовила: старший воспитатель  Н.Г. Рахматуллина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CD8B415-D66D-478C-8722-16B7A62BA839}"/>
              </a:ext>
            </a:extLst>
          </p:cNvPr>
          <p:cNvSpPr/>
          <p:nvPr/>
        </p:nvSpPr>
        <p:spPr>
          <a:xfrm rot="8100000">
            <a:off x="1948531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130573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7C8FC170-40E8-4D5B-AF75-12273B4C4EBC}"/>
              </a:ext>
            </a:extLst>
          </p:cNvPr>
          <p:cNvSpPr/>
          <p:nvPr/>
        </p:nvSpPr>
        <p:spPr>
          <a:xfrm rot="244704">
            <a:off x="-17584" y="1202832"/>
            <a:ext cx="4714957" cy="6253045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277503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3D69E91-364B-4E0C-B560-54F0129A9B92}"/>
              </a:ext>
            </a:extLst>
          </p:cNvPr>
          <p:cNvSpPr>
            <a:spLocks/>
          </p:cNvSpPr>
          <p:nvPr/>
        </p:nvSpPr>
        <p:spPr bwMode="auto">
          <a:xfrm rot="3516856">
            <a:off x="2949119" y="56369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408435" y="2000837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C232968-C98C-4EE3-86B4-4B62717A388D}"/>
              </a:ext>
            </a:extLst>
          </p:cNvPr>
          <p:cNvSpPr/>
          <p:nvPr/>
        </p:nvSpPr>
        <p:spPr>
          <a:xfrm>
            <a:off x="457805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99CD0AC-3D6E-4750-A56E-977B83809024}"/>
              </a:ext>
            </a:extLst>
          </p:cNvPr>
          <p:cNvSpPr/>
          <p:nvPr/>
        </p:nvSpPr>
        <p:spPr>
          <a:xfrm>
            <a:off x="1369014" y="2090465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F9966BA-8880-4DFF-9BE2-B617C12A0085}"/>
              </a:ext>
            </a:extLst>
          </p:cNvPr>
          <p:cNvSpPr/>
          <p:nvPr/>
        </p:nvSpPr>
        <p:spPr>
          <a:xfrm rot="6300000">
            <a:off x="-286926" y="1615768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679985" y="680362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D792863-086B-47CC-A08E-76E4DB79A440}"/>
              </a:ext>
            </a:extLst>
          </p:cNvPr>
          <p:cNvSpPr/>
          <p:nvPr/>
        </p:nvSpPr>
        <p:spPr>
          <a:xfrm>
            <a:off x="843064" y="572701"/>
            <a:ext cx="1892960" cy="1847670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261744" y="335050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4CCE9C9-365E-4726-8A36-A66D788D4B92}"/>
              </a:ext>
            </a:extLst>
          </p:cNvPr>
          <p:cNvSpPr/>
          <p:nvPr/>
        </p:nvSpPr>
        <p:spPr>
          <a:xfrm rot="3494497">
            <a:off x="2863371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394900" y="181355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1FAF7A6-4DCE-4ECC-A5AA-764EE25A5ED2}"/>
              </a:ext>
            </a:extLst>
          </p:cNvPr>
          <p:cNvSpPr/>
          <p:nvPr/>
        </p:nvSpPr>
        <p:spPr>
          <a:xfrm rot="16200000">
            <a:off x="2929773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46C1EDA-62AD-4EEB-85B5-BC982103F209}"/>
              </a:ext>
            </a:extLst>
          </p:cNvPr>
          <p:cNvSpPr txBox="1"/>
          <p:nvPr/>
        </p:nvSpPr>
        <p:spPr bwMode="auto">
          <a:xfrm>
            <a:off x="6557682" y="508435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F5EFB328-7EB7-403B-990C-3A3BC9DE769B}"/>
              </a:ext>
            </a:extLst>
          </p:cNvPr>
          <p:cNvSpPr txBox="1">
            <a:spLocks/>
          </p:cNvSpPr>
          <p:nvPr/>
        </p:nvSpPr>
        <p:spPr>
          <a:xfrm>
            <a:off x="268940" y="685800"/>
            <a:ext cx="4464425" cy="3207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 внедрения и реализации системы (целевой модели) наставничества педагогических работников в образовательной организации</a:t>
            </a:r>
            <a:endParaRPr lang="en-US" altLang="ko-K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DDC0F012-E118-4B1F-BD95-CD0907AAEF06}"/>
              </a:ext>
            </a:extLst>
          </p:cNvPr>
          <p:cNvSpPr/>
          <p:nvPr/>
        </p:nvSpPr>
        <p:spPr>
          <a:xfrm rot="13519709">
            <a:off x="3669016" y="4255054"/>
            <a:ext cx="440010" cy="458654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A9B8515-9F87-4FAF-A7A4-66F550E7824C}"/>
              </a:ext>
            </a:extLst>
          </p:cNvPr>
          <p:cNvSpPr/>
          <p:nvPr/>
        </p:nvSpPr>
        <p:spPr>
          <a:xfrm>
            <a:off x="4407514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0988B082-A386-4A17-BFDC-07FA0377A6F5}"/>
              </a:ext>
            </a:extLst>
          </p:cNvPr>
          <p:cNvSpPr/>
          <p:nvPr/>
        </p:nvSpPr>
        <p:spPr>
          <a:xfrm>
            <a:off x="3513003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770CCC9-DE59-4F9A-9376-159977C64F4A}"/>
              </a:ext>
            </a:extLst>
          </p:cNvPr>
          <p:cNvSpPr/>
          <p:nvPr/>
        </p:nvSpPr>
        <p:spPr>
          <a:xfrm>
            <a:off x="3274484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FFA747A8-C249-40F3-B104-F7EC0C85DCFE}"/>
              </a:ext>
            </a:extLst>
          </p:cNvPr>
          <p:cNvSpPr/>
          <p:nvPr/>
        </p:nvSpPr>
        <p:spPr>
          <a:xfrm>
            <a:off x="4304354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77A1D930-E16C-4F1D-A16A-123DD54E007D}"/>
              </a:ext>
            </a:extLst>
          </p:cNvPr>
          <p:cNvSpPr/>
          <p:nvPr/>
        </p:nvSpPr>
        <p:spPr>
          <a:xfrm>
            <a:off x="4476118" y="912125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39A27852-9CC4-4796-B890-1F7BB41429B1}"/>
              </a:ext>
            </a:extLst>
          </p:cNvPr>
          <p:cNvSpPr/>
          <p:nvPr/>
        </p:nvSpPr>
        <p:spPr>
          <a:xfrm>
            <a:off x="3938994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553F137E-5EA1-4546-816C-92DAD1EFC3C8}"/>
              </a:ext>
            </a:extLst>
          </p:cNvPr>
          <p:cNvSpPr/>
          <p:nvPr/>
        </p:nvSpPr>
        <p:spPr>
          <a:xfrm>
            <a:off x="4958655" y="3404452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3C17A8CC-B7A6-495C-AD44-7A59D77551DB}"/>
              </a:ext>
            </a:extLst>
          </p:cNvPr>
          <p:cNvSpPr/>
          <p:nvPr/>
        </p:nvSpPr>
        <p:spPr>
          <a:xfrm>
            <a:off x="4944798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158A1C0F-7DB6-4E37-8CFF-7C558D5CF20B}"/>
              </a:ext>
            </a:extLst>
          </p:cNvPr>
          <p:cNvSpPr/>
          <p:nvPr/>
        </p:nvSpPr>
        <p:spPr>
          <a:xfrm>
            <a:off x="3200399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D1173147-58EF-4634-9D03-19500B7FFAE0}"/>
              </a:ext>
            </a:extLst>
          </p:cNvPr>
          <p:cNvSpPr/>
          <p:nvPr/>
        </p:nvSpPr>
        <p:spPr>
          <a:xfrm rot="19265104" flipH="1">
            <a:off x="4859060" y="178770"/>
            <a:ext cx="613172" cy="639154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BECC085F-3C88-452E-BCDC-04E605FDA619}"/>
              </a:ext>
            </a:extLst>
          </p:cNvPr>
          <p:cNvSpPr/>
          <p:nvPr/>
        </p:nvSpPr>
        <p:spPr>
          <a:xfrm flipH="1">
            <a:off x="5024390" y="1376781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070DDF78-1E5E-45B5-9633-23919A5AC28E}"/>
              </a:ext>
            </a:extLst>
          </p:cNvPr>
          <p:cNvSpPr/>
          <p:nvPr/>
        </p:nvSpPr>
        <p:spPr>
          <a:xfrm rot="18674865" flipH="1">
            <a:off x="1949389" y="-40217"/>
            <a:ext cx="571570" cy="5761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27991BBC-9040-4F6E-A91B-2026C93F1C3D}"/>
              </a:ext>
            </a:extLst>
          </p:cNvPr>
          <p:cNvSpPr/>
          <p:nvPr/>
        </p:nvSpPr>
        <p:spPr>
          <a:xfrm>
            <a:off x="3336084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805FE08F-CF80-4F55-9582-79F538CC7FDB}"/>
              </a:ext>
            </a:extLst>
          </p:cNvPr>
          <p:cNvSpPr/>
          <p:nvPr/>
        </p:nvSpPr>
        <p:spPr>
          <a:xfrm>
            <a:off x="3059413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DB29791D-4A71-43F8-9898-2A53B67B0622}"/>
              </a:ext>
            </a:extLst>
          </p:cNvPr>
          <p:cNvSpPr/>
          <p:nvPr/>
        </p:nvSpPr>
        <p:spPr>
          <a:xfrm>
            <a:off x="5398711" y="2987718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0EA57B99-8B02-470B-9C0D-9EFF4205F8D8}"/>
              </a:ext>
            </a:extLst>
          </p:cNvPr>
          <p:cNvSpPr/>
          <p:nvPr/>
        </p:nvSpPr>
        <p:spPr>
          <a:xfrm>
            <a:off x="761627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586D5003-FA75-4C1B-A0EB-A9699E06E3D2}"/>
              </a:ext>
            </a:extLst>
          </p:cNvPr>
          <p:cNvSpPr/>
          <p:nvPr/>
        </p:nvSpPr>
        <p:spPr>
          <a:xfrm>
            <a:off x="601123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462B11A5-B2FF-4F77-A44E-7EFC8471E8B3}"/>
              </a:ext>
            </a:extLst>
          </p:cNvPr>
          <p:cNvSpPr/>
          <p:nvPr/>
        </p:nvSpPr>
        <p:spPr>
          <a:xfrm>
            <a:off x="45658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772A5690-2923-4AC4-A84B-467019946761}"/>
              </a:ext>
            </a:extLst>
          </p:cNvPr>
          <p:cNvSpPr/>
          <p:nvPr/>
        </p:nvSpPr>
        <p:spPr>
          <a:xfrm>
            <a:off x="1298911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7B4370AD-57F6-46F9-9A63-D3F811F9BBE5}"/>
              </a:ext>
            </a:extLst>
          </p:cNvPr>
          <p:cNvSpPr/>
          <p:nvPr/>
        </p:nvSpPr>
        <p:spPr>
          <a:xfrm>
            <a:off x="12559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756B2D83-05E1-4E9B-B758-EE29EE512E53}"/>
              </a:ext>
            </a:extLst>
          </p:cNvPr>
          <p:cNvSpPr/>
          <p:nvPr/>
        </p:nvSpPr>
        <p:spPr>
          <a:xfrm>
            <a:off x="148244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77FAC772-7A93-4528-843E-918261FF1B59}"/>
              </a:ext>
            </a:extLst>
          </p:cNvPr>
          <p:cNvSpPr/>
          <p:nvPr/>
        </p:nvSpPr>
        <p:spPr>
          <a:xfrm>
            <a:off x="2130593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94827D89-342D-41D7-AADA-E3A19C7F0FCA}"/>
              </a:ext>
            </a:extLst>
          </p:cNvPr>
          <p:cNvSpPr/>
          <p:nvPr/>
        </p:nvSpPr>
        <p:spPr>
          <a:xfrm>
            <a:off x="1314724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3B7DB198-0101-493B-9147-3C665DD5234B}"/>
              </a:ext>
            </a:extLst>
          </p:cNvPr>
          <p:cNvSpPr/>
          <p:nvPr/>
        </p:nvSpPr>
        <p:spPr>
          <a:xfrm>
            <a:off x="1002120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E08E7541-EF7F-4A5A-986A-D4A684B7E75F}"/>
              </a:ext>
            </a:extLst>
          </p:cNvPr>
          <p:cNvSpPr/>
          <p:nvPr/>
        </p:nvSpPr>
        <p:spPr>
          <a:xfrm>
            <a:off x="1137805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CD7A0000-5413-4727-8172-4B942A900027}"/>
              </a:ext>
            </a:extLst>
          </p:cNvPr>
          <p:cNvSpPr/>
          <p:nvPr/>
        </p:nvSpPr>
        <p:spPr>
          <a:xfrm>
            <a:off x="238363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69FD1EC3-9086-4927-8FE1-48B80CC30AA1}"/>
              </a:ext>
            </a:extLst>
          </p:cNvPr>
          <p:cNvSpPr/>
          <p:nvPr/>
        </p:nvSpPr>
        <p:spPr>
          <a:xfrm>
            <a:off x="489204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D098FA81-7F68-4809-9C2D-FF22B22160A1}"/>
              </a:ext>
            </a:extLst>
          </p:cNvPr>
          <p:cNvSpPr/>
          <p:nvPr/>
        </p:nvSpPr>
        <p:spPr>
          <a:xfrm>
            <a:off x="12836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xmlns="" id="{F5EFB328-7EB7-403B-990C-3A3BC9DE769B}"/>
              </a:ext>
            </a:extLst>
          </p:cNvPr>
          <p:cNvSpPr txBox="1">
            <a:spLocks/>
          </p:cNvSpPr>
          <p:nvPr/>
        </p:nvSpPr>
        <p:spPr>
          <a:xfrm>
            <a:off x="5533132" y="290946"/>
            <a:ext cx="6270941" cy="5760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непрерывный профессиональный рост, личностное развитие и самореализацию педагогических работников;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рост числа закрепившихся в профессии молодых/начинающих педагогов;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профессиональных перспектив педагогов старшего возраста в условиях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образования;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методическое сопровождение системы наставничества образовательной организации;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цифровую информационно-коммуникативную среду наставничества;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обмен инновационным опытом в сфере практик наставничества педагогических работников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" name="Picture 2" descr="https://school37.centerstart.ru/sites/school37.centerstart.ru/files/tmp/inf%20si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078" y="3789167"/>
            <a:ext cx="43926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84351" y="441132"/>
            <a:ext cx="2612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Отсутствие у части педагогов восприятия наставничества как механизма профессионального роста педагогов.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00255" y="395233"/>
            <a:ext cx="35541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Низкая мотивация наставляемых, их стремление противопоставить себя «косным» наставникам и их многолетнему опыту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4351" y="2640217"/>
            <a:ext cx="2612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Высокая нагрузка на наставников и наставляемых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7834" y="4624969"/>
            <a:ext cx="261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Низкая мотивация наставников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00256" y="2510101"/>
            <a:ext cx="3554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Недостаточно высокое качество наставнической деятельности и формализм в выполнении функций наставника.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00256" y="4624969"/>
            <a:ext cx="3554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Низкая степень взаимодействия всех элементов двухконтурной структуры системы (целевой модели) наставничества.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8600DAA-991E-4D8A-9A30-4343030D2BF7}"/>
              </a:ext>
            </a:extLst>
          </p:cNvPr>
          <p:cNvSpPr txBox="1"/>
          <p:nvPr/>
        </p:nvSpPr>
        <p:spPr>
          <a:xfrm>
            <a:off x="285472" y="1411943"/>
            <a:ext cx="310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РИСКИ</a:t>
            </a:r>
            <a:endParaRPr lang="en-US" altLang="ko-KR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863752" y="449311"/>
            <a:ext cx="720281" cy="720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060977" y="4555146"/>
            <a:ext cx="823374" cy="720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055769" y="2510101"/>
            <a:ext cx="720281" cy="720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7556949" y="2681523"/>
            <a:ext cx="720281" cy="720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7461529" y="511146"/>
            <a:ext cx="720281" cy="720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7556949" y="4643089"/>
            <a:ext cx="720281" cy="720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215153"/>
            <a:ext cx="11573197" cy="806823"/>
          </a:xfrm>
          <a:prstGeom prst="rect">
            <a:avLst/>
          </a:prstGeo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внедрения наставничества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AE75B81-DF1A-4E81-AEFE-3CBB5772F76A}"/>
              </a:ext>
            </a:extLst>
          </p:cNvPr>
          <p:cNvSpPr/>
          <p:nvPr/>
        </p:nvSpPr>
        <p:spPr>
          <a:xfrm>
            <a:off x="6653628" y="4857554"/>
            <a:ext cx="68481" cy="166310"/>
          </a:xfrm>
          <a:custGeom>
            <a:avLst/>
            <a:gdLst>
              <a:gd name="connsiteX0" fmla="*/ 8572 w 66675"/>
              <a:gd name="connsiteY0" fmla="*/ 0 h 161925"/>
              <a:gd name="connsiteX1" fmla="*/ 66675 w 66675"/>
              <a:gd name="connsiteY1" fmla="*/ 165735 h 161925"/>
              <a:gd name="connsiteX2" fmla="*/ 0 w 66675"/>
              <a:gd name="connsiteY2" fmla="*/ 8572 h 161925"/>
              <a:gd name="connsiteX3" fmla="*/ 8572 w 666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6192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013F14-ED46-4F39-8DE8-805EE9A52EEE}"/>
              </a:ext>
            </a:extLst>
          </p:cNvPr>
          <p:cNvSpPr txBox="1"/>
          <p:nvPr/>
        </p:nvSpPr>
        <p:spPr>
          <a:xfrm>
            <a:off x="6276109" y="1169894"/>
            <a:ext cx="5691773" cy="5847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Паспорт федерального проекта «Современная школа»(утв. президиумом Совета при Президенте РФ по стратегическому развитию и национальным проектам, протокол от 24.12.2018 № 16).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Паспорт федерального проекта «Успех каждого ребенка»(утв. президиумом Совета при Президенте РФ по стратегическому развитию и национальным проектам, протокол от 24.12.2018 № 16).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Методология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 (утверждена распоряжением Министерства просвещения Российской Федерации о25.12.2019 № Р-145).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Методические рекомендации по внедрению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 (приложение к распоряжению Министерства просвещения Российской Федерации от 25 декабря 2019 г. № Р-145).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12.Приказ Министерства образования Оренбургской области № 01-21/1706 от 17.12.2020г. «Об утверждении региональной программы реализации целевой программы наставничества»</a:t>
            </a:r>
          </a:p>
          <a:p>
            <a:r>
              <a:rPr lang="ru-RU" sz="1200" dirty="0" smtClean="0"/>
              <a:t> </a:t>
            </a:r>
          </a:p>
          <a:p>
            <a:endParaRPr lang="ru-RU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0142DD-CC7A-4CDE-84F7-66A387F4EB1F}"/>
              </a:ext>
            </a:extLst>
          </p:cNvPr>
          <p:cNvSpPr txBox="1"/>
          <p:nvPr/>
        </p:nvSpPr>
        <p:spPr>
          <a:xfrm>
            <a:off x="263235" y="1250576"/>
            <a:ext cx="5541820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Федеральный закон от 29.12.2012 № 273-ФЗ «Об образовании в Российской Федерации» (с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 доп. от 24.04.2020 № 147-ФЗ)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Указ Президента РФ от 02.03.2018 № 94 «Об учреждении знака отличия „За  наставничество“».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Указ Президента РФ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Приказ Министерства образования и науки России от 18.04.2013 № 291 «Об утверждении Положения о практике обучающихся, осваивающих основные профессиональные образовательные программы среднего профессионального образования» (зарегистрировано в Минюсте России 14.06.2013 № 28785).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Приказ Министерства просвещения России от17.04.2019 № 179 «Об утверждении методик расчета целевых показателей федеральных проектов национального проекта„Образование” (повышение конкурентоспособности профессионального образования) 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Паспорт национального проекта «Образование» (утв. президиумом Совета при Президенте РФ по стратегическому развитию и национальным проектам, протокол от 24.12.201 № 16).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Паспорт федерального проекта «Молодые профессионалы» (Повышение конкурентоспособности профессионального образования)» (утв. президиумом Совета при Президенте РФ по стратегическому развитию и национальным проектам, протокол от 24.12.2018 № 16).</a:t>
            </a:r>
          </a:p>
          <a:p>
            <a:endParaRPr lang="ru-RU" sz="1200" dirty="0" smtClean="0"/>
          </a:p>
          <a:p>
            <a:endParaRPr lang="ru-RU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2276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301681" y="879616"/>
            <a:ext cx="36029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Приказ «Об утверждении положения о системе наставничества педагогических работников в образовательной организации» с приложениями: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Положение о системе наставничества педагогических работников в образовательной организации,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Дорожная карта (план мероприятий) по реализации  Положения о системе наставничества педагогических работников в       образовательной организации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70480" y="879616"/>
            <a:ext cx="2980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о закреплении наставнических пар/групп с письменного согласия их участников на возложение на них дополнительных обязанностей, связанных с наставнической деятельностью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8600DAA-991E-4D8A-9A30-4343030D2BF7}"/>
              </a:ext>
            </a:extLst>
          </p:cNvPr>
          <p:cNvSpPr txBox="1"/>
          <p:nvPr/>
        </p:nvSpPr>
        <p:spPr>
          <a:xfrm>
            <a:off x="1" y="1411943"/>
            <a:ext cx="3980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Локальные    акты по наставничеству</a:t>
            </a:r>
            <a:endParaRPr lang="en-US" altLang="ko-K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865166" y="159033"/>
            <a:ext cx="720281" cy="720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966193" y="2852927"/>
            <a:ext cx="321352" cy="2857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980329" y="4071592"/>
            <a:ext cx="321352" cy="2857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8510340" y="159033"/>
            <a:ext cx="720281" cy="720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2" name="Picture 2" descr="C:\Users\UeerAsus\Desktop\1614558385_97-p-chelovechki-na-belom-fone-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236" y="4142771"/>
            <a:ext cx="2514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erAsus\Desktop\1614558385_97-p-chelovechki-na-belom-fone-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65094"/>
            <a:ext cx="2514600" cy="2514600"/>
          </a:xfrm>
          <a:prstGeom prst="rect">
            <a:avLst/>
          </a:prstGeom>
          <a:noFill/>
        </p:spPr>
      </p:pic>
      <p:pic>
        <p:nvPicPr>
          <p:cNvPr id="17" name="Picture 2" descr="http://voskresenskoe-adm.ru/media/cache/52/c0/21/57/4d/69/52c021574d69a014be4b1a641c3f60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3958" y="3727823"/>
            <a:ext cx="42227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внедрения (применения) и реализации системы (целевой модели) наставничества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A12EA9-D429-4E50-9D2F-DC676D8C9946}"/>
              </a:ext>
            </a:extLst>
          </p:cNvPr>
          <p:cNvGrpSpPr/>
          <p:nvPr/>
        </p:nvGrpSpPr>
        <p:grpSpPr>
          <a:xfrm flipH="1">
            <a:off x="490776" y="2850777"/>
            <a:ext cx="4148457" cy="188732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xmlns="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xmlns="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D50BB76-FE32-4445-8677-26F8D52522C5}"/>
              </a:ext>
            </a:extLst>
          </p:cNvPr>
          <p:cNvGrpSpPr/>
          <p:nvPr/>
        </p:nvGrpSpPr>
        <p:grpSpPr>
          <a:xfrm flipH="1">
            <a:off x="4605345" y="1989618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xmlns="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xmlns="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F295C9-F54A-4482-8954-207266F99E87}"/>
              </a:ext>
            </a:extLst>
          </p:cNvPr>
          <p:cNvGrpSpPr/>
          <p:nvPr/>
        </p:nvGrpSpPr>
        <p:grpSpPr>
          <a:xfrm flipH="1">
            <a:off x="7872747" y="1223382"/>
            <a:ext cx="3758958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xmlns="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xmlns="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2F0D83-1BA8-47C7-B011-B3E0907A0F5B}"/>
              </a:ext>
            </a:extLst>
          </p:cNvPr>
          <p:cNvSpPr txBox="1"/>
          <p:nvPr/>
        </p:nvSpPr>
        <p:spPr>
          <a:xfrm>
            <a:off x="447811" y="3511422"/>
            <a:ext cx="423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ko-KR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44F69C-2C7A-412C-AA6C-DB1FFDFBDADE}"/>
              </a:ext>
            </a:extLst>
          </p:cNvPr>
          <p:cNvSpPr txBox="1"/>
          <p:nvPr/>
        </p:nvSpPr>
        <p:spPr>
          <a:xfrm>
            <a:off x="4723899" y="2498209"/>
            <a:ext cx="276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Основной</a:t>
            </a:r>
            <a:r>
              <a:rPr lang="en-US" altLang="ko-K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ko-K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BA9DFD-95C1-4AE7-9093-720283C7BF30}"/>
              </a:ext>
            </a:extLst>
          </p:cNvPr>
          <p:cNvSpPr txBox="1"/>
          <p:nvPr/>
        </p:nvSpPr>
        <p:spPr>
          <a:xfrm>
            <a:off x="8217287" y="1649638"/>
            <a:ext cx="315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en-US" altLang="ko-K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ko-K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03118B9-EE97-4BEC-967B-EE7C6E397E90}"/>
              </a:ext>
            </a:extLst>
          </p:cNvPr>
          <p:cNvCxnSpPr/>
          <p:nvPr/>
        </p:nvCxnSpPr>
        <p:spPr>
          <a:xfrm>
            <a:off x="3475555" y="4355590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2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xmlns="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xmlns="" id="{A8679454-2208-4BC3-A216-FB71DF688FDD}"/>
              </a:ext>
            </a:extLst>
          </p:cNvPr>
          <p:cNvSpPr/>
          <p:nvPr/>
        </p:nvSpPr>
        <p:spPr>
          <a:xfrm>
            <a:off x="783004" y="485346"/>
            <a:ext cx="4474796" cy="3037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ight Triangle 7">
            <a:extLst>
              <a:ext uri="{FF2B5EF4-FFF2-40B4-BE49-F238E27FC236}">
                <a16:creationId xmlns:a16="http://schemas.microsoft.com/office/drawing/2014/main" xmlns="" id="{47FAF118-26B2-456E-9715-8A822768B62A}"/>
              </a:ext>
            </a:extLst>
          </p:cNvPr>
          <p:cNvSpPr/>
          <p:nvPr/>
        </p:nvSpPr>
        <p:spPr>
          <a:xfrm rot="5400000">
            <a:off x="4507329" y="3848426"/>
            <a:ext cx="1071662" cy="402386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1004533" y="919423"/>
            <a:ext cx="4091902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наставничества педагогических работников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78BC37-1332-44C3-8D79-E84F62CFBCD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37549" y="739588"/>
            <a:ext cx="252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«педагог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68928" y="1376083"/>
            <a:ext cx="2520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«руководитель образовательной организации – педагог»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71330" y="4545106"/>
            <a:ext cx="36710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«социальный партнер – педагогический работник образовательных организаций СПО и дополнительного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89259" y="2716307"/>
            <a:ext cx="3550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«работодатель – студент педагогического вуза/колледжа» «педагог вуза/колледжа – молодой педагог образовательной организации»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 descr="https://smartf.su/img/s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88" y="228600"/>
            <a:ext cx="199027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 descr="http://www.center-rpo.ru/images/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659" y="2064197"/>
            <a:ext cx="1842247" cy="179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C:\Users\UeerAsus\Desktop\142-20221224_14082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189" y="4141696"/>
            <a:ext cx="2084293" cy="218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5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xmlns="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xmlns="" id="{A8679454-2208-4BC3-A216-FB71DF688FDD}"/>
              </a:ext>
            </a:extLst>
          </p:cNvPr>
          <p:cNvSpPr/>
          <p:nvPr/>
        </p:nvSpPr>
        <p:spPr>
          <a:xfrm>
            <a:off x="567851" y="389966"/>
            <a:ext cx="4474796" cy="4168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ight Triangle 7">
            <a:extLst>
              <a:ext uri="{FF2B5EF4-FFF2-40B4-BE49-F238E27FC236}">
                <a16:creationId xmlns:a16="http://schemas.microsoft.com/office/drawing/2014/main" xmlns="" id="{47FAF118-26B2-456E-9715-8A822768B62A}"/>
              </a:ext>
            </a:extLst>
          </p:cNvPr>
          <p:cNvSpPr/>
          <p:nvPr/>
        </p:nvSpPr>
        <p:spPr>
          <a:xfrm rot="5400000">
            <a:off x="4668694" y="3808084"/>
            <a:ext cx="1071662" cy="402386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1004533" y="919423"/>
            <a:ext cx="4091902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Ожидаемыми результатами внедрения (применения) системы (целевой модели) наставничества являются: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78BC37-1332-44C3-8D79-E84F62CFBCD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2612" y="215153"/>
            <a:ext cx="64097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разработка, апробация и внедрение персонализированных программ наставничества для педагогических работников с учетом потребностей их профессионального роста и выявленных профессиональных затруднений;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создание электронного банка наставничества, доступного для взаимодействия педагогов в рамках наставнических практик вне зависимости от их места работы и проживания (открытое наставничество);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создание материалов мониторинга оценки эффективности осуществления персонализированных программ наставничества;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увеличение доли педагогов, вовлеченных в процесс наставничества;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сокращение времени на адаптацию молодого/начинающего педагога в профессиональной среде;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снижение «текучести» педагогических кадров, закрепление молодых/начинающих педагогов в образовательной организации.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061012" y="395232"/>
            <a:ext cx="77320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 педагогов, развитие профессиональных инициатив и активности;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повышение уровня профессиональной компетентности педагогов при решении новых или нестандартных задач;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8600DAA-991E-4D8A-9A30-4343030D2BF7}"/>
              </a:ext>
            </a:extLst>
          </p:cNvPr>
          <p:cNvSpPr txBox="1"/>
          <p:nvPr/>
        </p:nvSpPr>
        <p:spPr>
          <a:xfrm>
            <a:off x="1" y="779929"/>
            <a:ext cx="3980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Ожидаемые эффекты от внедрения (применения) системы (целевой модели) наставничества: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eerAsus\Desktop\image1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7812" y="2864224"/>
            <a:ext cx="4476495" cy="3812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3C50DE1D-59C3-42BD-BF63-6510A3BA74F0}"/>
              </a:ext>
            </a:extLst>
          </p:cNvPr>
          <p:cNvGrpSpPr/>
          <p:nvPr/>
        </p:nvGrpSpPr>
        <p:grpSpPr>
          <a:xfrm>
            <a:off x="1248593" y="373364"/>
            <a:ext cx="8730530" cy="6552681"/>
            <a:chOff x="1212891" y="368104"/>
            <a:chExt cx="8730530" cy="6552681"/>
          </a:xfrm>
        </p:grpSpPr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FFFCAEC4-A2B2-49AC-80E3-89194319A8DC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212891" y="368104"/>
              <a:ext cx="8730530" cy="6552681"/>
            </a:xfrm>
            <a:custGeom>
              <a:avLst/>
              <a:gdLst>
                <a:gd name="connsiteX0" fmla="*/ 3386347 w 4041704"/>
                <a:gd name="connsiteY0" fmla="*/ 2411413 h 3686004"/>
                <a:gd name="connsiteX1" fmla="*/ 3386340 w 4041704"/>
                <a:gd name="connsiteY1" fmla="*/ 2411535 h 3686004"/>
                <a:gd name="connsiteX2" fmla="*/ 3386483 w 4041704"/>
                <a:gd name="connsiteY2" fmla="*/ 2411511 h 3686004"/>
                <a:gd name="connsiteX3" fmla="*/ 3362819 w 4041704"/>
                <a:gd name="connsiteY3" fmla="*/ 2194357 h 3686004"/>
                <a:gd name="connsiteX4" fmla="*/ 3361204 w 4041704"/>
                <a:gd name="connsiteY4" fmla="*/ 2201156 h 3686004"/>
                <a:gd name="connsiteX5" fmla="*/ 3365647 w 4041704"/>
                <a:gd name="connsiteY5" fmla="*/ 2203538 h 3686004"/>
                <a:gd name="connsiteX6" fmla="*/ 3367414 w 4041704"/>
                <a:gd name="connsiteY6" fmla="*/ 2187828 h 3686004"/>
                <a:gd name="connsiteX7" fmla="*/ 3369533 w 4041704"/>
                <a:gd name="connsiteY7" fmla="*/ 2184367 h 3686004"/>
                <a:gd name="connsiteX8" fmla="*/ 3369683 w 4041704"/>
                <a:gd name="connsiteY8" fmla="*/ 2161469 h 3686004"/>
                <a:gd name="connsiteX9" fmla="*/ 3378698 w 4041704"/>
                <a:gd name="connsiteY9" fmla="*/ 2161125 h 3686004"/>
                <a:gd name="connsiteX10" fmla="*/ 3381834 w 4041704"/>
                <a:gd name="connsiteY10" fmla="*/ 2164342 h 3686004"/>
                <a:gd name="connsiteX11" fmla="*/ 3381252 w 4041704"/>
                <a:gd name="connsiteY11" fmla="*/ 2167406 h 3686004"/>
                <a:gd name="connsiteX12" fmla="*/ 3393725 w 4041704"/>
                <a:gd name="connsiteY12" fmla="*/ 2151948 h 3686004"/>
                <a:gd name="connsiteX13" fmla="*/ 3398392 w 4041704"/>
                <a:gd name="connsiteY13" fmla="*/ 2146236 h 3686004"/>
                <a:gd name="connsiteX14" fmla="*/ 3392043 w 4041704"/>
                <a:gd name="connsiteY14" fmla="*/ 2148993 h 3686004"/>
                <a:gd name="connsiteX15" fmla="*/ 3355458 w 4041704"/>
                <a:gd name="connsiteY15" fmla="*/ 2155683 h 3686004"/>
                <a:gd name="connsiteX16" fmla="*/ 3355439 w 4041704"/>
                <a:gd name="connsiteY16" fmla="*/ 2156097 h 3686004"/>
                <a:gd name="connsiteX17" fmla="*/ 3358079 w 4041704"/>
                <a:gd name="connsiteY17" fmla="*/ 2164040 h 3686004"/>
                <a:gd name="connsiteX18" fmla="*/ 3362945 w 4041704"/>
                <a:gd name="connsiteY18" fmla="*/ 2162609 h 3686004"/>
                <a:gd name="connsiteX19" fmla="*/ 3362474 w 4041704"/>
                <a:gd name="connsiteY19" fmla="*/ 2162586 h 3686004"/>
                <a:gd name="connsiteX20" fmla="*/ 3340275 w 4041704"/>
                <a:gd name="connsiteY20" fmla="*/ 2163884 h 3686004"/>
                <a:gd name="connsiteX21" fmla="*/ 3339342 w 4041704"/>
                <a:gd name="connsiteY21" fmla="*/ 2166886 h 3686004"/>
                <a:gd name="connsiteX22" fmla="*/ 3339875 w 4041704"/>
                <a:gd name="connsiteY22" fmla="*/ 2166130 h 3686004"/>
                <a:gd name="connsiteX23" fmla="*/ 3552686 w 4041704"/>
                <a:gd name="connsiteY23" fmla="*/ 1785302 h 3686004"/>
                <a:gd name="connsiteX24" fmla="*/ 3552595 w 4041704"/>
                <a:gd name="connsiteY24" fmla="*/ 1785639 h 3686004"/>
                <a:gd name="connsiteX25" fmla="*/ 3553346 w 4041704"/>
                <a:gd name="connsiteY25" fmla="*/ 1786264 h 3686004"/>
                <a:gd name="connsiteX26" fmla="*/ 3376296 w 4041704"/>
                <a:gd name="connsiteY26" fmla="*/ 1583151 h 3686004"/>
                <a:gd name="connsiteX27" fmla="*/ 3375997 w 4041704"/>
                <a:gd name="connsiteY27" fmla="*/ 1583729 h 3686004"/>
                <a:gd name="connsiteX28" fmla="*/ 3377264 w 4041704"/>
                <a:gd name="connsiteY28" fmla="*/ 1583840 h 3686004"/>
                <a:gd name="connsiteX29" fmla="*/ 3381205 w 4041704"/>
                <a:gd name="connsiteY29" fmla="*/ 1582227 h 3686004"/>
                <a:gd name="connsiteX30" fmla="*/ 3320681 w 4041704"/>
                <a:gd name="connsiteY30" fmla="*/ 1573903 h 3686004"/>
                <a:gd name="connsiteX31" fmla="*/ 3321545 w 4041704"/>
                <a:gd name="connsiteY31" fmla="*/ 1574218 h 3686004"/>
                <a:gd name="connsiteX32" fmla="*/ 3321319 w 4041704"/>
                <a:gd name="connsiteY32" fmla="*/ 1573906 h 3686004"/>
                <a:gd name="connsiteX33" fmla="*/ 3273764 w 4041704"/>
                <a:gd name="connsiteY33" fmla="*/ 1356808 h 3686004"/>
                <a:gd name="connsiteX34" fmla="*/ 3271648 w 4041704"/>
                <a:gd name="connsiteY34" fmla="*/ 1370709 h 3686004"/>
                <a:gd name="connsiteX35" fmla="*/ 3273370 w 4041704"/>
                <a:gd name="connsiteY35" fmla="*/ 1384198 h 3686004"/>
                <a:gd name="connsiteX36" fmla="*/ 3270646 w 4041704"/>
                <a:gd name="connsiteY36" fmla="*/ 1397074 h 3686004"/>
                <a:gd name="connsiteX37" fmla="*/ 3268575 w 4041704"/>
                <a:gd name="connsiteY37" fmla="*/ 1398376 h 3686004"/>
                <a:gd name="connsiteX38" fmla="*/ 3299781 w 4041704"/>
                <a:gd name="connsiteY38" fmla="*/ 1403318 h 3686004"/>
                <a:gd name="connsiteX39" fmla="*/ 3292105 w 4041704"/>
                <a:gd name="connsiteY39" fmla="*/ 1393842 h 3686004"/>
                <a:gd name="connsiteX40" fmla="*/ 3281163 w 4041704"/>
                <a:gd name="connsiteY40" fmla="*/ 1369598 h 3686004"/>
                <a:gd name="connsiteX41" fmla="*/ 2942540 w 4041704"/>
                <a:gd name="connsiteY41" fmla="*/ 460381 h 3686004"/>
                <a:gd name="connsiteX42" fmla="*/ 2943393 w 4041704"/>
                <a:gd name="connsiteY42" fmla="*/ 463167 h 3686004"/>
                <a:gd name="connsiteX43" fmla="*/ 2946045 w 4041704"/>
                <a:gd name="connsiteY43" fmla="*/ 474113 h 3686004"/>
                <a:gd name="connsiteX44" fmla="*/ 2974889 w 4041704"/>
                <a:gd name="connsiteY44" fmla="*/ 476785 h 3686004"/>
                <a:gd name="connsiteX45" fmla="*/ 2975278 w 4041704"/>
                <a:gd name="connsiteY45" fmla="*/ 476498 h 3686004"/>
                <a:gd name="connsiteX46" fmla="*/ 2980094 w 4041704"/>
                <a:gd name="connsiteY46" fmla="*/ 461238 h 3686004"/>
                <a:gd name="connsiteX47" fmla="*/ 2978625 w 4041704"/>
                <a:gd name="connsiteY47" fmla="*/ 444405 h 3686004"/>
                <a:gd name="connsiteX48" fmla="*/ 2976516 w 4041704"/>
                <a:gd name="connsiteY48" fmla="*/ 441086 h 3686004"/>
                <a:gd name="connsiteX49" fmla="*/ 2971944 w 4041704"/>
                <a:gd name="connsiteY49" fmla="*/ 444037 h 3686004"/>
                <a:gd name="connsiteX50" fmla="*/ 2947692 w 4041704"/>
                <a:gd name="connsiteY50" fmla="*/ 453174 h 3686004"/>
                <a:gd name="connsiteX51" fmla="*/ 931457 w 4041704"/>
                <a:gd name="connsiteY51" fmla="*/ 2960614 h 3686004"/>
                <a:gd name="connsiteX52" fmla="*/ 932617 w 4041704"/>
                <a:gd name="connsiteY52" fmla="*/ 2960737 h 3686004"/>
                <a:gd name="connsiteX53" fmla="*/ 932419 w 4041704"/>
                <a:gd name="connsiteY53" fmla="*/ 2960450 h 3686004"/>
                <a:gd name="connsiteX54" fmla="*/ 731853 w 4041704"/>
                <a:gd name="connsiteY54" fmla="*/ 2718061 h 3686004"/>
                <a:gd name="connsiteX55" fmla="*/ 741742 w 4041704"/>
                <a:gd name="connsiteY55" fmla="*/ 2737711 h 3686004"/>
                <a:gd name="connsiteX56" fmla="*/ 767713 w 4041704"/>
                <a:gd name="connsiteY56" fmla="*/ 2756738 h 3686004"/>
                <a:gd name="connsiteX57" fmla="*/ 778286 w 4041704"/>
                <a:gd name="connsiteY57" fmla="*/ 2745315 h 3686004"/>
                <a:gd name="connsiteX58" fmla="*/ 777750 w 4041704"/>
                <a:gd name="connsiteY58" fmla="*/ 2745207 h 3686004"/>
                <a:gd name="connsiteX59" fmla="*/ 768222 w 4041704"/>
                <a:gd name="connsiteY59" fmla="*/ 2737381 h 3686004"/>
                <a:gd name="connsiteX60" fmla="*/ 748847 w 4041704"/>
                <a:gd name="connsiteY60" fmla="*/ 2719950 h 3686004"/>
                <a:gd name="connsiteX61" fmla="*/ 735849 w 4041704"/>
                <a:gd name="connsiteY61" fmla="*/ 2716722 h 3686004"/>
                <a:gd name="connsiteX62" fmla="*/ 1246175 w 4041704"/>
                <a:gd name="connsiteY62" fmla="*/ 310765 h 3686004"/>
                <a:gd name="connsiteX63" fmla="*/ 1255291 w 4041704"/>
                <a:gd name="connsiteY63" fmla="*/ 304099 h 3686004"/>
                <a:gd name="connsiteX64" fmla="*/ 1253742 w 4041704"/>
                <a:gd name="connsiteY64" fmla="*/ 306184 h 3686004"/>
                <a:gd name="connsiteX65" fmla="*/ 1247181 w 4041704"/>
                <a:gd name="connsiteY65" fmla="*/ 310884 h 3686004"/>
                <a:gd name="connsiteX66" fmla="*/ 783421 w 4041704"/>
                <a:gd name="connsiteY66" fmla="*/ 946304 h 3686004"/>
                <a:gd name="connsiteX67" fmla="*/ 784179 w 4041704"/>
                <a:gd name="connsiteY67" fmla="*/ 953359 h 3686004"/>
                <a:gd name="connsiteX68" fmla="*/ 784245 w 4041704"/>
                <a:gd name="connsiteY68" fmla="*/ 953368 h 3686004"/>
                <a:gd name="connsiteX69" fmla="*/ 784830 w 4041704"/>
                <a:gd name="connsiteY69" fmla="*/ 944504 h 3686004"/>
                <a:gd name="connsiteX70" fmla="*/ 658370 w 4041704"/>
                <a:gd name="connsiteY70" fmla="*/ 913024 h 3686004"/>
                <a:gd name="connsiteX71" fmla="*/ 652593 w 4041704"/>
                <a:gd name="connsiteY71" fmla="*/ 931066 h 3686004"/>
                <a:gd name="connsiteX72" fmla="*/ 659391 w 4041704"/>
                <a:gd name="connsiteY72" fmla="*/ 930691 h 3686004"/>
                <a:gd name="connsiteX73" fmla="*/ 668518 w 4041704"/>
                <a:gd name="connsiteY73" fmla="*/ 926662 h 3686004"/>
                <a:gd name="connsiteX74" fmla="*/ 664451 w 4041704"/>
                <a:gd name="connsiteY74" fmla="*/ 919128 h 3686004"/>
                <a:gd name="connsiteX75" fmla="*/ 343163 w 4041704"/>
                <a:gd name="connsiteY75" fmla="*/ 828988 h 3686004"/>
                <a:gd name="connsiteX76" fmla="*/ 353858 w 4041704"/>
                <a:gd name="connsiteY76" fmla="*/ 822591 h 3686004"/>
                <a:gd name="connsiteX77" fmla="*/ 368544 w 4041704"/>
                <a:gd name="connsiteY77" fmla="*/ 801426 h 3686004"/>
                <a:gd name="connsiteX78" fmla="*/ 393106 w 4041704"/>
                <a:gd name="connsiteY78" fmla="*/ 789240 h 3686004"/>
                <a:gd name="connsiteX79" fmla="*/ 399658 w 4041704"/>
                <a:gd name="connsiteY79" fmla="*/ 792057 h 3686004"/>
                <a:gd name="connsiteX80" fmla="*/ 419801 w 4041704"/>
                <a:gd name="connsiteY80" fmla="*/ 781308 h 3686004"/>
                <a:gd name="connsiteX81" fmla="*/ 425891 w 4041704"/>
                <a:gd name="connsiteY81" fmla="*/ 776165 h 3686004"/>
                <a:gd name="connsiteX82" fmla="*/ 439258 w 4041704"/>
                <a:gd name="connsiteY82" fmla="*/ 781365 h 3686004"/>
                <a:gd name="connsiteX83" fmla="*/ 463187 w 4041704"/>
                <a:gd name="connsiteY83" fmla="*/ 784741 h 3686004"/>
                <a:gd name="connsiteX84" fmla="*/ 477100 w 4041704"/>
                <a:gd name="connsiteY84" fmla="*/ 786141 h 3686004"/>
                <a:gd name="connsiteX85" fmla="*/ 501304 w 4041704"/>
                <a:gd name="connsiteY85" fmla="*/ 834574 h 3686004"/>
                <a:gd name="connsiteX86" fmla="*/ 514648 w 4041704"/>
                <a:gd name="connsiteY86" fmla="*/ 842715 h 3686004"/>
                <a:gd name="connsiteX87" fmla="*/ 552271 w 4041704"/>
                <a:gd name="connsiteY87" fmla="*/ 842041 h 3686004"/>
                <a:gd name="connsiteX88" fmla="*/ 570635 w 4041704"/>
                <a:gd name="connsiteY88" fmla="*/ 849700 h 3686004"/>
                <a:gd name="connsiteX89" fmla="*/ 588778 w 4041704"/>
                <a:gd name="connsiteY89" fmla="*/ 851910 h 3686004"/>
                <a:gd name="connsiteX90" fmla="*/ 615963 w 4041704"/>
                <a:gd name="connsiteY90" fmla="*/ 859632 h 3686004"/>
                <a:gd name="connsiteX91" fmla="*/ 616299 w 4041704"/>
                <a:gd name="connsiteY91" fmla="*/ 861019 h 3686004"/>
                <a:gd name="connsiteX92" fmla="*/ 634797 w 4041704"/>
                <a:gd name="connsiteY92" fmla="*/ 857685 h 3686004"/>
                <a:gd name="connsiteX93" fmla="*/ 637257 w 4041704"/>
                <a:gd name="connsiteY93" fmla="*/ 852876 h 3686004"/>
                <a:gd name="connsiteX94" fmla="*/ 644105 w 4041704"/>
                <a:gd name="connsiteY94" fmla="*/ 816137 h 3686004"/>
                <a:gd name="connsiteX95" fmla="*/ 669424 w 4041704"/>
                <a:gd name="connsiteY95" fmla="*/ 801349 h 3686004"/>
                <a:gd name="connsiteX96" fmla="*/ 671560 w 4041704"/>
                <a:gd name="connsiteY96" fmla="*/ 809100 h 3686004"/>
                <a:gd name="connsiteX97" fmla="*/ 670812 w 4041704"/>
                <a:gd name="connsiteY97" fmla="*/ 813063 h 3686004"/>
                <a:gd name="connsiteX98" fmla="*/ 675492 w 4041704"/>
                <a:gd name="connsiteY98" fmla="*/ 817242 h 3686004"/>
                <a:gd name="connsiteX99" fmla="*/ 679761 w 4041704"/>
                <a:gd name="connsiteY99" fmla="*/ 827674 h 3686004"/>
                <a:gd name="connsiteX100" fmla="*/ 674844 w 4041704"/>
                <a:gd name="connsiteY100" fmla="*/ 837668 h 3686004"/>
                <a:gd name="connsiteX101" fmla="*/ 667970 w 4041704"/>
                <a:gd name="connsiteY101" fmla="*/ 841657 h 3686004"/>
                <a:gd name="connsiteX102" fmla="*/ 668977 w 4041704"/>
                <a:gd name="connsiteY102" fmla="*/ 847276 h 3686004"/>
                <a:gd name="connsiteX103" fmla="*/ 686345 w 4041704"/>
                <a:gd name="connsiteY103" fmla="*/ 870267 h 3686004"/>
                <a:gd name="connsiteX104" fmla="*/ 696716 w 4041704"/>
                <a:gd name="connsiteY104" fmla="*/ 880609 h 3686004"/>
                <a:gd name="connsiteX105" fmla="*/ 699358 w 4041704"/>
                <a:gd name="connsiteY105" fmla="*/ 881204 h 3686004"/>
                <a:gd name="connsiteX106" fmla="*/ 704199 w 4041704"/>
                <a:gd name="connsiteY106" fmla="*/ 878665 h 3686004"/>
                <a:gd name="connsiteX107" fmla="*/ 736405 w 4041704"/>
                <a:gd name="connsiteY107" fmla="*/ 864574 h 3686004"/>
                <a:gd name="connsiteX108" fmla="*/ 746126 w 4041704"/>
                <a:gd name="connsiteY108" fmla="*/ 857906 h 3686004"/>
                <a:gd name="connsiteX109" fmla="*/ 759772 w 4041704"/>
                <a:gd name="connsiteY109" fmla="*/ 864608 h 3686004"/>
                <a:gd name="connsiteX110" fmla="*/ 806189 w 4041704"/>
                <a:gd name="connsiteY110" fmla="*/ 899721 h 3686004"/>
                <a:gd name="connsiteX111" fmla="*/ 810502 w 4041704"/>
                <a:gd name="connsiteY111" fmla="*/ 899825 h 3686004"/>
                <a:gd name="connsiteX112" fmla="*/ 812660 w 4041704"/>
                <a:gd name="connsiteY112" fmla="*/ 903314 h 3686004"/>
                <a:gd name="connsiteX113" fmla="*/ 817662 w 4041704"/>
                <a:gd name="connsiteY113" fmla="*/ 897914 h 3686004"/>
                <a:gd name="connsiteX114" fmla="*/ 813177 w 4041704"/>
                <a:gd name="connsiteY114" fmla="*/ 889446 h 3686004"/>
                <a:gd name="connsiteX115" fmla="*/ 794007 w 4041704"/>
                <a:gd name="connsiteY115" fmla="*/ 878389 h 3686004"/>
                <a:gd name="connsiteX116" fmla="*/ 789170 w 4041704"/>
                <a:gd name="connsiteY116" fmla="*/ 880349 h 3686004"/>
                <a:gd name="connsiteX117" fmla="*/ 797766 w 4041704"/>
                <a:gd name="connsiteY117" fmla="*/ 861641 h 3686004"/>
                <a:gd name="connsiteX118" fmla="*/ 802787 w 4041704"/>
                <a:gd name="connsiteY118" fmla="*/ 840778 h 3686004"/>
                <a:gd name="connsiteX119" fmla="*/ 792348 w 4041704"/>
                <a:gd name="connsiteY119" fmla="*/ 833029 h 3686004"/>
                <a:gd name="connsiteX120" fmla="*/ 776427 w 4041704"/>
                <a:gd name="connsiteY120" fmla="*/ 827097 h 3686004"/>
                <a:gd name="connsiteX121" fmla="*/ 780645 w 4041704"/>
                <a:gd name="connsiteY121" fmla="*/ 812820 h 3686004"/>
                <a:gd name="connsiteX122" fmla="*/ 782590 w 4041704"/>
                <a:gd name="connsiteY122" fmla="*/ 807168 h 3686004"/>
                <a:gd name="connsiteX123" fmla="*/ 773112 w 4041704"/>
                <a:gd name="connsiteY123" fmla="*/ 802676 h 3686004"/>
                <a:gd name="connsiteX124" fmla="*/ 757703 w 4041704"/>
                <a:gd name="connsiteY124" fmla="*/ 791447 h 3686004"/>
                <a:gd name="connsiteX125" fmla="*/ 736284 w 4041704"/>
                <a:gd name="connsiteY125" fmla="*/ 760268 h 3686004"/>
                <a:gd name="connsiteX126" fmla="*/ 731578 w 4041704"/>
                <a:gd name="connsiteY126" fmla="*/ 751096 h 3686004"/>
                <a:gd name="connsiteX127" fmla="*/ 718061 w 4041704"/>
                <a:gd name="connsiteY127" fmla="*/ 725407 h 3686004"/>
                <a:gd name="connsiteX128" fmla="*/ 719151 w 4041704"/>
                <a:gd name="connsiteY128" fmla="*/ 717533 h 3686004"/>
                <a:gd name="connsiteX129" fmla="*/ 727549 w 4041704"/>
                <a:gd name="connsiteY129" fmla="*/ 690662 h 3686004"/>
                <a:gd name="connsiteX130" fmla="*/ 727207 w 4041704"/>
                <a:gd name="connsiteY130" fmla="*/ 683143 h 3686004"/>
                <a:gd name="connsiteX131" fmla="*/ 741036 w 4041704"/>
                <a:gd name="connsiteY131" fmla="*/ 662224 h 3686004"/>
                <a:gd name="connsiteX132" fmla="*/ 751237 w 4041704"/>
                <a:gd name="connsiteY132" fmla="*/ 646919 h 3686004"/>
                <a:gd name="connsiteX133" fmla="*/ 757507 w 4041704"/>
                <a:gd name="connsiteY133" fmla="*/ 628028 h 3686004"/>
                <a:gd name="connsiteX134" fmla="*/ 758071 w 4041704"/>
                <a:gd name="connsiteY134" fmla="*/ 614963 h 3686004"/>
                <a:gd name="connsiteX135" fmla="*/ 752943 w 4041704"/>
                <a:gd name="connsiteY135" fmla="*/ 601638 h 3686004"/>
                <a:gd name="connsiteX136" fmla="*/ 747224 w 4041704"/>
                <a:gd name="connsiteY136" fmla="*/ 596975 h 3686004"/>
                <a:gd name="connsiteX137" fmla="*/ 736654 w 4041704"/>
                <a:gd name="connsiteY137" fmla="*/ 600358 h 3686004"/>
                <a:gd name="connsiteX138" fmla="*/ 722350 w 4041704"/>
                <a:gd name="connsiteY138" fmla="*/ 591743 h 3686004"/>
                <a:gd name="connsiteX139" fmla="*/ 721599 w 4041704"/>
                <a:gd name="connsiteY139" fmla="*/ 573987 h 3686004"/>
                <a:gd name="connsiteX140" fmla="*/ 732116 w 4041704"/>
                <a:gd name="connsiteY140" fmla="*/ 561796 h 3686004"/>
                <a:gd name="connsiteX141" fmla="*/ 736677 w 4041704"/>
                <a:gd name="connsiteY141" fmla="*/ 555038 h 3686004"/>
                <a:gd name="connsiteX142" fmla="*/ 725922 w 4041704"/>
                <a:gd name="connsiteY142" fmla="*/ 544173 h 3686004"/>
                <a:gd name="connsiteX143" fmla="*/ 724095 w 4041704"/>
                <a:gd name="connsiteY143" fmla="*/ 544779 h 3686004"/>
                <a:gd name="connsiteX144" fmla="*/ 711882 w 4041704"/>
                <a:gd name="connsiteY144" fmla="*/ 546442 h 3686004"/>
                <a:gd name="connsiteX145" fmla="*/ 706478 w 4041704"/>
                <a:gd name="connsiteY145" fmla="*/ 528319 h 3686004"/>
                <a:gd name="connsiteX146" fmla="*/ 713562 w 4041704"/>
                <a:gd name="connsiteY146" fmla="*/ 513331 h 3686004"/>
                <a:gd name="connsiteX147" fmla="*/ 722515 w 4041704"/>
                <a:gd name="connsiteY147" fmla="*/ 512630 h 3686004"/>
                <a:gd name="connsiteX148" fmla="*/ 727274 w 4041704"/>
                <a:gd name="connsiteY148" fmla="*/ 514033 h 3686004"/>
                <a:gd name="connsiteX149" fmla="*/ 728181 w 4041704"/>
                <a:gd name="connsiteY149" fmla="*/ 508486 h 3686004"/>
                <a:gd name="connsiteX150" fmla="*/ 723473 w 4041704"/>
                <a:gd name="connsiteY150" fmla="*/ 499314 h 3686004"/>
                <a:gd name="connsiteX151" fmla="*/ 733648 w 4041704"/>
                <a:gd name="connsiteY151" fmla="*/ 479606 h 3686004"/>
                <a:gd name="connsiteX152" fmla="*/ 737158 w 4041704"/>
                <a:gd name="connsiteY152" fmla="*/ 479038 h 3686004"/>
                <a:gd name="connsiteX153" fmla="*/ 753169 w 4041704"/>
                <a:gd name="connsiteY153" fmla="*/ 458948 h 3686004"/>
                <a:gd name="connsiteX154" fmla="*/ 759715 w 4041704"/>
                <a:gd name="connsiteY154" fmla="*/ 444853 h 3686004"/>
                <a:gd name="connsiteX155" fmla="*/ 765776 w 4041704"/>
                <a:gd name="connsiteY155" fmla="*/ 440460 h 3686004"/>
                <a:gd name="connsiteX156" fmla="*/ 778198 w 4041704"/>
                <a:gd name="connsiteY156" fmla="*/ 407724 h 3686004"/>
                <a:gd name="connsiteX157" fmla="*/ 776014 w 4041704"/>
                <a:gd name="connsiteY157" fmla="*/ 390323 h 3686004"/>
                <a:gd name="connsiteX158" fmla="*/ 782297 w 4041704"/>
                <a:gd name="connsiteY158" fmla="*/ 381921 h 3686004"/>
                <a:gd name="connsiteX159" fmla="*/ 789015 w 4041704"/>
                <a:gd name="connsiteY159" fmla="*/ 388160 h 3686004"/>
                <a:gd name="connsiteX160" fmla="*/ 812745 w 4041704"/>
                <a:gd name="connsiteY160" fmla="*/ 392459 h 3686004"/>
                <a:gd name="connsiteX161" fmla="*/ 829848 w 4041704"/>
                <a:gd name="connsiteY161" fmla="*/ 381068 h 3686004"/>
                <a:gd name="connsiteX162" fmla="*/ 849359 w 4041704"/>
                <a:gd name="connsiteY162" fmla="*/ 383069 h 3686004"/>
                <a:gd name="connsiteX163" fmla="*/ 885906 w 4041704"/>
                <a:gd name="connsiteY163" fmla="*/ 370957 h 3686004"/>
                <a:gd name="connsiteX164" fmla="*/ 889824 w 4041704"/>
                <a:gd name="connsiteY164" fmla="*/ 364054 h 3686004"/>
                <a:gd name="connsiteX165" fmla="*/ 916328 w 4041704"/>
                <a:gd name="connsiteY165" fmla="*/ 377092 h 3686004"/>
                <a:gd name="connsiteX166" fmla="*/ 940780 w 4041704"/>
                <a:gd name="connsiteY166" fmla="*/ 361596 h 3686004"/>
                <a:gd name="connsiteX167" fmla="*/ 941950 w 4041704"/>
                <a:gd name="connsiteY167" fmla="*/ 366932 h 3686004"/>
                <a:gd name="connsiteX168" fmla="*/ 962645 w 4041704"/>
                <a:gd name="connsiteY168" fmla="*/ 384757 h 3686004"/>
                <a:gd name="connsiteX169" fmla="*/ 980276 w 4041704"/>
                <a:gd name="connsiteY169" fmla="*/ 395131 h 3686004"/>
                <a:gd name="connsiteX170" fmla="*/ 1002415 w 4041704"/>
                <a:gd name="connsiteY170" fmla="*/ 406516 h 3686004"/>
                <a:gd name="connsiteX171" fmla="*/ 1004189 w 4041704"/>
                <a:gd name="connsiteY171" fmla="*/ 397105 h 3686004"/>
                <a:gd name="connsiteX172" fmla="*/ 1004583 w 4041704"/>
                <a:gd name="connsiteY172" fmla="*/ 380280 h 3686004"/>
                <a:gd name="connsiteX173" fmla="*/ 1012707 w 4041704"/>
                <a:gd name="connsiteY173" fmla="*/ 381760 h 3686004"/>
                <a:gd name="connsiteX174" fmla="*/ 1041579 w 4041704"/>
                <a:gd name="connsiteY174" fmla="*/ 393299 h 3686004"/>
                <a:gd name="connsiteX175" fmla="*/ 1103867 w 4041704"/>
                <a:gd name="connsiteY175" fmla="*/ 382553 h 3686004"/>
                <a:gd name="connsiteX176" fmla="*/ 1136774 w 4041704"/>
                <a:gd name="connsiteY176" fmla="*/ 382141 h 3686004"/>
                <a:gd name="connsiteX177" fmla="*/ 1148539 w 4041704"/>
                <a:gd name="connsiteY177" fmla="*/ 371922 h 3686004"/>
                <a:gd name="connsiteX178" fmla="*/ 1159621 w 4041704"/>
                <a:gd name="connsiteY178" fmla="*/ 363242 h 3686004"/>
                <a:gd name="connsiteX179" fmla="*/ 1163106 w 4041704"/>
                <a:gd name="connsiteY179" fmla="*/ 374845 h 3686004"/>
                <a:gd name="connsiteX180" fmla="*/ 1171548 w 4041704"/>
                <a:gd name="connsiteY180" fmla="*/ 396017 h 3686004"/>
                <a:gd name="connsiteX181" fmla="*/ 1205445 w 4041704"/>
                <a:gd name="connsiteY181" fmla="*/ 430538 h 3686004"/>
                <a:gd name="connsiteX182" fmla="*/ 1209429 w 4041704"/>
                <a:gd name="connsiteY182" fmla="*/ 430483 h 3686004"/>
                <a:gd name="connsiteX183" fmla="*/ 1231275 w 4041704"/>
                <a:gd name="connsiteY183" fmla="*/ 411649 h 3686004"/>
                <a:gd name="connsiteX184" fmla="*/ 1268141 w 4041704"/>
                <a:gd name="connsiteY184" fmla="*/ 383471 h 3686004"/>
                <a:gd name="connsiteX185" fmla="*/ 1277159 w 4041704"/>
                <a:gd name="connsiteY185" fmla="*/ 382553 h 3686004"/>
                <a:gd name="connsiteX186" fmla="*/ 1287384 w 4041704"/>
                <a:gd name="connsiteY186" fmla="*/ 368388 h 3686004"/>
                <a:gd name="connsiteX187" fmla="*/ 1270278 w 4041704"/>
                <a:gd name="connsiteY187" fmla="*/ 339867 h 3686004"/>
                <a:gd name="connsiteX188" fmla="*/ 1268506 w 4041704"/>
                <a:gd name="connsiteY188" fmla="*/ 324188 h 3686004"/>
                <a:gd name="connsiteX189" fmla="*/ 1276253 w 4041704"/>
                <a:gd name="connsiteY189" fmla="*/ 305352 h 3686004"/>
                <a:gd name="connsiteX190" fmla="*/ 1272233 w 4041704"/>
                <a:gd name="connsiteY190" fmla="*/ 294460 h 3686004"/>
                <a:gd name="connsiteX191" fmla="*/ 1269133 w 4041704"/>
                <a:gd name="connsiteY191" fmla="*/ 293976 h 3686004"/>
                <a:gd name="connsiteX192" fmla="*/ 1313940 w 4041704"/>
                <a:gd name="connsiteY192" fmla="*/ 261207 h 3686004"/>
                <a:gd name="connsiteX193" fmla="*/ 1314400 w 4041704"/>
                <a:gd name="connsiteY193" fmla="*/ 261959 h 3686004"/>
                <a:gd name="connsiteX194" fmla="*/ 1319862 w 4041704"/>
                <a:gd name="connsiteY194" fmla="*/ 262817 h 3686004"/>
                <a:gd name="connsiteX195" fmla="*/ 1384033 w 4041704"/>
                <a:gd name="connsiteY195" fmla="*/ 293659 h 3686004"/>
                <a:gd name="connsiteX196" fmla="*/ 1398378 w 4041704"/>
                <a:gd name="connsiteY196" fmla="*/ 334493 h 3686004"/>
                <a:gd name="connsiteX197" fmla="*/ 1406634 w 4041704"/>
                <a:gd name="connsiteY197" fmla="*/ 342221 h 3686004"/>
                <a:gd name="connsiteX198" fmla="*/ 1430707 w 4041704"/>
                <a:gd name="connsiteY198" fmla="*/ 337038 h 3686004"/>
                <a:gd name="connsiteX199" fmla="*/ 1439714 w 4041704"/>
                <a:gd name="connsiteY199" fmla="*/ 341409 h 3686004"/>
                <a:gd name="connsiteX200" fmla="*/ 1474809 w 4041704"/>
                <a:gd name="connsiteY200" fmla="*/ 360443 h 3686004"/>
                <a:gd name="connsiteX201" fmla="*/ 1480606 w 4041704"/>
                <a:gd name="connsiteY201" fmla="*/ 352926 h 3686004"/>
                <a:gd name="connsiteX202" fmla="*/ 1497747 w 4041704"/>
                <a:gd name="connsiteY202" fmla="*/ 331495 h 3686004"/>
                <a:gd name="connsiteX203" fmla="*/ 1521596 w 4041704"/>
                <a:gd name="connsiteY203" fmla="*/ 345658 h 3686004"/>
                <a:gd name="connsiteX204" fmla="*/ 1520697 w 4041704"/>
                <a:gd name="connsiteY204" fmla="*/ 360150 h 3686004"/>
                <a:gd name="connsiteX205" fmla="*/ 1539318 w 4041704"/>
                <a:gd name="connsiteY205" fmla="*/ 376668 h 3686004"/>
                <a:gd name="connsiteX206" fmla="*/ 1556863 w 4041704"/>
                <a:gd name="connsiteY206" fmla="*/ 371785 h 3686004"/>
                <a:gd name="connsiteX207" fmla="*/ 1574223 w 4041704"/>
                <a:gd name="connsiteY207" fmla="*/ 365097 h 3686004"/>
                <a:gd name="connsiteX208" fmla="*/ 1588835 w 4041704"/>
                <a:gd name="connsiteY208" fmla="*/ 365434 h 3686004"/>
                <a:gd name="connsiteX209" fmla="*/ 1588872 w 4041704"/>
                <a:gd name="connsiteY209" fmla="*/ 378372 h 3686004"/>
                <a:gd name="connsiteX210" fmla="*/ 1591674 w 4041704"/>
                <a:gd name="connsiteY210" fmla="*/ 407802 h 3686004"/>
                <a:gd name="connsiteX211" fmla="*/ 1605716 w 4041704"/>
                <a:gd name="connsiteY211" fmla="*/ 413300 h 3686004"/>
                <a:gd name="connsiteX212" fmla="*/ 1633726 w 4041704"/>
                <a:gd name="connsiteY212" fmla="*/ 398419 h 3686004"/>
                <a:gd name="connsiteX213" fmla="*/ 1678313 w 4041704"/>
                <a:gd name="connsiteY213" fmla="*/ 396072 h 3686004"/>
                <a:gd name="connsiteX214" fmla="*/ 1689134 w 4041704"/>
                <a:gd name="connsiteY214" fmla="*/ 394971 h 3686004"/>
                <a:gd name="connsiteX215" fmla="*/ 1704395 w 4041704"/>
                <a:gd name="connsiteY215" fmla="*/ 381934 h 3686004"/>
                <a:gd name="connsiteX216" fmla="*/ 1727313 w 4041704"/>
                <a:gd name="connsiteY216" fmla="*/ 363561 h 3686004"/>
                <a:gd name="connsiteX217" fmla="*/ 1716203 w 4041704"/>
                <a:gd name="connsiteY217" fmla="*/ 352842 h 3686004"/>
                <a:gd name="connsiteX218" fmla="*/ 1709511 w 4041704"/>
                <a:gd name="connsiteY218" fmla="*/ 340762 h 3686004"/>
                <a:gd name="connsiteX219" fmla="*/ 1723035 w 4041704"/>
                <a:gd name="connsiteY219" fmla="*/ 324984 h 3686004"/>
                <a:gd name="connsiteX220" fmla="*/ 1732158 w 4041704"/>
                <a:gd name="connsiteY220" fmla="*/ 334083 h 3686004"/>
                <a:gd name="connsiteX221" fmla="*/ 1738918 w 4041704"/>
                <a:gd name="connsiteY221" fmla="*/ 343239 h 3686004"/>
                <a:gd name="connsiteX222" fmla="*/ 1761219 w 4041704"/>
                <a:gd name="connsiteY222" fmla="*/ 322377 h 3686004"/>
                <a:gd name="connsiteX223" fmla="*/ 1758636 w 4041704"/>
                <a:gd name="connsiteY223" fmla="*/ 307691 h 3686004"/>
                <a:gd name="connsiteX224" fmla="*/ 1767241 w 4041704"/>
                <a:gd name="connsiteY224" fmla="*/ 295514 h 3686004"/>
                <a:gd name="connsiteX225" fmla="*/ 1780289 w 4041704"/>
                <a:gd name="connsiteY225" fmla="*/ 300202 h 3686004"/>
                <a:gd name="connsiteX226" fmla="*/ 1787702 w 4041704"/>
                <a:gd name="connsiteY226" fmla="*/ 324787 h 3686004"/>
                <a:gd name="connsiteX227" fmla="*/ 1798995 w 4041704"/>
                <a:gd name="connsiteY227" fmla="*/ 345173 h 3686004"/>
                <a:gd name="connsiteX228" fmla="*/ 1800029 w 4041704"/>
                <a:gd name="connsiteY228" fmla="*/ 345095 h 3686004"/>
                <a:gd name="connsiteX229" fmla="*/ 1798659 w 4041704"/>
                <a:gd name="connsiteY229" fmla="*/ 337106 h 3686004"/>
                <a:gd name="connsiteX230" fmla="*/ 1790248 w 4041704"/>
                <a:gd name="connsiteY230" fmla="*/ 326711 h 3686004"/>
                <a:gd name="connsiteX231" fmla="*/ 1794305 w 4041704"/>
                <a:gd name="connsiteY231" fmla="*/ 319518 h 3686004"/>
                <a:gd name="connsiteX232" fmla="*/ 1808853 w 4041704"/>
                <a:gd name="connsiteY232" fmla="*/ 318746 h 3686004"/>
                <a:gd name="connsiteX233" fmla="*/ 1850485 w 4041704"/>
                <a:gd name="connsiteY233" fmla="*/ 290530 h 3686004"/>
                <a:gd name="connsiteX234" fmla="*/ 1838826 w 4041704"/>
                <a:gd name="connsiteY234" fmla="*/ 274023 h 3686004"/>
                <a:gd name="connsiteX235" fmla="*/ 1826804 w 4041704"/>
                <a:gd name="connsiteY235" fmla="*/ 262610 h 3686004"/>
                <a:gd name="connsiteX236" fmla="*/ 1841648 w 4041704"/>
                <a:gd name="connsiteY236" fmla="*/ 255479 h 3686004"/>
                <a:gd name="connsiteX237" fmla="*/ 1933175 w 4041704"/>
                <a:gd name="connsiteY237" fmla="*/ 211295 h 3686004"/>
                <a:gd name="connsiteX238" fmla="*/ 1937293 w 4041704"/>
                <a:gd name="connsiteY238" fmla="*/ 193317 h 3686004"/>
                <a:gd name="connsiteX239" fmla="*/ 1940378 w 4041704"/>
                <a:gd name="connsiteY239" fmla="*/ 167782 h 3686004"/>
                <a:gd name="connsiteX240" fmla="*/ 1961956 w 4041704"/>
                <a:gd name="connsiteY240" fmla="*/ 179955 h 3686004"/>
                <a:gd name="connsiteX241" fmla="*/ 1992141 w 4041704"/>
                <a:gd name="connsiteY241" fmla="*/ 163131 h 3686004"/>
                <a:gd name="connsiteX242" fmla="*/ 1992331 w 4041704"/>
                <a:gd name="connsiteY242" fmla="*/ 162587 h 3686004"/>
                <a:gd name="connsiteX243" fmla="*/ 1986778 w 4041704"/>
                <a:gd name="connsiteY243" fmla="*/ 144322 h 3686004"/>
                <a:gd name="connsiteX244" fmla="*/ 1973980 w 4041704"/>
                <a:gd name="connsiteY244" fmla="*/ 128749 h 3686004"/>
                <a:gd name="connsiteX245" fmla="*/ 1912158 w 4041704"/>
                <a:gd name="connsiteY245" fmla="*/ 123151 h 3686004"/>
                <a:gd name="connsiteX246" fmla="*/ 1892523 w 4041704"/>
                <a:gd name="connsiteY246" fmla="*/ 135610 h 3686004"/>
                <a:gd name="connsiteX247" fmla="*/ 1878608 w 4041704"/>
                <a:gd name="connsiteY247" fmla="*/ 136350 h 3686004"/>
                <a:gd name="connsiteX248" fmla="*/ 1882843 w 4041704"/>
                <a:gd name="connsiteY248" fmla="*/ 111953 h 3686004"/>
                <a:gd name="connsiteX249" fmla="*/ 1890978 w 4041704"/>
                <a:gd name="connsiteY249" fmla="*/ 106516 h 3686004"/>
                <a:gd name="connsiteX250" fmla="*/ 1929358 w 4041704"/>
                <a:gd name="connsiteY250" fmla="*/ 100672 h 3686004"/>
                <a:gd name="connsiteX251" fmla="*/ 1933047 w 4041704"/>
                <a:gd name="connsiteY251" fmla="*/ 86523 h 3686004"/>
                <a:gd name="connsiteX252" fmla="*/ 1943458 w 4041704"/>
                <a:gd name="connsiteY252" fmla="*/ 67577 h 3686004"/>
                <a:gd name="connsiteX253" fmla="*/ 1946687 w 4041704"/>
                <a:gd name="connsiteY253" fmla="*/ 68673 h 3686004"/>
                <a:gd name="connsiteX254" fmla="*/ 1972161 w 4041704"/>
                <a:gd name="connsiteY254" fmla="*/ 82543 h 3686004"/>
                <a:gd name="connsiteX255" fmla="*/ 1983109 w 4041704"/>
                <a:gd name="connsiteY255" fmla="*/ 73717 h 3686004"/>
                <a:gd name="connsiteX256" fmla="*/ 1986238 w 4041704"/>
                <a:gd name="connsiteY256" fmla="*/ 72916 h 3686004"/>
                <a:gd name="connsiteX257" fmla="*/ 2004144 w 4041704"/>
                <a:gd name="connsiteY257" fmla="*/ 63720 h 3686004"/>
                <a:gd name="connsiteX258" fmla="*/ 2033222 w 4041704"/>
                <a:gd name="connsiteY258" fmla="*/ 26022 h 3686004"/>
                <a:gd name="connsiteX259" fmla="*/ 2078526 w 4041704"/>
                <a:gd name="connsiteY259" fmla="*/ 19176 h 3686004"/>
                <a:gd name="connsiteX260" fmla="*/ 2128694 w 4041704"/>
                <a:gd name="connsiteY260" fmla="*/ 20319 h 3686004"/>
                <a:gd name="connsiteX261" fmla="*/ 2129892 w 4041704"/>
                <a:gd name="connsiteY261" fmla="*/ 18987 h 3686004"/>
                <a:gd name="connsiteX262" fmla="*/ 2179596 w 4041704"/>
                <a:gd name="connsiteY262" fmla="*/ 23325 h 3686004"/>
                <a:gd name="connsiteX263" fmla="*/ 2197183 w 4041704"/>
                <a:gd name="connsiteY263" fmla="*/ 43956 h 3686004"/>
                <a:gd name="connsiteX264" fmla="*/ 2211619 w 4041704"/>
                <a:gd name="connsiteY264" fmla="*/ 17184 h 3686004"/>
                <a:gd name="connsiteX265" fmla="*/ 2215240 w 4041704"/>
                <a:gd name="connsiteY265" fmla="*/ 1769 h 3686004"/>
                <a:gd name="connsiteX266" fmla="*/ 2224397 w 4041704"/>
                <a:gd name="connsiteY266" fmla="*/ 6991 h 3686004"/>
                <a:gd name="connsiteX267" fmla="*/ 2226301 w 4041704"/>
                <a:gd name="connsiteY267" fmla="*/ 18942 h 3686004"/>
                <a:gd name="connsiteX268" fmla="*/ 2232138 w 4041704"/>
                <a:gd name="connsiteY268" fmla="*/ 45271 h 3686004"/>
                <a:gd name="connsiteX269" fmla="*/ 2260606 w 4041704"/>
                <a:gd name="connsiteY269" fmla="*/ 55811 h 3686004"/>
                <a:gd name="connsiteX270" fmla="*/ 2281238 w 4041704"/>
                <a:gd name="connsiteY270" fmla="*/ 38224 h 3686004"/>
                <a:gd name="connsiteX271" fmla="*/ 2298611 w 4041704"/>
                <a:gd name="connsiteY271" fmla="*/ 30959 h 3686004"/>
                <a:gd name="connsiteX272" fmla="*/ 2307841 w 4041704"/>
                <a:gd name="connsiteY272" fmla="*/ 49497 h 3686004"/>
                <a:gd name="connsiteX273" fmla="*/ 2309386 w 4041704"/>
                <a:gd name="connsiteY273" fmla="*/ 78592 h 3686004"/>
                <a:gd name="connsiteX274" fmla="*/ 2325539 w 4041704"/>
                <a:gd name="connsiteY274" fmla="*/ 96128 h 3686004"/>
                <a:gd name="connsiteX275" fmla="*/ 2355715 w 4041704"/>
                <a:gd name="connsiteY275" fmla="*/ 126875 h 3686004"/>
                <a:gd name="connsiteX276" fmla="*/ 2403767 w 4041704"/>
                <a:gd name="connsiteY276" fmla="*/ 159843 h 3686004"/>
                <a:gd name="connsiteX277" fmla="*/ 2411135 w 4041704"/>
                <a:gd name="connsiteY277" fmla="*/ 158481 h 3686004"/>
                <a:gd name="connsiteX278" fmla="*/ 2421802 w 4041704"/>
                <a:gd name="connsiteY278" fmla="*/ 148799 h 3686004"/>
                <a:gd name="connsiteX279" fmla="*/ 2452695 w 4041704"/>
                <a:gd name="connsiteY279" fmla="*/ 145256 h 3686004"/>
                <a:gd name="connsiteX280" fmla="*/ 2477692 w 4041704"/>
                <a:gd name="connsiteY280" fmla="*/ 138221 h 3686004"/>
                <a:gd name="connsiteX281" fmla="*/ 2489883 w 4041704"/>
                <a:gd name="connsiteY281" fmla="*/ 152796 h 3686004"/>
                <a:gd name="connsiteX282" fmla="*/ 2492669 w 4041704"/>
                <a:gd name="connsiteY282" fmla="*/ 176909 h 3686004"/>
                <a:gd name="connsiteX283" fmla="*/ 2499486 w 4041704"/>
                <a:gd name="connsiteY283" fmla="*/ 189073 h 3686004"/>
                <a:gd name="connsiteX284" fmla="*/ 2502551 w 4041704"/>
                <a:gd name="connsiteY284" fmla="*/ 186628 h 3686004"/>
                <a:gd name="connsiteX285" fmla="*/ 2505307 w 4041704"/>
                <a:gd name="connsiteY285" fmla="*/ 172845 h 3686004"/>
                <a:gd name="connsiteX286" fmla="*/ 2536983 w 4041704"/>
                <a:gd name="connsiteY286" fmla="*/ 136278 h 3686004"/>
                <a:gd name="connsiteX287" fmla="*/ 2544398 w 4041704"/>
                <a:gd name="connsiteY287" fmla="*/ 120661 h 3686004"/>
                <a:gd name="connsiteX288" fmla="*/ 2559808 w 4041704"/>
                <a:gd name="connsiteY288" fmla="*/ 112233 h 3686004"/>
                <a:gd name="connsiteX289" fmla="*/ 2624244 w 4041704"/>
                <a:gd name="connsiteY289" fmla="*/ 83440 h 3686004"/>
                <a:gd name="connsiteX290" fmla="*/ 2658258 w 4041704"/>
                <a:gd name="connsiteY290" fmla="*/ 67046 h 3686004"/>
                <a:gd name="connsiteX291" fmla="*/ 2673780 w 4041704"/>
                <a:gd name="connsiteY291" fmla="*/ 84616 h 3686004"/>
                <a:gd name="connsiteX292" fmla="*/ 2702471 w 4041704"/>
                <a:gd name="connsiteY292" fmla="*/ 75481 h 3686004"/>
                <a:gd name="connsiteX293" fmla="*/ 2730195 w 4041704"/>
                <a:gd name="connsiteY293" fmla="*/ 60055 h 3686004"/>
                <a:gd name="connsiteX294" fmla="*/ 2745884 w 4041704"/>
                <a:gd name="connsiteY294" fmla="*/ 80788 h 3686004"/>
                <a:gd name="connsiteX295" fmla="*/ 2758472 w 4041704"/>
                <a:gd name="connsiteY295" fmla="*/ 90901 h 3686004"/>
                <a:gd name="connsiteX296" fmla="*/ 2766756 w 4041704"/>
                <a:gd name="connsiteY296" fmla="*/ 79679 h 3686004"/>
                <a:gd name="connsiteX297" fmla="*/ 2767220 w 4041704"/>
                <a:gd name="connsiteY297" fmla="*/ 76483 h 3686004"/>
                <a:gd name="connsiteX298" fmla="*/ 2773735 w 4041704"/>
                <a:gd name="connsiteY298" fmla="*/ 55840 h 3686004"/>
                <a:gd name="connsiteX299" fmla="*/ 2781499 w 4041704"/>
                <a:gd name="connsiteY299" fmla="*/ 70651 h 3686004"/>
                <a:gd name="connsiteX300" fmla="*/ 2784970 w 4041704"/>
                <a:gd name="connsiteY300" fmla="*/ 88225 h 3686004"/>
                <a:gd name="connsiteX301" fmla="*/ 2815301 w 4041704"/>
                <a:gd name="connsiteY301" fmla="*/ 98032 h 3686004"/>
                <a:gd name="connsiteX302" fmla="*/ 2827279 w 4041704"/>
                <a:gd name="connsiteY302" fmla="*/ 84711 h 3686004"/>
                <a:gd name="connsiteX303" fmla="*/ 2846959 w 4041704"/>
                <a:gd name="connsiteY303" fmla="*/ 96987 h 3686004"/>
                <a:gd name="connsiteX304" fmla="*/ 2848000 w 4041704"/>
                <a:gd name="connsiteY304" fmla="*/ 116593 h 3686004"/>
                <a:gd name="connsiteX305" fmla="*/ 2862855 w 4041704"/>
                <a:gd name="connsiteY305" fmla="*/ 133564 h 3686004"/>
                <a:gd name="connsiteX306" fmla="*/ 2884472 w 4041704"/>
                <a:gd name="connsiteY306" fmla="*/ 158421 h 3686004"/>
                <a:gd name="connsiteX307" fmla="*/ 2917709 w 4041704"/>
                <a:gd name="connsiteY307" fmla="*/ 187102 h 3686004"/>
                <a:gd name="connsiteX308" fmla="*/ 2933291 w 4041704"/>
                <a:gd name="connsiteY308" fmla="*/ 193886 h 3686004"/>
                <a:gd name="connsiteX309" fmla="*/ 2926071 w 4041704"/>
                <a:gd name="connsiteY309" fmla="*/ 201247 h 3686004"/>
                <a:gd name="connsiteX310" fmla="*/ 2934433 w 4041704"/>
                <a:gd name="connsiteY310" fmla="*/ 215391 h 3686004"/>
                <a:gd name="connsiteX311" fmla="*/ 2958478 w 4041704"/>
                <a:gd name="connsiteY311" fmla="*/ 238217 h 3686004"/>
                <a:gd name="connsiteX312" fmla="*/ 2965280 w 4041704"/>
                <a:gd name="connsiteY312" fmla="*/ 258786 h 3686004"/>
                <a:gd name="connsiteX313" fmla="*/ 2958500 w 4041704"/>
                <a:gd name="connsiteY313" fmla="*/ 286420 h 3686004"/>
                <a:gd name="connsiteX314" fmla="*/ 2957723 w 4041704"/>
                <a:gd name="connsiteY314" fmla="*/ 331496 h 3686004"/>
                <a:gd name="connsiteX315" fmla="*/ 2968514 w 4041704"/>
                <a:gd name="connsiteY315" fmla="*/ 343608 h 3686004"/>
                <a:gd name="connsiteX316" fmla="*/ 2968162 w 4041704"/>
                <a:gd name="connsiteY316" fmla="*/ 372803 h 3686004"/>
                <a:gd name="connsiteX317" fmla="*/ 2955827 w 4041704"/>
                <a:gd name="connsiteY317" fmla="*/ 394151 h 3686004"/>
                <a:gd name="connsiteX318" fmla="*/ 2960174 w 4041704"/>
                <a:gd name="connsiteY318" fmla="*/ 403426 h 3686004"/>
                <a:gd name="connsiteX319" fmla="*/ 2961076 w 4041704"/>
                <a:gd name="connsiteY319" fmla="*/ 403846 h 3686004"/>
                <a:gd name="connsiteX320" fmla="*/ 2970332 w 4041704"/>
                <a:gd name="connsiteY320" fmla="*/ 395811 h 3686004"/>
                <a:gd name="connsiteX321" fmla="*/ 2986510 w 4041704"/>
                <a:gd name="connsiteY321" fmla="*/ 387644 h 3686004"/>
                <a:gd name="connsiteX322" fmla="*/ 2988222 w 4041704"/>
                <a:gd name="connsiteY322" fmla="*/ 389933 h 3686004"/>
                <a:gd name="connsiteX323" fmla="*/ 2999263 w 4041704"/>
                <a:gd name="connsiteY323" fmla="*/ 411595 h 3686004"/>
                <a:gd name="connsiteX324" fmla="*/ 3011016 w 4041704"/>
                <a:gd name="connsiteY324" fmla="*/ 410679 h 3686004"/>
                <a:gd name="connsiteX325" fmla="*/ 3013559 w 4041704"/>
                <a:gd name="connsiteY325" fmla="*/ 411609 h 3686004"/>
                <a:gd name="connsiteX326" fmla="*/ 3030298 w 4041704"/>
                <a:gd name="connsiteY326" fmla="*/ 413735 h 3686004"/>
                <a:gd name="connsiteX327" fmla="*/ 3068268 w 4041704"/>
                <a:gd name="connsiteY327" fmla="*/ 401449 h 3686004"/>
                <a:gd name="connsiteX328" fmla="*/ 3102837 w 4041704"/>
                <a:gd name="connsiteY328" fmla="*/ 418184 h 3686004"/>
                <a:gd name="connsiteX329" fmla="*/ 3136983 w 4041704"/>
                <a:gd name="connsiteY329" fmla="*/ 442748 h 3686004"/>
                <a:gd name="connsiteX330" fmla="*/ 3138443 w 4041704"/>
                <a:gd name="connsiteY330" fmla="*/ 442395 h 3686004"/>
                <a:gd name="connsiteX331" fmla="*/ 3170756 w 4041704"/>
                <a:gd name="connsiteY331" fmla="*/ 468949 h 3686004"/>
                <a:gd name="connsiteX332" fmla="*/ 3173139 w 4041704"/>
                <a:gd name="connsiteY332" fmla="*/ 491549 h 3686004"/>
                <a:gd name="connsiteX333" fmla="*/ 3195806 w 4041704"/>
                <a:gd name="connsiteY333" fmla="*/ 479877 h 3686004"/>
                <a:gd name="connsiteX334" fmla="*/ 3205615 w 4041704"/>
                <a:gd name="connsiteY334" fmla="*/ 470935 h 3686004"/>
                <a:gd name="connsiteX335" fmla="*/ 3209472 w 4041704"/>
                <a:gd name="connsiteY335" fmla="*/ 478885 h 3686004"/>
                <a:gd name="connsiteX336" fmla="*/ 3205125 w 4041704"/>
                <a:gd name="connsiteY336" fmla="*/ 488051 h 3686004"/>
                <a:gd name="connsiteX337" fmla="*/ 3196684 w 4041704"/>
                <a:gd name="connsiteY337" fmla="*/ 509022 h 3686004"/>
                <a:gd name="connsiteX338" fmla="*/ 3211374 w 4041704"/>
                <a:gd name="connsiteY338" fmla="*/ 529800 h 3686004"/>
                <a:gd name="connsiteX339" fmla="*/ 3233973 w 4041704"/>
                <a:gd name="connsiteY339" fmla="*/ 527417 h 3686004"/>
                <a:gd name="connsiteX340" fmla="*/ 3249429 w 4041704"/>
                <a:gd name="connsiteY340" fmla="*/ 530626 h 3686004"/>
                <a:gd name="connsiteX341" fmla="*/ 3247026 w 4041704"/>
                <a:gd name="connsiteY341" fmla="*/ 547818 h 3686004"/>
                <a:gd name="connsiteX342" fmla="*/ 3234306 w 4041704"/>
                <a:gd name="connsiteY342" fmla="*/ 568668 h 3686004"/>
                <a:gd name="connsiteX343" fmla="*/ 3237166 w 4041704"/>
                <a:gd name="connsiteY343" fmla="*/ 588447 h 3686004"/>
                <a:gd name="connsiteX344" fmla="*/ 3243460 w 4041704"/>
                <a:gd name="connsiteY344" fmla="*/ 624006 h 3686004"/>
                <a:gd name="connsiteX345" fmla="*/ 3261062 w 4041704"/>
                <a:gd name="connsiteY345" fmla="*/ 669573 h 3686004"/>
                <a:gd name="connsiteX346" fmla="*/ 3266803 w 4041704"/>
                <a:gd name="connsiteY346" fmla="*/ 672122 h 3686004"/>
                <a:gd name="connsiteX347" fmla="*/ 3278766 w 4041704"/>
                <a:gd name="connsiteY347" fmla="*/ 670484 h 3686004"/>
                <a:gd name="connsiteX348" fmla="*/ 3301805 w 4041704"/>
                <a:gd name="connsiteY348" fmla="*/ 682673 h 3686004"/>
                <a:gd name="connsiteX349" fmla="*/ 3322422 w 4041704"/>
                <a:gd name="connsiteY349" fmla="*/ 689654 h 3686004"/>
                <a:gd name="connsiteX350" fmla="*/ 3323945 w 4041704"/>
                <a:gd name="connsiteY350" fmla="*/ 705510 h 3686004"/>
                <a:gd name="connsiteX351" fmla="*/ 3314446 w 4041704"/>
                <a:gd name="connsiteY351" fmla="*/ 723502 h 3686004"/>
                <a:gd name="connsiteX352" fmla="*/ 3313394 w 4041704"/>
                <a:gd name="connsiteY352" fmla="*/ 735144 h 3686004"/>
                <a:gd name="connsiteX353" fmla="*/ 3316672 w 4041704"/>
                <a:gd name="connsiteY353" fmla="*/ 734906 h 3686004"/>
                <a:gd name="connsiteX354" fmla="*/ 3325110 w 4041704"/>
                <a:gd name="connsiteY354" fmla="*/ 726681 h 3686004"/>
                <a:gd name="connsiteX355" fmla="*/ 3364340 w 4041704"/>
                <a:gd name="connsiteY355" fmla="*/ 716408 h 3686004"/>
                <a:gd name="connsiteX356" fmla="*/ 3376868 w 4041704"/>
                <a:gd name="connsiteY356" fmla="*/ 709124 h 3686004"/>
                <a:gd name="connsiteX357" fmla="*/ 3391517 w 4041704"/>
                <a:gd name="connsiteY357" fmla="*/ 710599 h 3686004"/>
                <a:gd name="connsiteX358" fmla="*/ 3449715 w 4041704"/>
                <a:gd name="connsiteY358" fmla="*/ 721225 h 3686004"/>
                <a:gd name="connsiteX359" fmla="*/ 3481003 w 4041704"/>
                <a:gd name="connsiteY359" fmla="*/ 726008 h 3686004"/>
                <a:gd name="connsiteX360" fmla="*/ 3483409 w 4041704"/>
                <a:gd name="connsiteY360" fmla="*/ 745513 h 3686004"/>
                <a:gd name="connsiteX361" fmla="*/ 3507576 w 4041704"/>
                <a:gd name="connsiteY361" fmla="*/ 752793 h 3686004"/>
                <a:gd name="connsiteX362" fmla="*/ 3534055 w 4041704"/>
                <a:gd name="connsiteY362" fmla="*/ 755263 h 3686004"/>
                <a:gd name="connsiteX363" fmla="*/ 3535079 w 4041704"/>
                <a:gd name="connsiteY363" fmla="*/ 777034 h 3686004"/>
                <a:gd name="connsiteX364" fmla="*/ 3538990 w 4041704"/>
                <a:gd name="connsiteY364" fmla="*/ 789993 h 3686004"/>
                <a:gd name="connsiteX365" fmla="*/ 3550035 w 4041704"/>
                <a:gd name="connsiteY365" fmla="*/ 786158 h 3686004"/>
                <a:gd name="connsiteX366" fmla="*/ 3551872 w 4041704"/>
                <a:gd name="connsiteY366" fmla="*/ 784169 h 3686004"/>
                <a:gd name="connsiteX367" fmla="*/ 3566159 w 4041704"/>
                <a:gd name="connsiteY367" fmla="*/ 772983 h 3686004"/>
                <a:gd name="connsiteX368" fmla="*/ 3564509 w 4041704"/>
                <a:gd name="connsiteY368" fmla="*/ 786903 h 3686004"/>
                <a:gd name="connsiteX369" fmla="*/ 3558579 w 4041704"/>
                <a:gd name="connsiteY369" fmla="*/ 800700 h 3686004"/>
                <a:gd name="connsiteX370" fmla="*/ 3574904 w 4041704"/>
                <a:gd name="connsiteY370" fmla="*/ 821854 h 3686004"/>
                <a:gd name="connsiteX371" fmla="*/ 3589499 w 4041704"/>
                <a:gd name="connsiteY371" fmla="*/ 818319 h 3686004"/>
                <a:gd name="connsiteX372" fmla="*/ 3597290 w 4041704"/>
                <a:gd name="connsiteY372" fmla="*/ 836133 h 3686004"/>
                <a:gd name="connsiteX373" fmla="*/ 3588718 w 4041704"/>
                <a:gd name="connsiteY373" fmla="*/ 850183 h 3686004"/>
                <a:gd name="connsiteX374" fmla="*/ 3590947 w 4041704"/>
                <a:gd name="connsiteY374" fmla="*/ 868957 h 3686004"/>
                <a:gd name="connsiteX375" fmla="*/ 3594115 w 4041704"/>
                <a:gd name="connsiteY375" fmla="*/ 896388 h 3686004"/>
                <a:gd name="connsiteX376" fmla="*/ 3603504 w 4041704"/>
                <a:gd name="connsiteY376" fmla="*/ 931969 h 3686004"/>
                <a:gd name="connsiteX377" fmla="*/ 3611064 w 4041704"/>
                <a:gd name="connsiteY377" fmla="*/ 944044 h 3686004"/>
                <a:gd name="connsiteX378" fmla="*/ 3602584 w 4041704"/>
                <a:gd name="connsiteY378" fmla="*/ 945712 h 3686004"/>
                <a:gd name="connsiteX379" fmla="*/ 3601663 w 4041704"/>
                <a:gd name="connsiteY379" fmla="*/ 959454 h 3686004"/>
                <a:gd name="connsiteX380" fmla="*/ 3607473 w 4041704"/>
                <a:gd name="connsiteY380" fmla="*/ 986633 h 3686004"/>
                <a:gd name="connsiteX381" fmla="*/ 3602427 w 4041704"/>
                <a:gd name="connsiteY381" fmla="*/ 1004078 h 3686004"/>
                <a:gd name="connsiteX382" fmla="*/ 3584645 w 4041704"/>
                <a:gd name="connsiteY382" fmla="*/ 1019972 h 3686004"/>
                <a:gd name="connsiteX383" fmla="*/ 3562747 w 4041704"/>
                <a:gd name="connsiteY383" fmla="*/ 1050771 h 3686004"/>
                <a:gd name="connsiteX384" fmla="*/ 3564469 w 4041704"/>
                <a:gd name="connsiteY384" fmla="*/ 1064260 h 3686004"/>
                <a:gd name="connsiteX385" fmla="*/ 3550390 w 4041704"/>
                <a:gd name="connsiteY385" fmla="*/ 1084279 h 3686004"/>
                <a:gd name="connsiteX386" fmla="*/ 3530319 w 4041704"/>
                <a:gd name="connsiteY386" fmla="*/ 1101888 h 3686004"/>
                <a:gd name="connsiteX387" fmla="*/ 3548134 w 4041704"/>
                <a:gd name="connsiteY387" fmla="*/ 1130793 h 3686004"/>
                <a:gd name="connsiteX388" fmla="*/ 3551837 w 4041704"/>
                <a:gd name="connsiteY388" fmla="*/ 1134918 h 3686004"/>
                <a:gd name="connsiteX389" fmla="*/ 3541268 w 4041704"/>
                <a:gd name="connsiteY389" fmla="*/ 1135933 h 3686004"/>
                <a:gd name="connsiteX390" fmla="*/ 3498150 w 4041704"/>
                <a:gd name="connsiteY390" fmla="*/ 1130151 h 3686004"/>
                <a:gd name="connsiteX391" fmla="*/ 3483133 w 4041704"/>
                <a:gd name="connsiteY391" fmla="*/ 1141514 h 3686004"/>
                <a:gd name="connsiteX392" fmla="*/ 3473356 w 4041704"/>
                <a:gd name="connsiteY392" fmla="*/ 1158560 h 3686004"/>
                <a:gd name="connsiteX393" fmla="*/ 3440770 w 4041704"/>
                <a:gd name="connsiteY393" fmla="*/ 1169156 h 3686004"/>
                <a:gd name="connsiteX394" fmla="*/ 3419032 w 4041704"/>
                <a:gd name="connsiteY394" fmla="*/ 1178283 h 3686004"/>
                <a:gd name="connsiteX395" fmla="*/ 3409114 w 4041704"/>
                <a:gd name="connsiteY395" fmla="*/ 1177209 h 3686004"/>
                <a:gd name="connsiteX396" fmla="*/ 3408869 w 4041704"/>
                <a:gd name="connsiteY396" fmla="*/ 1185767 h 3686004"/>
                <a:gd name="connsiteX397" fmla="*/ 3413211 w 4041704"/>
                <a:gd name="connsiteY397" fmla="*/ 1202098 h 3686004"/>
                <a:gd name="connsiteX398" fmla="*/ 3432225 w 4041704"/>
                <a:gd name="connsiteY398" fmla="*/ 1216807 h 3686004"/>
                <a:gd name="connsiteX399" fmla="*/ 3448817 w 4041704"/>
                <a:gd name="connsiteY399" fmla="*/ 1226307 h 3686004"/>
                <a:gd name="connsiteX400" fmla="*/ 3438732 w 4041704"/>
                <a:gd name="connsiteY400" fmla="*/ 1235703 h 3686004"/>
                <a:gd name="connsiteX401" fmla="*/ 3374993 w 4041704"/>
                <a:gd name="connsiteY401" fmla="*/ 1285133 h 3686004"/>
                <a:gd name="connsiteX402" fmla="*/ 3354054 w 4041704"/>
                <a:gd name="connsiteY402" fmla="*/ 1294223 h 3686004"/>
                <a:gd name="connsiteX403" fmla="*/ 3347879 w 4041704"/>
                <a:gd name="connsiteY403" fmla="*/ 1287635 h 3686004"/>
                <a:gd name="connsiteX404" fmla="*/ 3338368 w 4041704"/>
                <a:gd name="connsiteY404" fmla="*/ 1296544 h 3686004"/>
                <a:gd name="connsiteX405" fmla="*/ 3337209 w 4041704"/>
                <a:gd name="connsiteY405" fmla="*/ 1300189 h 3686004"/>
                <a:gd name="connsiteX406" fmla="*/ 3345693 w 4041704"/>
                <a:gd name="connsiteY406" fmla="*/ 1300905 h 3686004"/>
                <a:gd name="connsiteX407" fmla="*/ 3364647 w 4041704"/>
                <a:gd name="connsiteY407" fmla="*/ 1336101 h 3686004"/>
                <a:gd name="connsiteX408" fmla="*/ 3351981 w 4041704"/>
                <a:gd name="connsiteY408" fmla="*/ 1361958 h 3686004"/>
                <a:gd name="connsiteX409" fmla="*/ 3368583 w 4041704"/>
                <a:gd name="connsiteY409" fmla="*/ 1382660 h 3686004"/>
                <a:gd name="connsiteX410" fmla="*/ 3383532 w 4041704"/>
                <a:gd name="connsiteY410" fmla="*/ 1380584 h 3686004"/>
                <a:gd name="connsiteX411" fmla="*/ 3397575 w 4041704"/>
                <a:gd name="connsiteY411" fmla="*/ 1377956 h 3686004"/>
                <a:gd name="connsiteX412" fmla="*/ 3338034 w 4041704"/>
                <a:gd name="connsiteY412" fmla="*/ 1388899 h 3686004"/>
                <a:gd name="connsiteX413" fmla="*/ 3319514 w 4041704"/>
                <a:gd name="connsiteY413" fmla="*/ 1393771 h 3686004"/>
                <a:gd name="connsiteX414" fmla="*/ 3320276 w 4041704"/>
                <a:gd name="connsiteY414" fmla="*/ 1404499 h 3686004"/>
                <a:gd name="connsiteX415" fmla="*/ 3319892 w 4041704"/>
                <a:gd name="connsiteY415" fmla="*/ 1406503 h 3686004"/>
                <a:gd name="connsiteX416" fmla="*/ 3351343 w 4041704"/>
                <a:gd name="connsiteY416" fmla="*/ 1411484 h 3686004"/>
                <a:gd name="connsiteX417" fmla="*/ 3370604 w 4041704"/>
                <a:gd name="connsiteY417" fmla="*/ 1418834 h 3686004"/>
                <a:gd name="connsiteX418" fmla="*/ 3372427 w 4041704"/>
                <a:gd name="connsiteY418" fmla="*/ 1417510 h 3686004"/>
                <a:gd name="connsiteX419" fmla="*/ 3429285 w 4041704"/>
                <a:gd name="connsiteY419" fmla="*/ 1421677 h 3686004"/>
                <a:gd name="connsiteX420" fmla="*/ 3537127 w 4041704"/>
                <a:gd name="connsiteY420" fmla="*/ 1416180 h 3686004"/>
                <a:gd name="connsiteX421" fmla="*/ 3570029 w 4041704"/>
                <a:gd name="connsiteY421" fmla="*/ 1415478 h 3686004"/>
                <a:gd name="connsiteX422" fmla="*/ 3622826 w 4041704"/>
                <a:gd name="connsiteY422" fmla="*/ 1424914 h 3686004"/>
                <a:gd name="connsiteX423" fmla="*/ 3649654 w 4041704"/>
                <a:gd name="connsiteY423" fmla="*/ 1428626 h 3686004"/>
                <a:gd name="connsiteX424" fmla="*/ 3659254 w 4041704"/>
                <a:gd name="connsiteY424" fmla="*/ 1439284 h 3686004"/>
                <a:gd name="connsiteX425" fmla="*/ 3678443 w 4041704"/>
                <a:gd name="connsiteY425" fmla="*/ 1426734 h 3686004"/>
                <a:gd name="connsiteX426" fmla="*/ 3736952 w 4041704"/>
                <a:gd name="connsiteY426" fmla="*/ 1440838 h 3686004"/>
                <a:gd name="connsiteX427" fmla="*/ 3753042 w 4041704"/>
                <a:gd name="connsiteY427" fmla="*/ 1444462 h 3686004"/>
                <a:gd name="connsiteX428" fmla="*/ 3801091 w 4041704"/>
                <a:gd name="connsiteY428" fmla="*/ 1460134 h 3686004"/>
                <a:gd name="connsiteX429" fmla="*/ 3852917 w 4041704"/>
                <a:gd name="connsiteY429" fmla="*/ 1479093 h 3686004"/>
                <a:gd name="connsiteX430" fmla="*/ 3880072 w 4041704"/>
                <a:gd name="connsiteY430" fmla="*/ 1490918 h 3686004"/>
                <a:gd name="connsiteX431" fmla="*/ 3881728 w 4041704"/>
                <a:gd name="connsiteY431" fmla="*/ 1490643 h 3686004"/>
                <a:gd name="connsiteX432" fmla="*/ 3881727 w 4041704"/>
                <a:gd name="connsiteY432" fmla="*/ 1490645 h 3686004"/>
                <a:gd name="connsiteX433" fmla="*/ 3882142 w 4041704"/>
                <a:gd name="connsiteY433" fmla="*/ 1490575 h 3686004"/>
                <a:gd name="connsiteX434" fmla="*/ 3881728 w 4041704"/>
                <a:gd name="connsiteY434" fmla="*/ 1490643 h 3686004"/>
                <a:gd name="connsiteX435" fmla="*/ 3880762 w 4041704"/>
                <a:gd name="connsiteY435" fmla="*/ 1489954 h 3686004"/>
                <a:gd name="connsiteX436" fmla="*/ 3881898 w 4041704"/>
                <a:gd name="connsiteY436" fmla="*/ 1479383 h 3686004"/>
                <a:gd name="connsiteX437" fmla="*/ 3889489 w 4041704"/>
                <a:gd name="connsiteY437" fmla="*/ 1478972 h 3686004"/>
                <a:gd name="connsiteX438" fmla="*/ 3973092 w 4041704"/>
                <a:gd name="connsiteY438" fmla="*/ 1487374 h 3686004"/>
                <a:gd name="connsiteX439" fmla="*/ 3987858 w 4041704"/>
                <a:gd name="connsiteY439" fmla="*/ 1489176 h 3686004"/>
                <a:gd name="connsiteX440" fmla="*/ 3991362 w 4041704"/>
                <a:gd name="connsiteY440" fmla="*/ 1490805 h 3686004"/>
                <a:gd name="connsiteX441" fmla="*/ 3998148 w 4041704"/>
                <a:gd name="connsiteY441" fmla="*/ 1498868 h 3686004"/>
                <a:gd name="connsiteX442" fmla="*/ 3999748 w 4041704"/>
                <a:gd name="connsiteY442" fmla="*/ 1502347 h 3686004"/>
                <a:gd name="connsiteX443" fmla="*/ 3999825 w 4041704"/>
                <a:gd name="connsiteY443" fmla="*/ 1512035 h 3686004"/>
                <a:gd name="connsiteX444" fmla="*/ 3999960 w 4041704"/>
                <a:gd name="connsiteY444" fmla="*/ 1517970 h 3686004"/>
                <a:gd name="connsiteX445" fmla="*/ 4023367 w 4041704"/>
                <a:gd name="connsiteY445" fmla="*/ 1519526 h 3686004"/>
                <a:gd name="connsiteX446" fmla="*/ 4040531 w 4041704"/>
                <a:gd name="connsiteY446" fmla="*/ 1526545 h 3686004"/>
                <a:gd name="connsiteX447" fmla="*/ 4034260 w 4041704"/>
                <a:gd name="connsiteY447" fmla="*/ 1538991 h 3686004"/>
                <a:gd name="connsiteX448" fmla="*/ 3962725 w 4041704"/>
                <a:gd name="connsiteY448" fmla="*/ 1522285 h 3686004"/>
                <a:gd name="connsiteX449" fmla="*/ 3925435 w 4041704"/>
                <a:gd name="connsiteY449" fmla="*/ 1520144 h 3686004"/>
                <a:gd name="connsiteX450" fmla="*/ 3918451 w 4041704"/>
                <a:gd name="connsiteY450" fmla="*/ 1520112 h 3686004"/>
                <a:gd name="connsiteX451" fmla="*/ 3875897 w 4041704"/>
                <a:gd name="connsiteY451" fmla="*/ 1503697 h 3686004"/>
                <a:gd name="connsiteX452" fmla="*/ 3853899 w 4041704"/>
                <a:gd name="connsiteY452" fmla="*/ 1503438 h 3686004"/>
                <a:gd name="connsiteX453" fmla="*/ 3840815 w 4041704"/>
                <a:gd name="connsiteY453" fmla="*/ 1504592 h 3686004"/>
                <a:gd name="connsiteX454" fmla="*/ 3787302 w 4041704"/>
                <a:gd name="connsiteY454" fmla="*/ 1492891 h 3686004"/>
                <a:gd name="connsiteX455" fmla="*/ 3749846 w 4041704"/>
                <a:gd name="connsiteY455" fmla="*/ 1491797 h 3686004"/>
                <a:gd name="connsiteX456" fmla="*/ 3719047 w 4041704"/>
                <a:gd name="connsiteY456" fmla="*/ 1482618 h 3686004"/>
                <a:gd name="connsiteX457" fmla="*/ 3687714 w 4041704"/>
                <a:gd name="connsiteY457" fmla="*/ 1493783 h 3686004"/>
                <a:gd name="connsiteX458" fmla="*/ 3686552 w 4041704"/>
                <a:gd name="connsiteY458" fmla="*/ 1501125 h 3686004"/>
                <a:gd name="connsiteX459" fmla="*/ 3647015 w 4041704"/>
                <a:gd name="connsiteY459" fmla="*/ 1523353 h 3686004"/>
                <a:gd name="connsiteX460" fmla="*/ 3624570 w 4041704"/>
                <a:gd name="connsiteY460" fmla="*/ 1532700 h 3686004"/>
                <a:gd name="connsiteX461" fmla="*/ 3604598 w 4041704"/>
                <a:gd name="connsiteY461" fmla="*/ 1567165 h 3686004"/>
                <a:gd name="connsiteX462" fmla="*/ 3599983 w 4041704"/>
                <a:gd name="connsiteY462" fmla="*/ 1579335 h 3686004"/>
                <a:gd name="connsiteX463" fmla="*/ 3576656 w 4041704"/>
                <a:gd name="connsiteY463" fmla="*/ 1587467 h 3686004"/>
                <a:gd name="connsiteX464" fmla="*/ 3566998 w 4041704"/>
                <a:gd name="connsiteY464" fmla="*/ 1580562 h 3686004"/>
                <a:gd name="connsiteX465" fmla="*/ 3560343 w 4041704"/>
                <a:gd name="connsiteY465" fmla="*/ 1588646 h 3686004"/>
                <a:gd name="connsiteX466" fmla="*/ 3549845 w 4041704"/>
                <a:gd name="connsiteY466" fmla="*/ 1607411 h 3686004"/>
                <a:gd name="connsiteX467" fmla="*/ 3540926 w 4041704"/>
                <a:gd name="connsiteY467" fmla="*/ 1616211 h 3686004"/>
                <a:gd name="connsiteX468" fmla="*/ 3549587 w 4041704"/>
                <a:gd name="connsiteY468" fmla="*/ 1629410 h 3686004"/>
                <a:gd name="connsiteX469" fmla="*/ 3563295 w 4041704"/>
                <a:gd name="connsiteY469" fmla="*/ 1651469 h 3686004"/>
                <a:gd name="connsiteX470" fmla="*/ 3559475 w 4041704"/>
                <a:gd name="connsiteY470" fmla="*/ 1675591 h 3686004"/>
                <a:gd name="connsiteX471" fmla="*/ 3570285 w 4041704"/>
                <a:gd name="connsiteY471" fmla="*/ 1695579 h 3686004"/>
                <a:gd name="connsiteX472" fmla="*/ 3589932 w 4041704"/>
                <a:gd name="connsiteY472" fmla="*/ 1707291 h 3686004"/>
                <a:gd name="connsiteX473" fmla="*/ 3609724 w 4041704"/>
                <a:gd name="connsiteY473" fmla="*/ 1704514 h 3686004"/>
                <a:gd name="connsiteX474" fmla="*/ 3624100 w 4041704"/>
                <a:gd name="connsiteY474" fmla="*/ 1712166 h 3686004"/>
                <a:gd name="connsiteX475" fmla="*/ 3616719 w 4041704"/>
                <a:gd name="connsiteY475" fmla="*/ 1738412 h 3686004"/>
                <a:gd name="connsiteX476" fmla="*/ 3615472 w 4041704"/>
                <a:gd name="connsiteY476" fmla="*/ 1746279 h 3686004"/>
                <a:gd name="connsiteX477" fmla="*/ 3618671 w 4041704"/>
                <a:gd name="connsiteY477" fmla="*/ 1753235 h 3686004"/>
                <a:gd name="connsiteX478" fmla="*/ 3616316 w 4041704"/>
                <a:gd name="connsiteY478" fmla="*/ 1774901 h 3686004"/>
                <a:gd name="connsiteX479" fmla="*/ 3635028 w 4041704"/>
                <a:gd name="connsiteY479" fmla="*/ 1778940 h 3686004"/>
                <a:gd name="connsiteX480" fmla="*/ 3639165 w 4041704"/>
                <a:gd name="connsiteY480" fmla="*/ 1783358 h 3686004"/>
                <a:gd name="connsiteX481" fmla="*/ 3656369 w 4041704"/>
                <a:gd name="connsiteY481" fmla="*/ 1827474 h 3686004"/>
                <a:gd name="connsiteX482" fmla="*/ 3657386 w 4041704"/>
                <a:gd name="connsiteY482" fmla="*/ 1834623 h 3686004"/>
                <a:gd name="connsiteX483" fmla="*/ 3652762 w 4041704"/>
                <a:gd name="connsiteY483" fmla="*/ 1867218 h 3686004"/>
                <a:gd name="connsiteX484" fmla="*/ 3633034 w 4041704"/>
                <a:gd name="connsiteY484" fmla="*/ 1910323 h 3686004"/>
                <a:gd name="connsiteX485" fmla="*/ 3623144 w 4041704"/>
                <a:gd name="connsiteY485" fmla="*/ 1928646 h 3686004"/>
                <a:gd name="connsiteX486" fmla="*/ 3613368 w 4041704"/>
                <a:gd name="connsiteY486" fmla="*/ 1939462 h 3686004"/>
                <a:gd name="connsiteX487" fmla="*/ 3569227 w 4041704"/>
                <a:gd name="connsiteY487" fmla="*/ 1953435 h 3686004"/>
                <a:gd name="connsiteX488" fmla="*/ 3560447 w 4041704"/>
                <a:gd name="connsiteY488" fmla="*/ 1957957 h 3686004"/>
                <a:gd name="connsiteX489" fmla="*/ 3546964 w 4041704"/>
                <a:gd name="connsiteY489" fmla="*/ 1985387 h 3686004"/>
                <a:gd name="connsiteX490" fmla="*/ 3540059 w 4041704"/>
                <a:gd name="connsiteY490" fmla="*/ 1995045 h 3686004"/>
                <a:gd name="connsiteX491" fmla="*/ 3521556 w 4041704"/>
                <a:gd name="connsiteY491" fmla="*/ 2016841 h 3686004"/>
                <a:gd name="connsiteX492" fmla="*/ 3525497 w 4041704"/>
                <a:gd name="connsiteY492" fmla="*/ 2029292 h 3686004"/>
                <a:gd name="connsiteX493" fmla="*/ 3539601 w 4041704"/>
                <a:gd name="connsiteY493" fmla="*/ 2030598 h 3686004"/>
                <a:gd name="connsiteX494" fmla="*/ 3522138 w 4041704"/>
                <a:gd name="connsiteY494" fmla="*/ 2053422 h 3686004"/>
                <a:gd name="connsiteX495" fmla="*/ 3498434 w 4041704"/>
                <a:gd name="connsiteY495" fmla="*/ 2099040 h 3686004"/>
                <a:gd name="connsiteX496" fmla="*/ 3498803 w 4041704"/>
                <a:gd name="connsiteY496" fmla="*/ 2096020 h 3686004"/>
                <a:gd name="connsiteX497" fmla="*/ 3507452 w 4041704"/>
                <a:gd name="connsiteY497" fmla="*/ 2075350 h 3686004"/>
                <a:gd name="connsiteX498" fmla="*/ 3505010 w 4041704"/>
                <a:gd name="connsiteY498" fmla="*/ 2043248 h 3686004"/>
                <a:gd name="connsiteX499" fmla="*/ 3482570 w 4041704"/>
                <a:gd name="connsiteY499" fmla="*/ 2042383 h 3686004"/>
                <a:gd name="connsiteX500" fmla="*/ 3478178 w 4041704"/>
                <a:gd name="connsiteY500" fmla="*/ 2049750 h 3686004"/>
                <a:gd name="connsiteX501" fmla="*/ 3467318 w 4041704"/>
                <a:gd name="connsiteY501" fmla="*/ 2077595 h 3686004"/>
                <a:gd name="connsiteX502" fmla="*/ 3448518 w 4041704"/>
                <a:gd name="connsiteY502" fmla="*/ 2084293 h 3686004"/>
                <a:gd name="connsiteX503" fmla="*/ 3416302 w 4041704"/>
                <a:gd name="connsiteY503" fmla="*/ 2094243 h 3686004"/>
                <a:gd name="connsiteX504" fmla="*/ 3400649 w 4041704"/>
                <a:gd name="connsiteY504" fmla="*/ 2101439 h 3686004"/>
                <a:gd name="connsiteX505" fmla="*/ 3392861 w 4041704"/>
                <a:gd name="connsiteY505" fmla="*/ 2109883 h 3686004"/>
                <a:gd name="connsiteX506" fmla="*/ 3402050 w 4041704"/>
                <a:gd name="connsiteY506" fmla="*/ 2112950 h 3686004"/>
                <a:gd name="connsiteX507" fmla="*/ 3434326 w 4041704"/>
                <a:gd name="connsiteY507" fmla="*/ 2153540 h 3686004"/>
                <a:gd name="connsiteX508" fmla="*/ 3411986 w 4041704"/>
                <a:gd name="connsiteY508" fmla="*/ 2175804 h 3686004"/>
                <a:gd name="connsiteX509" fmla="*/ 3401240 w 4041704"/>
                <a:gd name="connsiteY509" fmla="*/ 2196142 h 3686004"/>
                <a:gd name="connsiteX510" fmla="*/ 3412689 w 4041704"/>
                <a:gd name="connsiteY510" fmla="*/ 2208706 h 3686004"/>
                <a:gd name="connsiteX511" fmla="*/ 3442159 w 4041704"/>
                <a:gd name="connsiteY511" fmla="*/ 2226274 h 3686004"/>
                <a:gd name="connsiteX512" fmla="*/ 3446101 w 4041704"/>
                <a:gd name="connsiteY512" fmla="*/ 2238724 h 3686004"/>
                <a:gd name="connsiteX513" fmla="*/ 3427747 w 4041704"/>
                <a:gd name="connsiteY513" fmla="*/ 2354615 h 3686004"/>
                <a:gd name="connsiteX514" fmla="*/ 3418205 w 4041704"/>
                <a:gd name="connsiteY514" fmla="*/ 2394495 h 3686004"/>
                <a:gd name="connsiteX515" fmla="*/ 3426176 w 4041704"/>
                <a:gd name="connsiteY515" fmla="*/ 2408659 h 3686004"/>
                <a:gd name="connsiteX516" fmla="*/ 3439494 w 4041704"/>
                <a:gd name="connsiteY516" fmla="*/ 2436571 h 3686004"/>
                <a:gd name="connsiteX517" fmla="*/ 3469785 w 4041704"/>
                <a:gd name="connsiteY517" fmla="*/ 2469320 h 3686004"/>
                <a:gd name="connsiteX518" fmla="*/ 3500336 w 4041704"/>
                <a:gd name="connsiteY518" fmla="*/ 2480071 h 3686004"/>
                <a:gd name="connsiteX519" fmla="*/ 3502210 w 4041704"/>
                <a:gd name="connsiteY519" fmla="*/ 2485206 h 3686004"/>
                <a:gd name="connsiteX520" fmla="*/ 3500872 w 4041704"/>
                <a:gd name="connsiteY520" fmla="*/ 2514022 h 3686004"/>
                <a:gd name="connsiteX521" fmla="*/ 3493729 w 4041704"/>
                <a:gd name="connsiteY521" fmla="*/ 2559120 h 3686004"/>
                <a:gd name="connsiteX522" fmla="*/ 3483071 w 4041704"/>
                <a:gd name="connsiteY522" fmla="*/ 2568720 h 3686004"/>
                <a:gd name="connsiteX523" fmla="*/ 3482158 w 4041704"/>
                <a:gd name="connsiteY523" fmla="*/ 2574489 h 3686004"/>
                <a:gd name="connsiteX524" fmla="*/ 3459948 w 4041704"/>
                <a:gd name="connsiteY524" fmla="*/ 2612900 h 3686004"/>
                <a:gd name="connsiteX525" fmla="*/ 3443380 w 4041704"/>
                <a:gd name="connsiteY525" fmla="*/ 2625865 h 3686004"/>
                <a:gd name="connsiteX526" fmla="*/ 3420587 w 4041704"/>
                <a:gd name="connsiteY526" fmla="*/ 2613654 h 3686004"/>
                <a:gd name="connsiteX527" fmla="*/ 3417441 w 4041704"/>
                <a:gd name="connsiteY527" fmla="*/ 2613156 h 3686004"/>
                <a:gd name="connsiteX528" fmla="*/ 3333756 w 4041704"/>
                <a:gd name="connsiteY528" fmla="*/ 2605278 h 3686004"/>
                <a:gd name="connsiteX529" fmla="*/ 3325100 w 4041704"/>
                <a:gd name="connsiteY529" fmla="*/ 2581868 h 3686004"/>
                <a:gd name="connsiteX530" fmla="*/ 3318589 w 4041704"/>
                <a:gd name="connsiteY530" fmla="*/ 2575462 h 3686004"/>
                <a:gd name="connsiteX531" fmla="*/ 3305204 w 4041704"/>
                <a:gd name="connsiteY531" fmla="*/ 2571729 h 3686004"/>
                <a:gd name="connsiteX532" fmla="*/ 3316361 w 4041704"/>
                <a:gd name="connsiteY532" fmla="*/ 2558982 h 3686004"/>
                <a:gd name="connsiteX533" fmla="*/ 3307290 w 4041704"/>
                <a:gd name="connsiteY533" fmla="*/ 2538194 h 3686004"/>
                <a:gd name="connsiteX534" fmla="*/ 3305747 w 4041704"/>
                <a:gd name="connsiteY534" fmla="*/ 2530962 h 3686004"/>
                <a:gd name="connsiteX535" fmla="*/ 3298183 w 4041704"/>
                <a:gd name="connsiteY535" fmla="*/ 2534601 h 3686004"/>
                <a:gd name="connsiteX536" fmla="*/ 3289953 w 4041704"/>
                <a:gd name="connsiteY536" fmla="*/ 2542436 h 3686004"/>
                <a:gd name="connsiteX537" fmla="*/ 3279280 w 4041704"/>
                <a:gd name="connsiteY537" fmla="*/ 2542477 h 3686004"/>
                <a:gd name="connsiteX538" fmla="*/ 3278980 w 4041704"/>
                <a:gd name="connsiteY538" fmla="*/ 2542776 h 3686004"/>
                <a:gd name="connsiteX539" fmla="*/ 3288743 w 4041704"/>
                <a:gd name="connsiteY539" fmla="*/ 2549150 h 3686004"/>
                <a:gd name="connsiteX540" fmla="*/ 3282013 w 4041704"/>
                <a:gd name="connsiteY540" fmla="*/ 2554876 h 3686004"/>
                <a:gd name="connsiteX541" fmla="*/ 3273364 w 4041704"/>
                <a:gd name="connsiteY541" fmla="*/ 2553216 h 3686004"/>
                <a:gd name="connsiteX542" fmla="*/ 3271617 w 4041704"/>
                <a:gd name="connsiteY542" fmla="*/ 2563184 h 3686004"/>
                <a:gd name="connsiteX543" fmla="*/ 3259817 w 4041704"/>
                <a:gd name="connsiteY543" fmla="*/ 2593568 h 3686004"/>
                <a:gd name="connsiteX544" fmla="*/ 3259480 w 4041704"/>
                <a:gd name="connsiteY544" fmla="*/ 2605879 h 3686004"/>
                <a:gd name="connsiteX545" fmla="*/ 3270159 w 4041704"/>
                <a:gd name="connsiteY545" fmla="*/ 2609720 h 3686004"/>
                <a:gd name="connsiteX546" fmla="*/ 3284287 w 4041704"/>
                <a:gd name="connsiteY546" fmla="*/ 2618945 h 3686004"/>
                <a:gd name="connsiteX547" fmla="*/ 3286808 w 4041704"/>
                <a:gd name="connsiteY547" fmla="*/ 2660735 h 3686004"/>
                <a:gd name="connsiteX548" fmla="*/ 3285386 w 4041704"/>
                <a:gd name="connsiteY548" fmla="*/ 2667163 h 3686004"/>
                <a:gd name="connsiteX549" fmla="*/ 3283128 w 4041704"/>
                <a:gd name="connsiteY549" fmla="*/ 2670599 h 3686004"/>
                <a:gd name="connsiteX550" fmla="*/ 3292503 w 4041704"/>
                <a:gd name="connsiteY550" fmla="*/ 2683060 h 3686004"/>
                <a:gd name="connsiteX551" fmla="*/ 3298349 w 4041704"/>
                <a:gd name="connsiteY551" fmla="*/ 2682050 h 3686004"/>
                <a:gd name="connsiteX552" fmla="*/ 3307862 w 4041704"/>
                <a:gd name="connsiteY552" fmla="*/ 2673746 h 3686004"/>
                <a:gd name="connsiteX553" fmla="*/ 3336874 w 4041704"/>
                <a:gd name="connsiteY553" fmla="*/ 2667053 h 3686004"/>
                <a:gd name="connsiteX554" fmla="*/ 3361333 w 4041704"/>
                <a:gd name="connsiteY554" fmla="*/ 2658563 h 3686004"/>
                <a:gd name="connsiteX555" fmla="*/ 3378700 w 4041704"/>
                <a:gd name="connsiteY555" fmla="*/ 2647336 h 3686004"/>
                <a:gd name="connsiteX556" fmla="*/ 3389842 w 4041704"/>
                <a:gd name="connsiteY556" fmla="*/ 2665227 h 3686004"/>
                <a:gd name="connsiteX557" fmla="*/ 3397694 w 4041704"/>
                <a:gd name="connsiteY557" fmla="*/ 2697111 h 3686004"/>
                <a:gd name="connsiteX558" fmla="*/ 3400149 w 4041704"/>
                <a:gd name="connsiteY558" fmla="*/ 2698576 h 3686004"/>
                <a:gd name="connsiteX559" fmla="*/ 3417201 w 4041704"/>
                <a:gd name="connsiteY559" fmla="*/ 2713102 h 3686004"/>
                <a:gd name="connsiteX560" fmla="*/ 3410947 w 4041704"/>
                <a:gd name="connsiteY560" fmla="*/ 2749202 h 3686004"/>
                <a:gd name="connsiteX561" fmla="*/ 3404597 w 4041704"/>
                <a:gd name="connsiteY561" fmla="*/ 2751959 h 3686004"/>
                <a:gd name="connsiteX562" fmla="*/ 3393284 w 4041704"/>
                <a:gd name="connsiteY562" fmla="*/ 2745329 h 3686004"/>
                <a:gd name="connsiteX563" fmla="*/ 3389862 w 4041704"/>
                <a:gd name="connsiteY563" fmla="*/ 2743175 h 3686004"/>
                <a:gd name="connsiteX564" fmla="*/ 3369393 w 4041704"/>
                <a:gd name="connsiteY564" fmla="*/ 2716281 h 3686004"/>
                <a:gd name="connsiteX565" fmla="*/ 3358136 w 4041704"/>
                <a:gd name="connsiteY565" fmla="*/ 2705898 h 3686004"/>
                <a:gd name="connsiteX566" fmla="*/ 3326206 w 4041704"/>
                <a:gd name="connsiteY566" fmla="*/ 2697078 h 3686004"/>
                <a:gd name="connsiteX567" fmla="*/ 3295330 w 4041704"/>
                <a:gd name="connsiteY567" fmla="*/ 2711615 h 3686004"/>
                <a:gd name="connsiteX568" fmla="*/ 3292130 w 4041704"/>
                <a:gd name="connsiteY568" fmla="*/ 2718355 h 3686004"/>
                <a:gd name="connsiteX569" fmla="*/ 3297187 w 4041704"/>
                <a:gd name="connsiteY569" fmla="*/ 2727762 h 3686004"/>
                <a:gd name="connsiteX570" fmla="*/ 3289779 w 4041704"/>
                <a:gd name="connsiteY570" fmla="*/ 2725356 h 3686004"/>
                <a:gd name="connsiteX571" fmla="*/ 3287722 w 4041704"/>
                <a:gd name="connsiteY571" fmla="*/ 2734726 h 3686004"/>
                <a:gd name="connsiteX572" fmla="*/ 3289609 w 4041704"/>
                <a:gd name="connsiteY572" fmla="*/ 2748262 h 3686004"/>
                <a:gd name="connsiteX573" fmla="*/ 3285161 w 4041704"/>
                <a:gd name="connsiteY573" fmla="*/ 2759383 h 3686004"/>
                <a:gd name="connsiteX574" fmla="*/ 3274895 w 4041704"/>
                <a:gd name="connsiteY574" fmla="*/ 2752920 h 3686004"/>
                <a:gd name="connsiteX575" fmla="*/ 3271161 w 4041704"/>
                <a:gd name="connsiteY575" fmla="*/ 2736485 h 3686004"/>
                <a:gd name="connsiteX576" fmla="*/ 3266142 w 4041704"/>
                <a:gd name="connsiteY576" fmla="*/ 2736601 h 3686004"/>
                <a:gd name="connsiteX577" fmla="*/ 3258831 w 4041704"/>
                <a:gd name="connsiteY577" fmla="*/ 2739855 h 3686004"/>
                <a:gd name="connsiteX578" fmla="*/ 3262278 w 4041704"/>
                <a:gd name="connsiteY578" fmla="*/ 2745613 h 3686004"/>
                <a:gd name="connsiteX579" fmla="*/ 3255571 w 4041704"/>
                <a:gd name="connsiteY579" fmla="*/ 2759535 h 3686004"/>
                <a:gd name="connsiteX580" fmla="*/ 3238454 w 4041704"/>
                <a:gd name="connsiteY580" fmla="*/ 2769189 h 3686004"/>
                <a:gd name="connsiteX581" fmla="*/ 3240926 w 4041704"/>
                <a:gd name="connsiteY581" fmla="*/ 2794307 h 3686004"/>
                <a:gd name="connsiteX582" fmla="*/ 3248725 w 4041704"/>
                <a:gd name="connsiteY582" fmla="*/ 2819731 h 3686004"/>
                <a:gd name="connsiteX583" fmla="*/ 3228986 w 4041704"/>
                <a:gd name="connsiteY583" fmla="*/ 2828968 h 3686004"/>
                <a:gd name="connsiteX584" fmla="*/ 3218493 w 4041704"/>
                <a:gd name="connsiteY584" fmla="*/ 2837521 h 3686004"/>
                <a:gd name="connsiteX585" fmla="*/ 3226246 w 4041704"/>
                <a:gd name="connsiteY585" fmla="*/ 2846274 h 3686004"/>
                <a:gd name="connsiteX586" fmla="*/ 3228785 w 4041704"/>
                <a:gd name="connsiteY586" fmla="*/ 2847214 h 3686004"/>
                <a:gd name="connsiteX587" fmla="*/ 3244569 w 4041704"/>
                <a:gd name="connsiteY587" fmla="*/ 2856164 h 3686004"/>
                <a:gd name="connsiteX588" fmla="*/ 3231069 w 4041704"/>
                <a:gd name="connsiteY588" fmla="*/ 2859939 h 3686004"/>
                <a:gd name="connsiteX589" fmla="*/ 3216055 w 4041704"/>
                <a:gd name="connsiteY589" fmla="*/ 2859712 h 3686004"/>
                <a:gd name="connsiteX590" fmla="*/ 3202712 w 4041704"/>
                <a:gd name="connsiteY590" fmla="*/ 2882863 h 3686004"/>
                <a:gd name="connsiteX591" fmla="*/ 3211539 w 4041704"/>
                <a:gd name="connsiteY591" fmla="*/ 2895012 h 3686004"/>
                <a:gd name="connsiteX592" fmla="*/ 3198034 w 4041704"/>
                <a:gd name="connsiteY592" fmla="*/ 2908999 h 3686004"/>
                <a:gd name="connsiteX593" fmla="*/ 3181779 w 4041704"/>
                <a:gd name="connsiteY593" fmla="*/ 2906425 h 3686004"/>
                <a:gd name="connsiteX594" fmla="*/ 3165269 w 4041704"/>
                <a:gd name="connsiteY594" fmla="*/ 2915636 h 3686004"/>
                <a:gd name="connsiteX595" fmla="*/ 3141111 w 4041704"/>
                <a:gd name="connsiteY595" fmla="*/ 2929013 h 3686004"/>
                <a:gd name="connsiteX596" fmla="*/ 3111788 w 4041704"/>
                <a:gd name="connsiteY596" fmla="*/ 2951246 h 3686004"/>
                <a:gd name="connsiteX597" fmla="*/ 3103501 w 4041704"/>
                <a:gd name="connsiteY597" fmla="*/ 2962833 h 3686004"/>
                <a:gd name="connsiteX598" fmla="*/ 3098730 w 4041704"/>
                <a:gd name="connsiteY598" fmla="*/ 2955628 h 3686004"/>
                <a:gd name="connsiteX599" fmla="*/ 3085672 w 4041704"/>
                <a:gd name="connsiteY599" fmla="*/ 2960010 h 3686004"/>
                <a:gd name="connsiteX600" fmla="*/ 3081075 w 4041704"/>
                <a:gd name="connsiteY600" fmla="*/ 2967665 h 3686004"/>
                <a:gd name="connsiteX601" fmla="*/ 3086646 w 4041704"/>
                <a:gd name="connsiteY601" fmla="*/ 2973865 h 3686004"/>
                <a:gd name="connsiteX602" fmla="*/ 3072757 w 4041704"/>
                <a:gd name="connsiteY602" fmla="*/ 2975754 h 3686004"/>
                <a:gd name="connsiteX603" fmla="*/ 3067356 w 4041704"/>
                <a:gd name="connsiteY603" fmla="*/ 2974923 h 3686004"/>
                <a:gd name="connsiteX604" fmla="*/ 3062755 w 4041704"/>
                <a:gd name="connsiteY604" fmla="*/ 2975733 h 3686004"/>
                <a:gd name="connsiteX605" fmla="*/ 3044703 w 4041704"/>
                <a:gd name="connsiteY605" fmla="*/ 2977712 h 3686004"/>
                <a:gd name="connsiteX606" fmla="*/ 3040222 w 4041704"/>
                <a:gd name="connsiteY606" fmla="*/ 2977051 h 3686004"/>
                <a:gd name="connsiteX607" fmla="*/ 3038819 w 4041704"/>
                <a:gd name="connsiteY607" fmla="*/ 2983436 h 3686004"/>
                <a:gd name="connsiteX608" fmla="*/ 3041525 w 4041704"/>
                <a:gd name="connsiteY608" fmla="*/ 2994574 h 3686004"/>
                <a:gd name="connsiteX609" fmla="*/ 3048604 w 4041704"/>
                <a:gd name="connsiteY609" fmla="*/ 3007817 h 3686004"/>
                <a:gd name="connsiteX610" fmla="*/ 3033310 w 4041704"/>
                <a:gd name="connsiteY610" fmla="*/ 3019823 h 3686004"/>
                <a:gd name="connsiteX611" fmla="*/ 3017560 w 4041704"/>
                <a:gd name="connsiteY611" fmla="*/ 3015045 h 3686004"/>
                <a:gd name="connsiteX612" fmla="*/ 3007298 w 4041704"/>
                <a:gd name="connsiteY612" fmla="*/ 3013664 h 3686004"/>
                <a:gd name="connsiteX613" fmla="*/ 3000754 w 4041704"/>
                <a:gd name="connsiteY613" fmla="*/ 3020997 h 3686004"/>
                <a:gd name="connsiteX614" fmla="*/ 3001671 w 4041704"/>
                <a:gd name="connsiteY614" fmla="*/ 3021465 h 3686004"/>
                <a:gd name="connsiteX615" fmla="*/ 2995069 w 4041704"/>
                <a:gd name="connsiteY615" fmla="*/ 3033588 h 3686004"/>
                <a:gd name="connsiteX616" fmla="*/ 2954465 w 4041704"/>
                <a:gd name="connsiteY616" fmla="*/ 3108485 h 3686004"/>
                <a:gd name="connsiteX617" fmla="*/ 2960471 w 4041704"/>
                <a:gd name="connsiteY617" fmla="*/ 3122730 h 3686004"/>
                <a:gd name="connsiteX618" fmla="*/ 2970885 w 4041704"/>
                <a:gd name="connsiteY618" fmla="*/ 3141609 h 3686004"/>
                <a:gd name="connsiteX619" fmla="*/ 2950245 w 4041704"/>
                <a:gd name="connsiteY619" fmla="*/ 3143900 h 3686004"/>
                <a:gd name="connsiteX620" fmla="*/ 2937957 w 4041704"/>
                <a:gd name="connsiteY620" fmla="*/ 3170134 h 3686004"/>
                <a:gd name="connsiteX621" fmla="*/ 2945149 w 4041704"/>
                <a:gd name="connsiteY621" fmla="*/ 3194327 h 3686004"/>
                <a:gd name="connsiteX622" fmla="*/ 2943374 w 4041704"/>
                <a:gd name="connsiteY622" fmla="*/ 3245492 h 3686004"/>
                <a:gd name="connsiteX623" fmla="*/ 2924099 w 4041704"/>
                <a:gd name="connsiteY623" fmla="*/ 3263038 h 3686004"/>
                <a:gd name="connsiteX624" fmla="*/ 2910544 w 4041704"/>
                <a:gd name="connsiteY624" fmla="*/ 3280070 h 3686004"/>
                <a:gd name="connsiteX625" fmla="*/ 2895111 w 4041704"/>
                <a:gd name="connsiteY625" fmla="*/ 3276129 h 3686004"/>
                <a:gd name="connsiteX626" fmla="*/ 2863294 w 4041704"/>
                <a:gd name="connsiteY626" fmla="*/ 3252663 h 3686004"/>
                <a:gd name="connsiteX627" fmla="*/ 2834578 w 4041704"/>
                <a:gd name="connsiteY627" fmla="*/ 3242372 h 3686004"/>
                <a:gd name="connsiteX628" fmla="*/ 2785273 w 4041704"/>
                <a:gd name="connsiteY628" fmla="*/ 3254770 h 3686004"/>
                <a:gd name="connsiteX629" fmla="*/ 2775514 w 4041704"/>
                <a:gd name="connsiteY629" fmla="*/ 3264662 h 3686004"/>
                <a:gd name="connsiteX630" fmla="*/ 2760612 w 4041704"/>
                <a:gd name="connsiteY630" fmla="*/ 3273241 h 3686004"/>
                <a:gd name="connsiteX631" fmla="*/ 2756924 w 4041704"/>
                <a:gd name="connsiteY631" fmla="*/ 3258492 h 3686004"/>
                <a:gd name="connsiteX632" fmla="*/ 2754004 w 4041704"/>
                <a:gd name="connsiteY632" fmla="*/ 3250621 h 3686004"/>
                <a:gd name="connsiteX633" fmla="*/ 2747464 w 4041704"/>
                <a:gd name="connsiteY633" fmla="*/ 3255198 h 3686004"/>
                <a:gd name="connsiteX634" fmla="*/ 2697171 w 4041704"/>
                <a:gd name="connsiteY634" fmla="*/ 3269754 h 3686004"/>
                <a:gd name="connsiteX635" fmla="*/ 2675868 w 4041704"/>
                <a:gd name="connsiteY635" fmla="*/ 3265425 h 3686004"/>
                <a:gd name="connsiteX636" fmla="*/ 2673392 w 4041704"/>
                <a:gd name="connsiteY636" fmla="*/ 3261362 h 3686004"/>
                <a:gd name="connsiteX637" fmla="*/ 2671104 w 4041704"/>
                <a:gd name="connsiteY637" fmla="*/ 3263092 h 3686004"/>
                <a:gd name="connsiteX638" fmla="*/ 2662639 w 4041704"/>
                <a:gd name="connsiteY638" fmla="*/ 3257802 h 3686004"/>
                <a:gd name="connsiteX639" fmla="*/ 2660869 w 4041704"/>
                <a:gd name="connsiteY639" fmla="*/ 3253543 h 3686004"/>
                <a:gd name="connsiteX640" fmla="*/ 2650158 w 4041704"/>
                <a:gd name="connsiteY640" fmla="*/ 3249077 h 3686004"/>
                <a:gd name="connsiteX641" fmla="*/ 2645756 w 4041704"/>
                <a:gd name="connsiteY641" fmla="*/ 3244534 h 3686004"/>
                <a:gd name="connsiteX642" fmla="*/ 2645179 w 4041704"/>
                <a:gd name="connsiteY642" fmla="*/ 3248918 h 3686004"/>
                <a:gd name="connsiteX643" fmla="*/ 2593191 w 4041704"/>
                <a:gd name="connsiteY643" fmla="*/ 3294739 h 3686004"/>
                <a:gd name="connsiteX644" fmla="*/ 2555482 w 4041704"/>
                <a:gd name="connsiteY644" fmla="*/ 3295150 h 3686004"/>
                <a:gd name="connsiteX645" fmla="*/ 2497398 w 4041704"/>
                <a:gd name="connsiteY645" fmla="*/ 3286039 h 3686004"/>
                <a:gd name="connsiteX646" fmla="*/ 2490388 w 4041704"/>
                <a:gd name="connsiteY646" fmla="*/ 3282957 h 3686004"/>
                <a:gd name="connsiteX647" fmla="*/ 2483284 w 4041704"/>
                <a:gd name="connsiteY647" fmla="*/ 3290519 h 3686004"/>
                <a:gd name="connsiteX648" fmla="*/ 2482076 w 4041704"/>
                <a:gd name="connsiteY648" fmla="*/ 3297985 h 3686004"/>
                <a:gd name="connsiteX649" fmla="*/ 2485672 w 4041704"/>
                <a:gd name="connsiteY649" fmla="*/ 3308429 h 3686004"/>
                <a:gd name="connsiteX650" fmla="*/ 2482573 w 4041704"/>
                <a:gd name="connsiteY650" fmla="*/ 3314037 h 3686004"/>
                <a:gd name="connsiteX651" fmla="*/ 2480335 w 4041704"/>
                <a:gd name="connsiteY651" fmla="*/ 3314275 h 3686004"/>
                <a:gd name="connsiteX652" fmla="*/ 2480624 w 4041704"/>
                <a:gd name="connsiteY652" fmla="*/ 3329114 h 3686004"/>
                <a:gd name="connsiteX653" fmla="*/ 2470723 w 4041704"/>
                <a:gd name="connsiteY653" fmla="*/ 3346053 h 3686004"/>
                <a:gd name="connsiteX654" fmla="*/ 2439847 w 4041704"/>
                <a:gd name="connsiteY654" fmla="*/ 3342529 h 3686004"/>
                <a:gd name="connsiteX655" fmla="*/ 2420715 w 4041704"/>
                <a:gd name="connsiteY655" fmla="*/ 3345080 h 3686004"/>
                <a:gd name="connsiteX656" fmla="*/ 2423593 w 4041704"/>
                <a:gd name="connsiteY656" fmla="*/ 3361502 h 3686004"/>
                <a:gd name="connsiteX657" fmla="*/ 2425975 w 4041704"/>
                <a:gd name="connsiteY657" fmla="*/ 3364541 h 3686004"/>
                <a:gd name="connsiteX658" fmla="*/ 2438462 w 4041704"/>
                <a:gd name="connsiteY658" fmla="*/ 3387201 h 3686004"/>
                <a:gd name="connsiteX659" fmla="*/ 2419245 w 4041704"/>
                <a:gd name="connsiteY659" fmla="*/ 3381705 h 3686004"/>
                <a:gd name="connsiteX660" fmla="*/ 2401177 w 4041704"/>
                <a:gd name="connsiteY660" fmla="*/ 3370212 h 3686004"/>
                <a:gd name="connsiteX661" fmla="*/ 2367679 w 4041704"/>
                <a:gd name="connsiteY661" fmla="*/ 3388368 h 3686004"/>
                <a:gd name="connsiteX662" fmla="*/ 2369327 w 4041704"/>
                <a:gd name="connsiteY662" fmla="*/ 3409717 h 3686004"/>
                <a:gd name="connsiteX663" fmla="*/ 2342476 w 4041704"/>
                <a:gd name="connsiteY663" fmla="*/ 3416622 h 3686004"/>
                <a:gd name="connsiteX664" fmla="*/ 2324654 w 4041704"/>
                <a:gd name="connsiteY664" fmla="*/ 3401353 h 3686004"/>
                <a:gd name="connsiteX665" fmla="*/ 2312047 w 4041704"/>
                <a:gd name="connsiteY665" fmla="*/ 3393667 h 3686004"/>
                <a:gd name="connsiteX666" fmla="*/ 2299300 w 4041704"/>
                <a:gd name="connsiteY666" fmla="*/ 3399488 h 3686004"/>
                <a:gd name="connsiteX667" fmla="*/ 2300228 w 4041704"/>
                <a:gd name="connsiteY667" fmla="*/ 3400626 h 3686004"/>
                <a:gd name="connsiteX668" fmla="*/ 2284657 w 4041704"/>
                <a:gd name="connsiteY668" fmla="*/ 3412668 h 3686004"/>
                <a:gd name="connsiteX669" fmla="*/ 2188704 w 4041704"/>
                <a:gd name="connsiteY669" fmla="*/ 3487168 h 3686004"/>
                <a:gd name="connsiteX670" fmla="*/ 2188378 w 4041704"/>
                <a:gd name="connsiteY670" fmla="*/ 3509212 h 3686004"/>
                <a:gd name="connsiteX671" fmla="*/ 2191148 w 4041704"/>
                <a:gd name="connsiteY671" fmla="*/ 3539830 h 3686004"/>
                <a:gd name="connsiteX672" fmla="*/ 2162887 w 4041704"/>
                <a:gd name="connsiteY672" fmla="*/ 3530987 h 3686004"/>
                <a:gd name="connsiteX673" fmla="*/ 2131803 w 4041704"/>
                <a:gd name="connsiteY673" fmla="*/ 3558191 h 3686004"/>
                <a:gd name="connsiteX674" fmla="*/ 2127323 w 4041704"/>
                <a:gd name="connsiteY674" fmla="*/ 3593902 h 3686004"/>
                <a:gd name="connsiteX675" fmla="*/ 2095670 w 4041704"/>
                <a:gd name="connsiteY675" fmla="*/ 3659684 h 3686004"/>
                <a:gd name="connsiteX676" fmla="*/ 2060444 w 4041704"/>
                <a:gd name="connsiteY676" fmla="*/ 3671539 h 3686004"/>
                <a:gd name="connsiteX677" fmla="*/ 2032982 w 4041704"/>
                <a:gd name="connsiteY677" fmla="*/ 3686004 h 3686004"/>
                <a:gd name="connsiteX678" fmla="*/ 2015093 w 4041704"/>
                <a:gd name="connsiteY678" fmla="*/ 3672010 h 3686004"/>
                <a:gd name="connsiteX679" fmla="*/ 1987008 w 4041704"/>
                <a:gd name="connsiteY679" fmla="*/ 3623131 h 3686004"/>
                <a:gd name="connsiteX680" fmla="*/ 1955418 w 4041704"/>
                <a:gd name="connsiteY680" fmla="*/ 3593230 h 3686004"/>
                <a:gd name="connsiteX681" fmla="*/ 1883937 w 4041704"/>
                <a:gd name="connsiteY681" fmla="*/ 3581147 h 3686004"/>
                <a:gd name="connsiteX682" fmla="*/ 1865526 w 4041704"/>
                <a:gd name="connsiteY682" fmla="*/ 3588467 h 3686004"/>
                <a:gd name="connsiteX683" fmla="*/ 1841150 w 4041704"/>
                <a:gd name="connsiteY683" fmla="*/ 3591124 h 3686004"/>
                <a:gd name="connsiteX684" fmla="*/ 1844793 w 4041704"/>
                <a:gd name="connsiteY684" fmla="*/ 3569752 h 3686004"/>
                <a:gd name="connsiteX685" fmla="*/ 1845492 w 4041704"/>
                <a:gd name="connsiteY685" fmla="*/ 3557803 h 3686004"/>
                <a:gd name="connsiteX686" fmla="*/ 1834329 w 4041704"/>
                <a:gd name="connsiteY686" fmla="*/ 3560030 h 3686004"/>
                <a:gd name="connsiteX687" fmla="*/ 1760322 w 4041704"/>
                <a:gd name="connsiteY687" fmla="*/ 3550197 h 3686004"/>
                <a:gd name="connsiteX688" fmla="*/ 1733314 w 4041704"/>
                <a:gd name="connsiteY688" fmla="*/ 3519845 h 3686004"/>
                <a:gd name="connsiteX689" fmla="*/ 1671934 w 4041704"/>
                <a:gd name="connsiteY689" fmla="*/ 3408590 h 3686004"/>
                <a:gd name="connsiteX690" fmla="*/ 1655345 w 4041704"/>
                <a:gd name="connsiteY690" fmla="*/ 3405224 h 3686004"/>
                <a:gd name="connsiteX691" fmla="*/ 1640552 w 4041704"/>
                <a:gd name="connsiteY691" fmla="*/ 3399806 h 3686004"/>
                <a:gd name="connsiteX692" fmla="*/ 1637976 w 4041704"/>
                <a:gd name="connsiteY692" fmla="*/ 3390256 h 3686004"/>
                <a:gd name="connsiteX693" fmla="*/ 1618072 w 4041704"/>
                <a:gd name="connsiteY693" fmla="*/ 3387135 h 3686004"/>
                <a:gd name="connsiteX694" fmla="*/ 1615043 w 4041704"/>
                <a:gd name="connsiteY694" fmla="*/ 3382230 h 3686004"/>
                <a:gd name="connsiteX695" fmla="*/ 1596941 w 4041704"/>
                <a:gd name="connsiteY695" fmla="*/ 3395104 h 3686004"/>
                <a:gd name="connsiteX696" fmla="*/ 1596004 w 4041704"/>
                <a:gd name="connsiteY696" fmla="*/ 3374186 h 3686004"/>
                <a:gd name="connsiteX697" fmla="*/ 1578147 w 4041704"/>
                <a:gd name="connsiteY697" fmla="*/ 3371945 h 3686004"/>
                <a:gd name="connsiteX698" fmla="*/ 1578554 w 4041704"/>
                <a:gd name="connsiteY698" fmla="*/ 3370072 h 3686004"/>
                <a:gd name="connsiteX699" fmla="*/ 1564569 w 4041704"/>
                <a:gd name="connsiteY699" fmla="*/ 3381484 h 3686004"/>
                <a:gd name="connsiteX700" fmla="*/ 1533082 w 4041704"/>
                <a:gd name="connsiteY700" fmla="*/ 3402615 h 3686004"/>
                <a:gd name="connsiteX701" fmla="*/ 1512331 w 4041704"/>
                <a:gd name="connsiteY701" fmla="*/ 3379479 h 3686004"/>
                <a:gd name="connsiteX702" fmla="*/ 1496332 w 4041704"/>
                <a:gd name="connsiteY702" fmla="*/ 3368684 h 3686004"/>
                <a:gd name="connsiteX703" fmla="*/ 1487582 w 4041704"/>
                <a:gd name="connsiteY703" fmla="*/ 3382875 h 3686004"/>
                <a:gd name="connsiteX704" fmla="*/ 1487345 w 4041704"/>
                <a:gd name="connsiteY704" fmla="*/ 3386728 h 3686004"/>
                <a:gd name="connsiteX705" fmla="*/ 1481637 w 4041704"/>
                <a:gd name="connsiteY705" fmla="*/ 3411963 h 3686004"/>
                <a:gd name="connsiteX706" fmla="*/ 1470917 w 4041704"/>
                <a:gd name="connsiteY706" fmla="*/ 3395095 h 3686004"/>
                <a:gd name="connsiteX707" fmla="*/ 1465036 w 4041704"/>
                <a:gd name="connsiteY707" fmla="*/ 3374505 h 3686004"/>
                <a:gd name="connsiteX708" fmla="*/ 1427933 w 4041704"/>
                <a:gd name="connsiteY708" fmla="*/ 3365840 h 3686004"/>
                <a:gd name="connsiteX709" fmla="*/ 1414989 w 4041704"/>
                <a:gd name="connsiteY709" fmla="*/ 3382899 h 3686004"/>
                <a:gd name="connsiteX710" fmla="*/ 1390328 w 4041704"/>
                <a:gd name="connsiteY710" fmla="*/ 3370234 h 3686004"/>
                <a:gd name="connsiteX711" fmla="*/ 1387138 w 4041704"/>
                <a:gd name="connsiteY711" fmla="*/ 3346982 h 3686004"/>
                <a:gd name="connsiteX712" fmla="*/ 1367757 w 4041704"/>
                <a:gd name="connsiteY712" fmla="*/ 3328245 h 3686004"/>
                <a:gd name="connsiteX713" fmla="*/ 1339537 w 4041704"/>
                <a:gd name="connsiteY713" fmla="*/ 3300787 h 3686004"/>
                <a:gd name="connsiteX714" fmla="*/ 1297095 w 4041704"/>
                <a:gd name="connsiteY714" fmla="*/ 3269929 h 3686004"/>
                <a:gd name="connsiteX715" fmla="*/ 1277860 w 4041704"/>
                <a:gd name="connsiteY715" fmla="*/ 3263398 h 3686004"/>
                <a:gd name="connsiteX716" fmla="*/ 1285729 w 4041704"/>
                <a:gd name="connsiteY716" fmla="*/ 3253912 h 3686004"/>
                <a:gd name="connsiteX717" fmla="*/ 1274362 w 4041704"/>
                <a:gd name="connsiteY717" fmla="*/ 3237896 h 3686004"/>
                <a:gd name="connsiteX718" fmla="*/ 1243451 w 4041704"/>
                <a:gd name="connsiteY718" fmla="*/ 3213097 h 3686004"/>
                <a:gd name="connsiteX719" fmla="*/ 1233305 w 4041704"/>
                <a:gd name="connsiteY719" fmla="*/ 3189274 h 3686004"/>
                <a:gd name="connsiteX720" fmla="*/ 1231404 w 4041704"/>
                <a:gd name="connsiteY720" fmla="*/ 3176435 h 3686004"/>
                <a:gd name="connsiteX721" fmla="*/ 1223095 w 4041704"/>
                <a:gd name="connsiteY721" fmla="*/ 3189026 h 3686004"/>
                <a:gd name="connsiteX722" fmla="*/ 1202226 w 4041704"/>
                <a:gd name="connsiteY722" fmla="*/ 3214473 h 3686004"/>
                <a:gd name="connsiteX723" fmla="*/ 1160715 w 4041704"/>
                <a:gd name="connsiteY723" fmla="*/ 3248436 h 3686004"/>
                <a:gd name="connsiteX724" fmla="*/ 1140446 w 4041704"/>
                <a:gd name="connsiteY724" fmla="*/ 3266397 h 3686004"/>
                <a:gd name="connsiteX725" fmla="*/ 1126105 w 4041704"/>
                <a:gd name="connsiteY725" fmla="*/ 3266756 h 3686004"/>
                <a:gd name="connsiteX726" fmla="*/ 1123155 w 4041704"/>
                <a:gd name="connsiteY726" fmla="*/ 3289494 h 3686004"/>
                <a:gd name="connsiteX727" fmla="*/ 1074384 w 4041704"/>
                <a:gd name="connsiteY727" fmla="*/ 3324758 h 3686004"/>
                <a:gd name="connsiteX728" fmla="*/ 1061166 w 4041704"/>
                <a:gd name="connsiteY728" fmla="*/ 3334623 h 3686004"/>
                <a:gd name="connsiteX729" fmla="*/ 1018008 w 4041704"/>
                <a:gd name="connsiteY729" fmla="*/ 3360921 h 3686004"/>
                <a:gd name="connsiteX730" fmla="*/ 969896 w 4041704"/>
                <a:gd name="connsiteY730" fmla="*/ 3387953 h 3686004"/>
                <a:gd name="connsiteX731" fmla="*/ 943250 w 4041704"/>
                <a:gd name="connsiteY731" fmla="*/ 3400885 h 3686004"/>
                <a:gd name="connsiteX732" fmla="*/ 942382 w 4041704"/>
                <a:gd name="connsiteY732" fmla="*/ 3402321 h 3686004"/>
                <a:gd name="connsiteX733" fmla="*/ 942381 w 4041704"/>
                <a:gd name="connsiteY733" fmla="*/ 3402321 h 3686004"/>
                <a:gd name="connsiteX734" fmla="*/ 942165 w 4041704"/>
                <a:gd name="connsiteY734" fmla="*/ 3402681 h 3686004"/>
                <a:gd name="connsiteX735" fmla="*/ 942382 w 4041704"/>
                <a:gd name="connsiteY735" fmla="*/ 3402321 h 3686004"/>
                <a:gd name="connsiteX736" fmla="*/ 943534 w 4041704"/>
                <a:gd name="connsiteY736" fmla="*/ 3402037 h 3686004"/>
                <a:gd name="connsiteX737" fmla="*/ 950824 w 4041704"/>
                <a:gd name="connsiteY737" fmla="*/ 3409777 h 3686004"/>
                <a:gd name="connsiteX738" fmla="*/ 946198 w 4041704"/>
                <a:gd name="connsiteY738" fmla="*/ 3415809 h 3686004"/>
                <a:gd name="connsiteX739" fmla="*/ 885435 w 4041704"/>
                <a:gd name="connsiteY739" fmla="*/ 3473841 h 3686004"/>
                <a:gd name="connsiteX740" fmla="*/ 874462 w 4041704"/>
                <a:gd name="connsiteY740" fmla="*/ 3483885 h 3686004"/>
                <a:gd name="connsiteX741" fmla="*/ 870944 w 4041704"/>
                <a:gd name="connsiteY741" fmla="*/ 3485487 h 3686004"/>
                <a:gd name="connsiteX742" fmla="*/ 860406 w 4041704"/>
                <a:gd name="connsiteY742" fmla="*/ 3485396 h 3686004"/>
                <a:gd name="connsiteX743" fmla="*/ 856724 w 4041704"/>
                <a:gd name="connsiteY743" fmla="*/ 3484348 h 3686004"/>
                <a:gd name="connsiteX744" fmla="*/ 849315 w 4041704"/>
                <a:gd name="connsiteY744" fmla="*/ 3478105 h 3686004"/>
                <a:gd name="connsiteX745" fmla="*/ 844719 w 4041704"/>
                <a:gd name="connsiteY745" fmla="*/ 3474347 h 3686004"/>
                <a:gd name="connsiteX746" fmla="*/ 828312 w 4041704"/>
                <a:gd name="connsiteY746" fmla="*/ 3491112 h 3686004"/>
                <a:gd name="connsiteX747" fmla="*/ 811816 w 4041704"/>
                <a:gd name="connsiteY747" fmla="*/ 3499584 h 3686004"/>
                <a:gd name="connsiteX748" fmla="*/ 806443 w 4041704"/>
                <a:gd name="connsiteY748" fmla="*/ 3486725 h 3686004"/>
                <a:gd name="connsiteX749" fmla="*/ 865663 w 4041704"/>
                <a:gd name="connsiteY749" fmla="*/ 3443258 h 3686004"/>
                <a:gd name="connsiteX750" fmla="*/ 891545 w 4041704"/>
                <a:gd name="connsiteY750" fmla="*/ 3416330 h 3686004"/>
                <a:gd name="connsiteX751" fmla="*/ 896111 w 4041704"/>
                <a:gd name="connsiteY751" fmla="*/ 3411046 h 3686004"/>
                <a:gd name="connsiteX752" fmla="*/ 936260 w 4041704"/>
                <a:gd name="connsiteY752" fmla="*/ 3389402 h 3686004"/>
                <a:gd name="connsiteX753" fmla="*/ 950766 w 4041704"/>
                <a:gd name="connsiteY753" fmla="*/ 3372862 h 3686004"/>
                <a:gd name="connsiteX754" fmla="*/ 958401 w 4041704"/>
                <a:gd name="connsiteY754" fmla="*/ 3362175 h 3686004"/>
                <a:gd name="connsiteX755" fmla="*/ 1002097 w 4041704"/>
                <a:gd name="connsiteY755" fmla="*/ 3329141 h 3686004"/>
                <a:gd name="connsiteX756" fmla="*/ 1027292 w 4041704"/>
                <a:gd name="connsiteY756" fmla="*/ 3301404 h 3686004"/>
                <a:gd name="connsiteX757" fmla="*/ 1054298 w 4041704"/>
                <a:gd name="connsiteY757" fmla="*/ 3283982 h 3686004"/>
                <a:gd name="connsiteX758" fmla="*/ 1066200 w 4041704"/>
                <a:gd name="connsiteY758" fmla="*/ 3252921 h 3686004"/>
                <a:gd name="connsiteX759" fmla="*/ 1061380 w 4041704"/>
                <a:gd name="connsiteY759" fmla="*/ 3247263 h 3686004"/>
                <a:gd name="connsiteX760" fmla="*/ 1070214 w 4041704"/>
                <a:gd name="connsiteY760" fmla="*/ 3202775 h 3686004"/>
                <a:gd name="connsiteX761" fmla="*/ 1077715 w 4041704"/>
                <a:gd name="connsiteY761" fmla="*/ 3179648 h 3686004"/>
                <a:gd name="connsiteX762" fmla="*/ 1077647 w 4041704"/>
                <a:gd name="connsiteY762" fmla="*/ 3179528 h 3686004"/>
                <a:gd name="connsiteX763" fmla="*/ 1068969 w 4041704"/>
                <a:gd name="connsiteY763" fmla="*/ 3165555 h 3686004"/>
                <a:gd name="connsiteX764" fmla="*/ 1069713 w 4041704"/>
                <a:gd name="connsiteY764" fmla="*/ 3165435 h 3686004"/>
                <a:gd name="connsiteX765" fmla="*/ 1068029 w 4041704"/>
                <a:gd name="connsiteY765" fmla="*/ 3162443 h 3686004"/>
                <a:gd name="connsiteX766" fmla="*/ 1064529 w 4041704"/>
                <a:gd name="connsiteY766" fmla="*/ 3142060 h 3686004"/>
                <a:gd name="connsiteX767" fmla="*/ 1063050 w 4041704"/>
                <a:gd name="connsiteY767" fmla="*/ 3137376 h 3686004"/>
                <a:gd name="connsiteX768" fmla="*/ 1062498 w 4041704"/>
                <a:gd name="connsiteY768" fmla="*/ 3137761 h 3686004"/>
                <a:gd name="connsiteX769" fmla="*/ 1034473 w 4041704"/>
                <a:gd name="connsiteY769" fmla="*/ 3173009 h 3686004"/>
                <a:gd name="connsiteX770" fmla="*/ 1013870 w 4041704"/>
                <a:gd name="connsiteY770" fmla="*/ 3181846 h 3686004"/>
                <a:gd name="connsiteX771" fmla="*/ 1003316 w 4041704"/>
                <a:gd name="connsiteY771" fmla="*/ 3189210 h 3686004"/>
                <a:gd name="connsiteX772" fmla="*/ 970293 w 4041704"/>
                <a:gd name="connsiteY772" fmla="*/ 3206712 h 3686004"/>
                <a:gd name="connsiteX773" fmla="*/ 947984 w 4041704"/>
                <a:gd name="connsiteY773" fmla="*/ 3194585 h 3686004"/>
                <a:gd name="connsiteX774" fmla="*/ 1001074 w 4041704"/>
                <a:gd name="connsiteY774" fmla="*/ 3113231 h 3686004"/>
                <a:gd name="connsiteX775" fmla="*/ 996669 w 4041704"/>
                <a:gd name="connsiteY775" fmla="*/ 3113534 h 3686004"/>
                <a:gd name="connsiteX776" fmla="*/ 1020438 w 4041704"/>
                <a:gd name="connsiteY776" fmla="*/ 3088642 h 3686004"/>
                <a:gd name="connsiteX777" fmla="*/ 1038396 w 4041704"/>
                <a:gd name="connsiteY777" fmla="*/ 3064220 h 3686004"/>
                <a:gd name="connsiteX778" fmla="*/ 1027366 w 4041704"/>
                <a:gd name="connsiteY778" fmla="*/ 3055851 h 3686004"/>
                <a:gd name="connsiteX779" fmla="*/ 1011529 w 4041704"/>
                <a:gd name="connsiteY779" fmla="*/ 3037259 h 3686004"/>
                <a:gd name="connsiteX780" fmla="*/ 989315 w 4041704"/>
                <a:gd name="connsiteY780" fmla="*/ 3032467 h 3686004"/>
                <a:gd name="connsiteX781" fmla="*/ 967639 w 4041704"/>
                <a:gd name="connsiteY781" fmla="*/ 3039771 h 3686004"/>
                <a:gd name="connsiteX782" fmla="*/ 956876 w 4041704"/>
                <a:gd name="connsiteY782" fmla="*/ 3056610 h 3686004"/>
                <a:gd name="connsiteX783" fmla="*/ 941712 w 4041704"/>
                <a:gd name="connsiteY783" fmla="*/ 3062552 h 3686004"/>
                <a:gd name="connsiteX784" fmla="*/ 926580 w 4041704"/>
                <a:gd name="connsiteY784" fmla="*/ 3039873 h 3686004"/>
                <a:gd name="connsiteX785" fmla="*/ 921415 w 4041704"/>
                <a:gd name="connsiteY785" fmla="*/ 3033810 h 3686004"/>
                <a:gd name="connsiteX786" fmla="*/ 914050 w 4041704"/>
                <a:gd name="connsiteY786" fmla="*/ 3031714 h 3686004"/>
                <a:gd name="connsiteX787" fmla="*/ 899127 w 4041704"/>
                <a:gd name="connsiteY787" fmla="*/ 3015831 h 3686004"/>
                <a:gd name="connsiteX788" fmla="*/ 883887 w 4041704"/>
                <a:gd name="connsiteY788" fmla="*/ 3027417 h 3686004"/>
                <a:gd name="connsiteX789" fmla="*/ 877840 w 4041704"/>
                <a:gd name="connsiteY789" fmla="*/ 3027685 h 3686004"/>
                <a:gd name="connsiteX790" fmla="*/ 833143 w 4041704"/>
                <a:gd name="connsiteY790" fmla="*/ 3012056 h 3686004"/>
                <a:gd name="connsiteX791" fmla="*/ 827051 w 4041704"/>
                <a:gd name="connsiteY791" fmla="*/ 3008178 h 3686004"/>
                <a:gd name="connsiteX792" fmla="*/ 805303 w 4041704"/>
                <a:gd name="connsiteY792" fmla="*/ 2983463 h 3686004"/>
                <a:gd name="connsiteX793" fmla="*/ 785396 w 4041704"/>
                <a:gd name="connsiteY793" fmla="*/ 2940440 h 3686004"/>
                <a:gd name="connsiteX794" fmla="*/ 777912 w 4041704"/>
                <a:gd name="connsiteY794" fmla="*/ 2921010 h 3686004"/>
                <a:gd name="connsiteX795" fmla="*/ 776057 w 4041704"/>
                <a:gd name="connsiteY795" fmla="*/ 2906550 h 3686004"/>
                <a:gd name="connsiteX796" fmla="*/ 794156 w 4041704"/>
                <a:gd name="connsiteY796" fmla="*/ 2863934 h 3686004"/>
                <a:gd name="connsiteX797" fmla="*/ 796433 w 4041704"/>
                <a:gd name="connsiteY797" fmla="*/ 2854323 h 3686004"/>
                <a:gd name="connsiteX798" fmla="*/ 784369 w 4041704"/>
                <a:gd name="connsiteY798" fmla="*/ 2826241 h 3686004"/>
                <a:gd name="connsiteX799" fmla="*/ 781525 w 4041704"/>
                <a:gd name="connsiteY799" fmla="*/ 2814714 h 3686004"/>
                <a:gd name="connsiteX800" fmla="*/ 777006 w 4041704"/>
                <a:gd name="connsiteY800" fmla="*/ 2786482 h 3686004"/>
                <a:gd name="connsiteX801" fmla="*/ 764987 w 4041704"/>
                <a:gd name="connsiteY801" fmla="*/ 2781377 h 3686004"/>
                <a:gd name="connsiteX802" fmla="*/ 754819 w 4041704"/>
                <a:gd name="connsiteY802" fmla="*/ 2791238 h 3686004"/>
                <a:gd name="connsiteX803" fmla="*/ 748844 w 4041704"/>
                <a:gd name="connsiteY803" fmla="*/ 2763129 h 3686004"/>
                <a:gd name="connsiteX804" fmla="*/ 730809 w 4041704"/>
                <a:gd name="connsiteY804" fmla="*/ 2718412 h 3686004"/>
                <a:gd name="connsiteX805" fmla="*/ 725651 w 4041704"/>
                <a:gd name="connsiteY805" fmla="*/ 2720140 h 3686004"/>
                <a:gd name="connsiteX806" fmla="*/ 727215 w 4041704"/>
                <a:gd name="connsiteY806" fmla="*/ 2721285 h 3686004"/>
                <a:gd name="connsiteX807" fmla="*/ 719629 w 4041704"/>
                <a:gd name="connsiteY807" fmla="*/ 2729726 h 3686004"/>
                <a:gd name="connsiteX808" fmla="*/ 704062 w 4041704"/>
                <a:gd name="connsiteY808" fmla="*/ 2753308 h 3686004"/>
                <a:gd name="connsiteX809" fmla="*/ 700079 w 4041704"/>
                <a:gd name="connsiteY809" fmla="*/ 2765644 h 3686004"/>
                <a:gd name="connsiteX810" fmla="*/ 663000 w 4041704"/>
                <a:gd name="connsiteY810" fmla="*/ 2821583 h 3686004"/>
                <a:gd name="connsiteX811" fmla="*/ 668823 w 4041704"/>
                <a:gd name="connsiteY811" fmla="*/ 2841084 h 3686004"/>
                <a:gd name="connsiteX812" fmla="*/ 685585 w 4041704"/>
                <a:gd name="connsiteY812" fmla="*/ 2878480 h 3686004"/>
                <a:gd name="connsiteX813" fmla="*/ 680405 w 4041704"/>
                <a:gd name="connsiteY813" fmla="*/ 2888905 h 3686004"/>
                <a:gd name="connsiteX814" fmla="*/ 659234 w 4041704"/>
                <a:gd name="connsiteY814" fmla="*/ 2898435 h 3686004"/>
                <a:gd name="connsiteX815" fmla="*/ 583400 w 4041704"/>
                <a:gd name="connsiteY815" fmla="*/ 2850398 h 3686004"/>
                <a:gd name="connsiteX816" fmla="*/ 565656 w 4041704"/>
                <a:gd name="connsiteY816" fmla="*/ 2840755 h 3686004"/>
                <a:gd name="connsiteX817" fmla="*/ 557530 w 4041704"/>
                <a:gd name="connsiteY817" fmla="*/ 2840523 h 3686004"/>
                <a:gd name="connsiteX818" fmla="*/ 559953 w 4041704"/>
                <a:gd name="connsiteY818" fmla="*/ 2852042 h 3686004"/>
                <a:gd name="connsiteX819" fmla="*/ 565475 w 4041704"/>
                <a:gd name="connsiteY819" fmla="*/ 2853639 h 3686004"/>
                <a:gd name="connsiteX820" fmla="*/ 577550 w 4041704"/>
                <a:gd name="connsiteY820" fmla="*/ 2858053 h 3686004"/>
                <a:gd name="connsiteX821" fmla="*/ 567497 w 4041704"/>
                <a:gd name="connsiteY821" fmla="*/ 2872594 h 3686004"/>
                <a:gd name="connsiteX822" fmla="*/ 592456 w 4041704"/>
                <a:gd name="connsiteY822" fmla="*/ 2877187 h 3686004"/>
                <a:gd name="connsiteX823" fmla="*/ 592034 w 4041704"/>
                <a:gd name="connsiteY823" fmla="*/ 2887562 h 3686004"/>
                <a:gd name="connsiteX824" fmla="*/ 558685 w 4041704"/>
                <a:gd name="connsiteY824" fmla="*/ 2883167 h 3686004"/>
                <a:gd name="connsiteX825" fmla="*/ 536016 w 4041704"/>
                <a:gd name="connsiteY825" fmla="*/ 2872881 h 3686004"/>
                <a:gd name="connsiteX826" fmla="*/ 534593 w 4041704"/>
                <a:gd name="connsiteY826" fmla="*/ 2854883 h 3686004"/>
                <a:gd name="connsiteX827" fmla="*/ 524713 w 4041704"/>
                <a:gd name="connsiteY827" fmla="*/ 2845902 h 3686004"/>
                <a:gd name="connsiteX828" fmla="*/ 507469 w 4041704"/>
                <a:gd name="connsiteY828" fmla="*/ 2862552 h 3686004"/>
                <a:gd name="connsiteX829" fmla="*/ 500538 w 4041704"/>
                <a:gd name="connsiteY829" fmla="*/ 2864230 h 3686004"/>
                <a:gd name="connsiteX830" fmla="*/ 517410 w 4041704"/>
                <a:gd name="connsiteY830" fmla="*/ 2827861 h 3686004"/>
                <a:gd name="connsiteX831" fmla="*/ 505852 w 4041704"/>
                <a:gd name="connsiteY831" fmla="*/ 2811950 h 3686004"/>
                <a:gd name="connsiteX832" fmla="*/ 485775 w 4041704"/>
                <a:gd name="connsiteY832" fmla="*/ 2813877 h 3686004"/>
                <a:gd name="connsiteX833" fmla="*/ 475676 w 4041704"/>
                <a:gd name="connsiteY833" fmla="*/ 2799448 h 3686004"/>
                <a:gd name="connsiteX834" fmla="*/ 482504 w 4041704"/>
                <a:gd name="connsiteY834" fmla="*/ 2788255 h 3686004"/>
                <a:gd name="connsiteX835" fmla="*/ 480453 w 4041704"/>
                <a:gd name="connsiteY835" fmla="*/ 2761605 h 3686004"/>
                <a:gd name="connsiteX836" fmla="*/ 482055 w 4041704"/>
                <a:gd name="connsiteY836" fmla="*/ 2731868 h 3686004"/>
                <a:gd name="connsiteX837" fmla="*/ 474837 w 4041704"/>
                <a:gd name="connsiteY837" fmla="*/ 2702067 h 3686004"/>
                <a:gd name="connsiteX838" fmla="*/ 461682 w 4041704"/>
                <a:gd name="connsiteY838" fmla="*/ 2691678 h 3686004"/>
                <a:gd name="connsiteX839" fmla="*/ 472720 w 4041704"/>
                <a:gd name="connsiteY839" fmla="*/ 2684237 h 3686004"/>
                <a:gd name="connsiteX840" fmla="*/ 476156 w 4041704"/>
                <a:gd name="connsiteY840" fmla="*/ 2675700 h 3686004"/>
                <a:gd name="connsiteX841" fmla="*/ 465852 w 4041704"/>
                <a:gd name="connsiteY841" fmla="*/ 2642243 h 3686004"/>
                <a:gd name="connsiteX842" fmla="*/ 466201 w 4041704"/>
                <a:gd name="connsiteY842" fmla="*/ 2630051 h 3686004"/>
                <a:gd name="connsiteX843" fmla="*/ 450174 w 4041704"/>
                <a:gd name="connsiteY843" fmla="*/ 2645673 h 3686004"/>
                <a:gd name="connsiteX844" fmla="*/ 438844 w 4041704"/>
                <a:gd name="connsiteY844" fmla="*/ 2645849 h 3686004"/>
                <a:gd name="connsiteX845" fmla="*/ 407612 w 4041704"/>
                <a:gd name="connsiteY845" fmla="*/ 2659282 h 3686004"/>
                <a:gd name="connsiteX846" fmla="*/ 388301 w 4041704"/>
                <a:gd name="connsiteY846" fmla="*/ 2662859 h 3686004"/>
                <a:gd name="connsiteX847" fmla="*/ 372054 w 4041704"/>
                <a:gd name="connsiteY847" fmla="*/ 2673030 h 3686004"/>
                <a:gd name="connsiteX848" fmla="*/ 366153 w 4041704"/>
                <a:gd name="connsiteY848" fmla="*/ 2675927 h 3686004"/>
                <a:gd name="connsiteX849" fmla="*/ 337020 w 4041704"/>
                <a:gd name="connsiteY849" fmla="*/ 2651066 h 3686004"/>
                <a:gd name="connsiteX850" fmla="*/ 309559 w 4041704"/>
                <a:gd name="connsiteY850" fmla="*/ 2657350 h 3686004"/>
                <a:gd name="connsiteX851" fmla="*/ 286125 w 4041704"/>
                <a:gd name="connsiteY851" fmla="*/ 2645417 h 3686004"/>
                <a:gd name="connsiteX852" fmla="*/ 268162 w 4041704"/>
                <a:gd name="connsiteY852" fmla="*/ 2630323 h 3686004"/>
                <a:gd name="connsiteX853" fmla="*/ 242903 w 4041704"/>
                <a:gd name="connsiteY853" fmla="*/ 2607826 h 3686004"/>
                <a:gd name="connsiteX854" fmla="*/ 232834 w 4041704"/>
                <a:gd name="connsiteY854" fmla="*/ 2601092 h 3686004"/>
                <a:gd name="connsiteX855" fmla="*/ 223794 w 4041704"/>
                <a:gd name="connsiteY855" fmla="*/ 2595578 h 3686004"/>
                <a:gd name="connsiteX856" fmla="*/ 229257 w 4041704"/>
                <a:gd name="connsiteY856" fmla="*/ 2581782 h 3686004"/>
                <a:gd name="connsiteX857" fmla="*/ 239172 w 4041704"/>
                <a:gd name="connsiteY857" fmla="*/ 2574244 h 3686004"/>
                <a:gd name="connsiteX858" fmla="*/ 246021 w 4041704"/>
                <a:gd name="connsiteY858" fmla="*/ 2560112 h 3686004"/>
                <a:gd name="connsiteX859" fmla="*/ 236215 w 4041704"/>
                <a:gd name="connsiteY859" fmla="*/ 2552948 h 3686004"/>
                <a:gd name="connsiteX860" fmla="*/ 222405 w 4041704"/>
                <a:gd name="connsiteY860" fmla="*/ 2561062 h 3686004"/>
                <a:gd name="connsiteX861" fmla="*/ 216081 w 4041704"/>
                <a:gd name="connsiteY861" fmla="*/ 2574334 h 3686004"/>
                <a:gd name="connsiteX862" fmla="*/ 191941 w 4041704"/>
                <a:gd name="connsiteY862" fmla="*/ 2576145 h 3686004"/>
                <a:gd name="connsiteX863" fmla="*/ 194915 w 4041704"/>
                <a:gd name="connsiteY863" fmla="*/ 2559649 h 3686004"/>
                <a:gd name="connsiteX864" fmla="*/ 194993 w 4041704"/>
                <a:gd name="connsiteY864" fmla="*/ 2537251 h 3686004"/>
                <a:gd name="connsiteX865" fmla="*/ 192141 w 4041704"/>
                <a:gd name="connsiteY865" fmla="*/ 2525470 h 3686004"/>
                <a:gd name="connsiteX866" fmla="*/ 197888 w 4041704"/>
                <a:gd name="connsiteY866" fmla="*/ 2508302 h 3686004"/>
                <a:gd name="connsiteX867" fmla="*/ 200221 w 4041704"/>
                <a:gd name="connsiteY867" fmla="*/ 2496731 h 3686004"/>
                <a:gd name="connsiteX868" fmla="*/ 191458 w 4041704"/>
                <a:gd name="connsiteY868" fmla="*/ 2477209 h 3686004"/>
                <a:gd name="connsiteX869" fmla="*/ 183220 w 4041704"/>
                <a:gd name="connsiteY869" fmla="*/ 2456827 h 3686004"/>
                <a:gd name="connsiteX870" fmla="*/ 210079 w 4041704"/>
                <a:gd name="connsiteY870" fmla="*/ 2414736 h 3686004"/>
                <a:gd name="connsiteX871" fmla="*/ 221583 w 4041704"/>
                <a:gd name="connsiteY871" fmla="*/ 2391038 h 3686004"/>
                <a:gd name="connsiteX872" fmla="*/ 240133 w 4041704"/>
                <a:gd name="connsiteY872" fmla="*/ 2361599 h 3686004"/>
                <a:gd name="connsiteX873" fmla="*/ 247894 w 4041704"/>
                <a:gd name="connsiteY873" fmla="*/ 2352749 h 3686004"/>
                <a:gd name="connsiteX874" fmla="*/ 240633 w 4041704"/>
                <a:gd name="connsiteY874" fmla="*/ 2328828 h 3686004"/>
                <a:gd name="connsiteX875" fmla="*/ 229872 w 4041704"/>
                <a:gd name="connsiteY875" fmla="*/ 2322262 h 3686004"/>
                <a:gd name="connsiteX876" fmla="*/ 267736 w 4041704"/>
                <a:gd name="connsiteY876" fmla="*/ 2324097 h 3686004"/>
                <a:gd name="connsiteX877" fmla="*/ 284895 w 4041704"/>
                <a:gd name="connsiteY877" fmla="*/ 2319208 h 3686004"/>
                <a:gd name="connsiteX878" fmla="*/ 294969 w 4041704"/>
                <a:gd name="connsiteY878" fmla="*/ 2301727 h 3686004"/>
                <a:gd name="connsiteX879" fmla="*/ 319825 w 4041704"/>
                <a:gd name="connsiteY879" fmla="*/ 2296809 h 3686004"/>
                <a:gd name="connsiteX880" fmla="*/ 338486 w 4041704"/>
                <a:gd name="connsiteY880" fmla="*/ 2287520 h 3686004"/>
                <a:gd name="connsiteX881" fmla="*/ 344964 w 4041704"/>
                <a:gd name="connsiteY881" fmla="*/ 2288518 h 3686004"/>
                <a:gd name="connsiteX882" fmla="*/ 345963 w 4041704"/>
                <a:gd name="connsiteY882" fmla="*/ 2282040 h 3686004"/>
                <a:gd name="connsiteX883" fmla="*/ 334886 w 4041704"/>
                <a:gd name="connsiteY883" fmla="*/ 2257174 h 3686004"/>
                <a:gd name="connsiteX884" fmla="*/ 328066 w 4041704"/>
                <a:gd name="connsiteY884" fmla="*/ 2256305 h 3686004"/>
                <a:gd name="connsiteX885" fmla="*/ 326915 w 4041704"/>
                <a:gd name="connsiteY885" fmla="*/ 2256930 h 3686004"/>
                <a:gd name="connsiteX886" fmla="*/ 316061 w 4041704"/>
                <a:gd name="connsiteY886" fmla="*/ 2254318 h 3686004"/>
                <a:gd name="connsiteX887" fmla="*/ 292711 w 4041704"/>
                <a:gd name="connsiteY887" fmla="*/ 2226086 h 3686004"/>
                <a:gd name="connsiteX888" fmla="*/ 293665 w 4041704"/>
                <a:gd name="connsiteY888" fmla="*/ 2222983 h 3686004"/>
                <a:gd name="connsiteX889" fmla="*/ 287973 w 4041704"/>
                <a:gd name="connsiteY889" fmla="*/ 2218310 h 3686004"/>
                <a:gd name="connsiteX890" fmla="*/ 268137 w 4041704"/>
                <a:gd name="connsiteY890" fmla="*/ 2222747 h 3686004"/>
                <a:gd name="connsiteX891" fmla="*/ 255699 w 4041704"/>
                <a:gd name="connsiteY891" fmla="*/ 2244103 h 3686004"/>
                <a:gd name="connsiteX892" fmla="*/ 246742 w 4041704"/>
                <a:gd name="connsiteY892" fmla="*/ 2251040 h 3686004"/>
                <a:gd name="connsiteX893" fmla="*/ 242837 w 4041704"/>
                <a:gd name="connsiteY893" fmla="*/ 2240980 h 3686004"/>
                <a:gd name="connsiteX894" fmla="*/ 244074 w 4041704"/>
                <a:gd name="connsiteY894" fmla="*/ 2202161 h 3686004"/>
                <a:gd name="connsiteX895" fmla="*/ 254872 w 4041704"/>
                <a:gd name="connsiteY895" fmla="*/ 2192209 h 3686004"/>
                <a:gd name="connsiteX896" fmla="*/ 272556 w 4041704"/>
                <a:gd name="connsiteY896" fmla="*/ 2180404 h 3686004"/>
                <a:gd name="connsiteX897" fmla="*/ 280288 w 4041704"/>
                <a:gd name="connsiteY897" fmla="*/ 2173876 h 3686004"/>
                <a:gd name="connsiteX898" fmla="*/ 280101 w 4041704"/>
                <a:gd name="connsiteY898" fmla="*/ 2172712 h 3686004"/>
                <a:gd name="connsiteX899" fmla="*/ 282418 w 4041704"/>
                <a:gd name="connsiteY899" fmla="*/ 2167586 h 3686004"/>
                <a:gd name="connsiteX900" fmla="*/ 284250 w 4041704"/>
                <a:gd name="connsiteY900" fmla="*/ 2163518 h 3686004"/>
                <a:gd name="connsiteX901" fmla="*/ 282733 w 4041704"/>
                <a:gd name="connsiteY901" fmla="*/ 2158286 h 3686004"/>
                <a:gd name="connsiteX902" fmla="*/ 277970 w 4041704"/>
                <a:gd name="connsiteY902" fmla="*/ 2159412 h 3686004"/>
                <a:gd name="connsiteX903" fmla="*/ 270762 w 4041704"/>
                <a:gd name="connsiteY903" fmla="*/ 2160837 h 3686004"/>
                <a:gd name="connsiteX904" fmla="*/ 269741 w 4041704"/>
                <a:gd name="connsiteY904" fmla="*/ 2152970 h 3686004"/>
                <a:gd name="connsiteX905" fmla="*/ 270486 w 4041704"/>
                <a:gd name="connsiteY905" fmla="*/ 2151396 h 3686004"/>
                <a:gd name="connsiteX906" fmla="*/ 264354 w 4041704"/>
                <a:gd name="connsiteY906" fmla="*/ 2140825 h 3686004"/>
                <a:gd name="connsiteX907" fmla="*/ 256578 w 4041704"/>
                <a:gd name="connsiteY907" fmla="*/ 2135115 h 3686004"/>
                <a:gd name="connsiteX908" fmla="*/ 256216 w 4041704"/>
                <a:gd name="connsiteY908" fmla="*/ 2132405 h 3686004"/>
                <a:gd name="connsiteX909" fmla="*/ 249309 w 4041704"/>
                <a:gd name="connsiteY909" fmla="*/ 2125651 h 3686004"/>
                <a:gd name="connsiteX910" fmla="*/ 241768 w 4041704"/>
                <a:gd name="connsiteY910" fmla="*/ 2122122 h 3686004"/>
                <a:gd name="connsiteX911" fmla="*/ 222886 w 4041704"/>
                <a:gd name="connsiteY911" fmla="*/ 2113166 h 3686004"/>
                <a:gd name="connsiteX912" fmla="*/ 202956 w 4041704"/>
                <a:gd name="connsiteY912" fmla="*/ 2113965 h 3686004"/>
                <a:gd name="connsiteX913" fmla="*/ 196020 w 4041704"/>
                <a:gd name="connsiteY913" fmla="*/ 2109455 h 3686004"/>
                <a:gd name="connsiteX914" fmla="*/ 189879 w 4041704"/>
                <a:gd name="connsiteY914" fmla="*/ 2093818 h 3686004"/>
                <a:gd name="connsiteX915" fmla="*/ 190909 w 4041704"/>
                <a:gd name="connsiteY915" fmla="*/ 2082560 h 3686004"/>
                <a:gd name="connsiteX916" fmla="*/ 176927 w 4041704"/>
                <a:gd name="connsiteY916" fmla="*/ 2076952 h 3686004"/>
                <a:gd name="connsiteX917" fmla="*/ 161150 w 4041704"/>
                <a:gd name="connsiteY917" fmla="*/ 2071832 h 3686004"/>
                <a:gd name="connsiteX918" fmla="*/ 156976 w 4041704"/>
                <a:gd name="connsiteY918" fmla="*/ 2051565 h 3686004"/>
                <a:gd name="connsiteX919" fmla="*/ 164190 w 4041704"/>
                <a:gd name="connsiteY919" fmla="*/ 2046515 h 3686004"/>
                <a:gd name="connsiteX920" fmla="*/ 176598 w 4041704"/>
                <a:gd name="connsiteY920" fmla="*/ 2017463 h 3686004"/>
                <a:gd name="connsiteX921" fmla="*/ 172362 w 4041704"/>
                <a:gd name="connsiteY921" fmla="*/ 1981804 h 3686004"/>
                <a:gd name="connsiteX922" fmla="*/ 157391 w 4041704"/>
                <a:gd name="connsiteY922" fmla="*/ 1971489 h 3686004"/>
                <a:gd name="connsiteX923" fmla="*/ 140371 w 4041704"/>
                <a:gd name="connsiteY923" fmla="*/ 1969374 h 3686004"/>
                <a:gd name="connsiteX924" fmla="*/ 147853 w 4041704"/>
                <a:gd name="connsiteY924" fmla="*/ 1939681 h 3686004"/>
                <a:gd name="connsiteX925" fmla="*/ 158285 w 4041704"/>
                <a:gd name="connsiteY925" fmla="*/ 1920645 h 3686004"/>
                <a:gd name="connsiteX926" fmla="*/ 160830 w 4041704"/>
                <a:gd name="connsiteY926" fmla="*/ 1915989 h 3686004"/>
                <a:gd name="connsiteX927" fmla="*/ 159493 w 4041704"/>
                <a:gd name="connsiteY927" fmla="*/ 1915963 h 3686004"/>
                <a:gd name="connsiteX928" fmla="*/ 153790 w 4041704"/>
                <a:gd name="connsiteY928" fmla="*/ 1913117 h 3686004"/>
                <a:gd name="connsiteX929" fmla="*/ 137462 w 4041704"/>
                <a:gd name="connsiteY929" fmla="*/ 1905516 h 3686004"/>
                <a:gd name="connsiteX930" fmla="*/ 133579 w 4041704"/>
                <a:gd name="connsiteY930" fmla="*/ 1899724 h 3686004"/>
                <a:gd name="connsiteX931" fmla="*/ 133105 w 4041704"/>
                <a:gd name="connsiteY931" fmla="*/ 1895728 h 3686004"/>
                <a:gd name="connsiteX932" fmla="*/ 129392 w 4041704"/>
                <a:gd name="connsiteY932" fmla="*/ 1898293 h 3686004"/>
                <a:gd name="connsiteX933" fmla="*/ 116047 w 4041704"/>
                <a:gd name="connsiteY933" fmla="*/ 1904919 h 3686004"/>
                <a:gd name="connsiteX934" fmla="*/ 112975 w 4041704"/>
                <a:gd name="connsiteY934" fmla="*/ 1904648 h 3686004"/>
                <a:gd name="connsiteX935" fmla="*/ 113239 w 4041704"/>
                <a:gd name="connsiteY935" fmla="*/ 1905442 h 3686004"/>
                <a:gd name="connsiteX936" fmla="*/ 109733 w 4041704"/>
                <a:gd name="connsiteY936" fmla="*/ 1907599 h 3686004"/>
                <a:gd name="connsiteX937" fmla="*/ 93271 w 4041704"/>
                <a:gd name="connsiteY937" fmla="*/ 1905341 h 3686004"/>
                <a:gd name="connsiteX938" fmla="*/ 78716 w 4041704"/>
                <a:gd name="connsiteY938" fmla="*/ 1908782 h 3686004"/>
                <a:gd name="connsiteX939" fmla="*/ 74146 w 4041704"/>
                <a:gd name="connsiteY939" fmla="*/ 1915454 h 3686004"/>
                <a:gd name="connsiteX940" fmla="*/ 71611 w 4041704"/>
                <a:gd name="connsiteY940" fmla="*/ 1917731 h 3686004"/>
                <a:gd name="connsiteX941" fmla="*/ 69334 w 4041704"/>
                <a:gd name="connsiteY941" fmla="*/ 1915194 h 3686004"/>
                <a:gd name="connsiteX942" fmla="*/ 62727 w 4041704"/>
                <a:gd name="connsiteY942" fmla="*/ 1910885 h 3686004"/>
                <a:gd name="connsiteX943" fmla="*/ 49191 w 4041704"/>
                <a:gd name="connsiteY943" fmla="*/ 1906817 h 3686004"/>
                <a:gd name="connsiteX944" fmla="*/ 42777 w 4041704"/>
                <a:gd name="connsiteY944" fmla="*/ 1908054 h 3686004"/>
                <a:gd name="connsiteX945" fmla="*/ 39043 w 4041704"/>
                <a:gd name="connsiteY945" fmla="*/ 1911174 h 3686004"/>
                <a:gd name="connsiteX946" fmla="*/ 35068 w 4041704"/>
                <a:gd name="connsiteY946" fmla="*/ 1907360 h 3686004"/>
                <a:gd name="connsiteX947" fmla="*/ 33663 w 4041704"/>
                <a:gd name="connsiteY947" fmla="*/ 1903778 h 3686004"/>
                <a:gd name="connsiteX948" fmla="*/ 21749 w 4041704"/>
                <a:gd name="connsiteY948" fmla="*/ 1901843 h 3686004"/>
                <a:gd name="connsiteX949" fmla="*/ 19945 w 4041704"/>
                <a:gd name="connsiteY949" fmla="*/ 1903668 h 3686004"/>
                <a:gd name="connsiteX950" fmla="*/ 15118 w 4041704"/>
                <a:gd name="connsiteY950" fmla="*/ 1904528 h 3686004"/>
                <a:gd name="connsiteX951" fmla="*/ 15175 w 4041704"/>
                <a:gd name="connsiteY951" fmla="*/ 1900043 h 3686004"/>
                <a:gd name="connsiteX952" fmla="*/ 17990 w 4041704"/>
                <a:gd name="connsiteY952" fmla="*/ 1896581 h 3686004"/>
                <a:gd name="connsiteX953" fmla="*/ 17531 w 4041704"/>
                <a:gd name="connsiteY953" fmla="*/ 1891099 h 3686004"/>
                <a:gd name="connsiteX954" fmla="*/ 9478 w 4041704"/>
                <a:gd name="connsiteY954" fmla="*/ 1875949 h 3686004"/>
                <a:gd name="connsiteX955" fmla="*/ 3397 w 4041704"/>
                <a:gd name="connsiteY955" fmla="*/ 1856139 h 3686004"/>
                <a:gd name="connsiteX956" fmla="*/ 4652 w 4041704"/>
                <a:gd name="connsiteY956" fmla="*/ 1850811 h 3686004"/>
                <a:gd name="connsiteX957" fmla="*/ 7981 w 4041704"/>
                <a:gd name="connsiteY957" fmla="*/ 1845163 h 3686004"/>
                <a:gd name="connsiteX958" fmla="*/ 7180 w 4041704"/>
                <a:gd name="connsiteY958" fmla="*/ 1842047 h 3686004"/>
                <a:gd name="connsiteX959" fmla="*/ 0 w 4041704"/>
                <a:gd name="connsiteY959" fmla="*/ 1830579 h 3686004"/>
                <a:gd name="connsiteX960" fmla="*/ 1735 w 4041704"/>
                <a:gd name="connsiteY960" fmla="*/ 1818053 h 3686004"/>
                <a:gd name="connsiteX961" fmla="*/ 16041 w 4041704"/>
                <a:gd name="connsiteY961" fmla="*/ 1801382 h 3686004"/>
                <a:gd name="connsiteX962" fmla="*/ 19907 w 4041704"/>
                <a:gd name="connsiteY962" fmla="*/ 1793107 h 3686004"/>
                <a:gd name="connsiteX963" fmla="*/ 27281 w 4041704"/>
                <a:gd name="connsiteY963" fmla="*/ 1778114 h 3686004"/>
                <a:gd name="connsiteX964" fmla="*/ 27243 w 4041704"/>
                <a:gd name="connsiteY964" fmla="*/ 1759781 h 3686004"/>
                <a:gd name="connsiteX965" fmla="*/ 55513 w 4041704"/>
                <a:gd name="connsiteY965" fmla="*/ 1749265 h 3686004"/>
                <a:gd name="connsiteX966" fmla="*/ 70592 w 4041704"/>
                <a:gd name="connsiteY966" fmla="*/ 1744880 h 3686004"/>
                <a:gd name="connsiteX967" fmla="*/ 96805 w 4041704"/>
                <a:gd name="connsiteY967" fmla="*/ 1731928 h 3686004"/>
                <a:gd name="connsiteX968" fmla="*/ 110075 w 4041704"/>
                <a:gd name="connsiteY968" fmla="*/ 1738252 h 3686004"/>
                <a:gd name="connsiteX969" fmla="*/ 121332 w 4041704"/>
                <a:gd name="connsiteY969" fmla="*/ 1736259 h 3686004"/>
                <a:gd name="connsiteX970" fmla="*/ 127329 w 4041704"/>
                <a:gd name="connsiteY970" fmla="*/ 1732239 h 3686004"/>
                <a:gd name="connsiteX971" fmla="*/ 133588 w 4041704"/>
                <a:gd name="connsiteY971" fmla="*/ 1727788 h 3686004"/>
                <a:gd name="connsiteX972" fmla="*/ 134144 w 4041704"/>
                <a:gd name="connsiteY972" fmla="*/ 1734624 h 3686004"/>
                <a:gd name="connsiteX973" fmla="*/ 133196 w 4041704"/>
                <a:gd name="connsiteY973" fmla="*/ 1745861 h 3686004"/>
                <a:gd name="connsiteX974" fmla="*/ 143265 w 4041704"/>
                <a:gd name="connsiteY974" fmla="*/ 1752593 h 3686004"/>
                <a:gd name="connsiteX975" fmla="*/ 152296 w 4041704"/>
                <a:gd name="connsiteY975" fmla="*/ 1747470 h 3686004"/>
                <a:gd name="connsiteX976" fmla="*/ 155718 w 4041704"/>
                <a:gd name="connsiteY976" fmla="*/ 1752512 h 3686004"/>
                <a:gd name="connsiteX977" fmla="*/ 161592 w 4041704"/>
                <a:gd name="connsiteY977" fmla="*/ 1776769 h 3686004"/>
                <a:gd name="connsiteX978" fmla="*/ 166956 w 4041704"/>
                <a:gd name="connsiteY978" fmla="*/ 1788310 h 3686004"/>
                <a:gd name="connsiteX979" fmla="*/ 166316 w 4041704"/>
                <a:gd name="connsiteY979" fmla="*/ 1794564 h 3686004"/>
                <a:gd name="connsiteX980" fmla="*/ 168319 w 4041704"/>
                <a:gd name="connsiteY980" fmla="*/ 1794045 h 3686004"/>
                <a:gd name="connsiteX981" fmla="*/ 174958 w 4041704"/>
                <a:gd name="connsiteY981" fmla="*/ 1788737 h 3686004"/>
                <a:gd name="connsiteX982" fmla="*/ 181371 w 4041704"/>
                <a:gd name="connsiteY982" fmla="*/ 1787500 h 3686004"/>
                <a:gd name="connsiteX983" fmla="*/ 198329 w 4041704"/>
                <a:gd name="connsiteY983" fmla="*/ 1792737 h 3686004"/>
                <a:gd name="connsiteX984" fmla="*/ 201544 w 4041704"/>
                <a:gd name="connsiteY984" fmla="*/ 1788737 h 3686004"/>
                <a:gd name="connsiteX985" fmla="*/ 221079 w 4041704"/>
                <a:gd name="connsiteY985" fmla="*/ 1766397 h 3686004"/>
                <a:gd name="connsiteX986" fmla="*/ 225545 w 4041704"/>
                <a:gd name="connsiteY986" fmla="*/ 1759079 h 3686004"/>
                <a:gd name="connsiteX987" fmla="*/ 226230 w 4041704"/>
                <a:gd name="connsiteY987" fmla="*/ 1748274 h 3686004"/>
                <a:gd name="connsiteX988" fmla="*/ 211965 w 4041704"/>
                <a:gd name="connsiteY988" fmla="*/ 1724214 h 3686004"/>
                <a:gd name="connsiteX989" fmla="*/ 210257 w 4041704"/>
                <a:gd name="connsiteY989" fmla="*/ 1709587 h 3686004"/>
                <a:gd name="connsiteX990" fmla="*/ 224023 w 4041704"/>
                <a:gd name="connsiteY990" fmla="*/ 1707353 h 3686004"/>
                <a:gd name="connsiteX991" fmla="*/ 242241 w 4041704"/>
                <a:gd name="connsiteY991" fmla="*/ 1711379 h 3686004"/>
                <a:gd name="connsiteX992" fmla="*/ 255293 w 4041704"/>
                <a:gd name="connsiteY992" fmla="*/ 1712253 h 3686004"/>
                <a:gd name="connsiteX993" fmla="*/ 264324 w 4041704"/>
                <a:gd name="connsiteY993" fmla="*/ 1707132 h 3686004"/>
                <a:gd name="connsiteX994" fmla="*/ 281407 w 4041704"/>
                <a:gd name="connsiteY994" fmla="*/ 1665575 h 3686004"/>
                <a:gd name="connsiteX995" fmla="*/ 295355 w 4041704"/>
                <a:gd name="connsiteY995" fmla="*/ 1650457 h 3686004"/>
                <a:gd name="connsiteX996" fmla="*/ 318183 w 4041704"/>
                <a:gd name="connsiteY996" fmla="*/ 1650798 h 3686004"/>
                <a:gd name="connsiteX997" fmla="*/ 336105 w 4041704"/>
                <a:gd name="connsiteY997" fmla="*/ 1612706 h 3686004"/>
                <a:gd name="connsiteX998" fmla="*/ 332244 w 4041704"/>
                <a:gd name="connsiteY998" fmla="*/ 1596765 h 3686004"/>
                <a:gd name="connsiteX999" fmla="*/ 345508 w 4041704"/>
                <a:gd name="connsiteY999" fmla="*/ 1592453 h 3686004"/>
                <a:gd name="connsiteX1000" fmla="*/ 372459 w 4041704"/>
                <a:gd name="connsiteY1000" fmla="*/ 1608304 h 3686004"/>
                <a:gd name="connsiteX1001" fmla="*/ 366520 w 4041704"/>
                <a:gd name="connsiteY1001" fmla="*/ 1592867 h 3686004"/>
                <a:gd name="connsiteX1002" fmla="*/ 362257 w 4041704"/>
                <a:gd name="connsiteY1002" fmla="*/ 1584360 h 3686004"/>
                <a:gd name="connsiteX1003" fmla="*/ 341471 w 4041704"/>
                <a:gd name="connsiteY1003" fmla="*/ 1565181 h 3686004"/>
                <a:gd name="connsiteX1004" fmla="*/ 324093 w 4041704"/>
                <a:gd name="connsiteY1004" fmla="*/ 1564622 h 3686004"/>
                <a:gd name="connsiteX1005" fmla="*/ 335369 w 4041704"/>
                <a:gd name="connsiteY1005" fmla="*/ 1524838 h 3686004"/>
                <a:gd name="connsiteX1006" fmla="*/ 346666 w 4041704"/>
                <a:gd name="connsiteY1006" fmla="*/ 1482115 h 3686004"/>
                <a:gd name="connsiteX1007" fmla="*/ 338449 w 4041704"/>
                <a:gd name="connsiteY1007" fmla="*/ 1458790 h 3686004"/>
                <a:gd name="connsiteX1008" fmla="*/ 315695 w 4041704"/>
                <a:gd name="connsiteY1008" fmla="*/ 1460266 h 3686004"/>
                <a:gd name="connsiteX1009" fmla="*/ 297610 w 4041704"/>
                <a:gd name="connsiteY1009" fmla="*/ 1473451 h 3686004"/>
                <a:gd name="connsiteX1010" fmla="*/ 259036 w 4041704"/>
                <a:gd name="connsiteY1010" fmla="*/ 1450509 h 3686004"/>
                <a:gd name="connsiteX1011" fmla="*/ 253178 w 4041704"/>
                <a:gd name="connsiteY1011" fmla="*/ 1447526 h 3686004"/>
                <a:gd name="connsiteX1012" fmla="*/ 255985 w 4041704"/>
                <a:gd name="connsiteY1012" fmla="*/ 1430337 h 3686004"/>
                <a:gd name="connsiteX1013" fmla="*/ 268401 w 4041704"/>
                <a:gd name="connsiteY1013" fmla="*/ 1411922 h 3686004"/>
                <a:gd name="connsiteX1014" fmla="*/ 304630 w 4041704"/>
                <a:gd name="connsiteY1014" fmla="*/ 1400946 h 3686004"/>
                <a:gd name="connsiteX1015" fmla="*/ 320032 w 4041704"/>
                <a:gd name="connsiteY1015" fmla="*/ 1411524 h 3686004"/>
                <a:gd name="connsiteX1016" fmla="*/ 331486 w 4041704"/>
                <a:gd name="connsiteY1016" fmla="*/ 1417921 h 3686004"/>
                <a:gd name="connsiteX1017" fmla="*/ 388646 w 4041704"/>
                <a:gd name="connsiteY1017" fmla="*/ 1394907 h 3686004"/>
                <a:gd name="connsiteX1018" fmla="*/ 399615 w 4041704"/>
                <a:gd name="connsiteY1018" fmla="*/ 1361433 h 3686004"/>
                <a:gd name="connsiteX1019" fmla="*/ 394231 w 4041704"/>
                <a:gd name="connsiteY1019" fmla="*/ 1352832 h 3686004"/>
                <a:gd name="connsiteX1020" fmla="*/ 408825 w 4041704"/>
                <a:gd name="connsiteY1020" fmla="*/ 1308576 h 3686004"/>
                <a:gd name="connsiteX1021" fmla="*/ 433980 w 4041704"/>
                <a:gd name="connsiteY1021" fmla="*/ 1286710 h 3686004"/>
                <a:gd name="connsiteX1022" fmla="*/ 475774 w 4041704"/>
                <a:gd name="connsiteY1022" fmla="*/ 1271450 h 3686004"/>
                <a:gd name="connsiteX1023" fmla="*/ 492912 w 4041704"/>
                <a:gd name="connsiteY1023" fmla="*/ 1269501 h 3686004"/>
                <a:gd name="connsiteX1024" fmla="*/ 466485 w 4041704"/>
                <a:gd name="connsiteY1024" fmla="*/ 1252791 h 3686004"/>
                <a:gd name="connsiteX1025" fmla="*/ 464596 w 4041704"/>
                <a:gd name="connsiteY1025" fmla="*/ 1251046 h 3686004"/>
                <a:gd name="connsiteX1026" fmla="*/ 464260 w 4041704"/>
                <a:gd name="connsiteY1026" fmla="*/ 1249660 h 3686004"/>
                <a:gd name="connsiteX1027" fmla="*/ 426403 w 4041704"/>
                <a:gd name="connsiteY1027" fmla="*/ 1164545 h 3686004"/>
                <a:gd name="connsiteX1028" fmla="*/ 424723 w 4041704"/>
                <a:gd name="connsiteY1028" fmla="*/ 1122763 h 3686004"/>
                <a:gd name="connsiteX1029" fmla="*/ 431810 w 4041704"/>
                <a:gd name="connsiteY1029" fmla="*/ 1076290 h 3686004"/>
                <a:gd name="connsiteX1030" fmla="*/ 432233 w 4041704"/>
                <a:gd name="connsiteY1030" fmla="*/ 1065915 h 3686004"/>
                <a:gd name="connsiteX1031" fmla="*/ 433350 w 4041704"/>
                <a:gd name="connsiteY1031" fmla="*/ 996308 h 3686004"/>
                <a:gd name="connsiteX1032" fmla="*/ 429489 w 4041704"/>
                <a:gd name="connsiteY1032" fmla="*/ 980368 h 3686004"/>
                <a:gd name="connsiteX1033" fmla="*/ 426913 w 4041704"/>
                <a:gd name="connsiteY1033" fmla="*/ 954578 h 3686004"/>
                <a:gd name="connsiteX1034" fmla="*/ 412104 w 4041704"/>
                <a:gd name="connsiteY1034" fmla="*/ 969171 h 3686004"/>
                <a:gd name="connsiteX1035" fmla="*/ 396826 w 4041704"/>
                <a:gd name="connsiteY1035" fmla="*/ 965166 h 3686004"/>
                <a:gd name="connsiteX1036" fmla="*/ 368670 w 4041704"/>
                <a:gd name="connsiteY1036" fmla="*/ 936766 h 3686004"/>
                <a:gd name="connsiteX1037" fmla="*/ 354173 w 4041704"/>
                <a:gd name="connsiteY1037" fmla="*/ 920835 h 3686004"/>
                <a:gd name="connsiteX1038" fmla="*/ 350867 w 4041704"/>
                <a:gd name="connsiteY1038" fmla="*/ 911730 h 3686004"/>
                <a:gd name="connsiteX1039" fmla="*/ 344649 w 4041704"/>
                <a:gd name="connsiteY1039" fmla="*/ 875449 h 3686004"/>
                <a:gd name="connsiteX1040" fmla="*/ 346207 w 4041704"/>
                <a:gd name="connsiteY1040" fmla="*/ 851592 h 3686004"/>
                <a:gd name="connsiteX1041" fmla="*/ 345076 w 4041704"/>
                <a:gd name="connsiteY1041" fmla="*/ 840860 h 3686004"/>
                <a:gd name="connsiteX1042" fmla="*/ 343163 w 4041704"/>
                <a:gd name="connsiteY1042" fmla="*/ 828988 h 36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041704" h="3686004">
                  <a:moveTo>
                    <a:pt x="3386347" y="2411413"/>
                  </a:moveTo>
                  <a:lnTo>
                    <a:pt x="3386340" y="2411535"/>
                  </a:lnTo>
                  <a:lnTo>
                    <a:pt x="3386483" y="2411511"/>
                  </a:lnTo>
                  <a:close/>
                  <a:moveTo>
                    <a:pt x="3362819" y="2194357"/>
                  </a:moveTo>
                  <a:cubicBezTo>
                    <a:pt x="3360830" y="2196729"/>
                    <a:pt x="3360305" y="2199199"/>
                    <a:pt x="3361204" y="2201156"/>
                  </a:cubicBezTo>
                  <a:lnTo>
                    <a:pt x="3365647" y="2203538"/>
                  </a:lnTo>
                  <a:lnTo>
                    <a:pt x="3367414" y="2187828"/>
                  </a:lnTo>
                  <a:lnTo>
                    <a:pt x="3369533" y="2184367"/>
                  </a:lnTo>
                  <a:close/>
                  <a:moveTo>
                    <a:pt x="3369683" y="2161469"/>
                  </a:moveTo>
                  <a:lnTo>
                    <a:pt x="3378698" y="2161125"/>
                  </a:lnTo>
                  <a:cubicBezTo>
                    <a:pt x="3380316" y="2161515"/>
                    <a:pt x="3381480" y="2162439"/>
                    <a:pt x="3381834" y="2164342"/>
                  </a:cubicBezTo>
                  <a:lnTo>
                    <a:pt x="3381252" y="2167406"/>
                  </a:lnTo>
                  <a:lnTo>
                    <a:pt x="3393725" y="2151948"/>
                  </a:lnTo>
                  <a:cubicBezTo>
                    <a:pt x="3395106" y="2150016"/>
                    <a:pt x="3397011" y="2148168"/>
                    <a:pt x="3398392" y="2146236"/>
                  </a:cubicBezTo>
                  <a:cubicBezTo>
                    <a:pt x="3395687" y="2146345"/>
                    <a:pt x="3394306" y="2148277"/>
                    <a:pt x="3392043" y="2148993"/>
                  </a:cubicBezTo>
                  <a:close/>
                  <a:moveTo>
                    <a:pt x="3355458" y="2155683"/>
                  </a:moveTo>
                  <a:lnTo>
                    <a:pt x="3355439" y="2156097"/>
                  </a:lnTo>
                  <a:cubicBezTo>
                    <a:pt x="3356073" y="2158885"/>
                    <a:pt x="3356602" y="2162329"/>
                    <a:pt x="3358079" y="2164040"/>
                  </a:cubicBezTo>
                  <a:lnTo>
                    <a:pt x="3362945" y="2162609"/>
                  </a:lnTo>
                  <a:lnTo>
                    <a:pt x="3362474" y="2162586"/>
                  </a:lnTo>
                  <a:close/>
                  <a:moveTo>
                    <a:pt x="3340275" y="2163884"/>
                  </a:moveTo>
                  <a:lnTo>
                    <a:pt x="3339342" y="2166886"/>
                  </a:lnTo>
                  <a:lnTo>
                    <a:pt x="3339875" y="2166130"/>
                  </a:lnTo>
                  <a:close/>
                  <a:moveTo>
                    <a:pt x="3552686" y="1785302"/>
                  </a:moveTo>
                  <a:lnTo>
                    <a:pt x="3552595" y="1785639"/>
                  </a:lnTo>
                  <a:lnTo>
                    <a:pt x="3553346" y="1786264"/>
                  </a:lnTo>
                  <a:close/>
                  <a:moveTo>
                    <a:pt x="3376296" y="1583151"/>
                  </a:moveTo>
                  <a:lnTo>
                    <a:pt x="3375997" y="1583729"/>
                  </a:lnTo>
                  <a:lnTo>
                    <a:pt x="3377264" y="1583840"/>
                  </a:lnTo>
                  <a:lnTo>
                    <a:pt x="3381205" y="1582227"/>
                  </a:lnTo>
                  <a:close/>
                  <a:moveTo>
                    <a:pt x="3320681" y="1573903"/>
                  </a:moveTo>
                  <a:lnTo>
                    <a:pt x="3321545" y="1574218"/>
                  </a:lnTo>
                  <a:lnTo>
                    <a:pt x="3321319" y="1573906"/>
                  </a:lnTo>
                  <a:close/>
                  <a:moveTo>
                    <a:pt x="3273764" y="1356808"/>
                  </a:moveTo>
                  <a:lnTo>
                    <a:pt x="3271648" y="1370709"/>
                  </a:lnTo>
                  <a:cubicBezTo>
                    <a:pt x="3271978" y="1375263"/>
                    <a:pt x="3273039" y="1379642"/>
                    <a:pt x="3273370" y="1384198"/>
                  </a:cubicBezTo>
                  <a:cubicBezTo>
                    <a:pt x="3273877" y="1389483"/>
                    <a:pt x="3272980" y="1393756"/>
                    <a:pt x="3270646" y="1397074"/>
                  </a:cubicBezTo>
                  <a:lnTo>
                    <a:pt x="3268575" y="1398376"/>
                  </a:lnTo>
                  <a:lnTo>
                    <a:pt x="3299781" y="1403318"/>
                  </a:lnTo>
                  <a:lnTo>
                    <a:pt x="3292105" y="1393842"/>
                  </a:lnTo>
                  <a:cubicBezTo>
                    <a:pt x="3289620" y="1385174"/>
                    <a:pt x="3285580" y="1377268"/>
                    <a:pt x="3281163" y="1369598"/>
                  </a:cubicBezTo>
                  <a:close/>
                  <a:moveTo>
                    <a:pt x="2942540" y="460381"/>
                  </a:moveTo>
                  <a:lnTo>
                    <a:pt x="2943393" y="463167"/>
                  </a:lnTo>
                  <a:cubicBezTo>
                    <a:pt x="2943843" y="467018"/>
                    <a:pt x="2943651" y="471410"/>
                    <a:pt x="2946045" y="474113"/>
                  </a:cubicBezTo>
                  <a:cubicBezTo>
                    <a:pt x="2957054" y="487671"/>
                    <a:pt x="2962515" y="487893"/>
                    <a:pt x="2974889" y="476785"/>
                  </a:cubicBezTo>
                  <a:lnTo>
                    <a:pt x="2975278" y="476498"/>
                  </a:lnTo>
                  <a:lnTo>
                    <a:pt x="2980094" y="461238"/>
                  </a:lnTo>
                  <a:cubicBezTo>
                    <a:pt x="2980716" y="455632"/>
                    <a:pt x="2980246" y="449903"/>
                    <a:pt x="2978625" y="444405"/>
                  </a:cubicBezTo>
                  <a:lnTo>
                    <a:pt x="2976516" y="441086"/>
                  </a:lnTo>
                  <a:lnTo>
                    <a:pt x="2971944" y="444037"/>
                  </a:lnTo>
                  <a:cubicBezTo>
                    <a:pt x="2964043" y="447549"/>
                    <a:pt x="2955780" y="450208"/>
                    <a:pt x="2947692" y="453174"/>
                  </a:cubicBezTo>
                  <a:close/>
                  <a:moveTo>
                    <a:pt x="931457" y="2960614"/>
                  </a:moveTo>
                  <a:lnTo>
                    <a:pt x="932617" y="2960737"/>
                  </a:lnTo>
                  <a:lnTo>
                    <a:pt x="932419" y="2960450"/>
                  </a:lnTo>
                  <a:close/>
                  <a:moveTo>
                    <a:pt x="731853" y="2718061"/>
                  </a:moveTo>
                  <a:lnTo>
                    <a:pt x="741742" y="2737711"/>
                  </a:lnTo>
                  <a:cubicBezTo>
                    <a:pt x="744870" y="2750390"/>
                    <a:pt x="761291" y="2747562"/>
                    <a:pt x="767713" y="2756738"/>
                  </a:cubicBezTo>
                  <a:lnTo>
                    <a:pt x="778286" y="2745315"/>
                  </a:lnTo>
                  <a:lnTo>
                    <a:pt x="777750" y="2745207"/>
                  </a:lnTo>
                  <a:cubicBezTo>
                    <a:pt x="774197" y="2743512"/>
                    <a:pt x="771129" y="2740930"/>
                    <a:pt x="768222" y="2737381"/>
                  </a:cubicBezTo>
                  <a:cubicBezTo>
                    <a:pt x="762410" y="2730924"/>
                    <a:pt x="757243" y="2723824"/>
                    <a:pt x="748847" y="2719950"/>
                  </a:cubicBezTo>
                  <a:cubicBezTo>
                    <a:pt x="744326" y="2718014"/>
                    <a:pt x="740128" y="2716723"/>
                    <a:pt x="735849" y="2716722"/>
                  </a:cubicBezTo>
                  <a:close/>
                  <a:moveTo>
                    <a:pt x="1246175" y="310765"/>
                  </a:moveTo>
                  <a:lnTo>
                    <a:pt x="1255291" y="304099"/>
                  </a:lnTo>
                  <a:lnTo>
                    <a:pt x="1253742" y="306184"/>
                  </a:lnTo>
                  <a:cubicBezTo>
                    <a:pt x="1251717" y="308669"/>
                    <a:pt x="1249600" y="310251"/>
                    <a:pt x="1247181" y="310884"/>
                  </a:cubicBezTo>
                  <a:close/>
                  <a:moveTo>
                    <a:pt x="783421" y="946304"/>
                  </a:moveTo>
                  <a:cubicBezTo>
                    <a:pt x="782304" y="948533"/>
                    <a:pt x="782114" y="950920"/>
                    <a:pt x="784179" y="953359"/>
                  </a:cubicBezTo>
                  <a:lnTo>
                    <a:pt x="784245" y="953368"/>
                  </a:lnTo>
                  <a:lnTo>
                    <a:pt x="784830" y="944504"/>
                  </a:lnTo>
                  <a:close/>
                  <a:moveTo>
                    <a:pt x="658370" y="913024"/>
                  </a:moveTo>
                  <a:lnTo>
                    <a:pt x="652593" y="931066"/>
                  </a:lnTo>
                  <a:lnTo>
                    <a:pt x="659391" y="930691"/>
                  </a:lnTo>
                  <a:cubicBezTo>
                    <a:pt x="663107" y="930780"/>
                    <a:pt x="666835" y="930339"/>
                    <a:pt x="668518" y="926662"/>
                  </a:cubicBezTo>
                  <a:cubicBezTo>
                    <a:pt x="670200" y="922985"/>
                    <a:pt x="666523" y="921303"/>
                    <a:pt x="664451" y="919128"/>
                  </a:cubicBezTo>
                  <a:close/>
                  <a:moveTo>
                    <a:pt x="343163" y="828988"/>
                  </a:moveTo>
                  <a:cubicBezTo>
                    <a:pt x="344299" y="825916"/>
                    <a:pt x="347538" y="823755"/>
                    <a:pt x="353858" y="822591"/>
                  </a:cubicBezTo>
                  <a:cubicBezTo>
                    <a:pt x="363992" y="820505"/>
                    <a:pt x="366231" y="810057"/>
                    <a:pt x="368544" y="801426"/>
                  </a:cubicBezTo>
                  <a:cubicBezTo>
                    <a:pt x="373619" y="781486"/>
                    <a:pt x="373619" y="781486"/>
                    <a:pt x="393106" y="789240"/>
                  </a:cubicBezTo>
                  <a:cubicBezTo>
                    <a:pt x="395259" y="790553"/>
                    <a:pt x="397243" y="791173"/>
                    <a:pt x="399658" y="792057"/>
                  </a:cubicBezTo>
                  <a:cubicBezTo>
                    <a:pt x="410011" y="795418"/>
                    <a:pt x="418233" y="794528"/>
                    <a:pt x="419801" y="781308"/>
                  </a:cubicBezTo>
                  <a:cubicBezTo>
                    <a:pt x="419318" y="776289"/>
                    <a:pt x="422353" y="775186"/>
                    <a:pt x="425891" y="776165"/>
                  </a:cubicBezTo>
                  <a:cubicBezTo>
                    <a:pt x="430553" y="777237"/>
                    <a:pt x="435646" y="778570"/>
                    <a:pt x="439258" y="781365"/>
                  </a:cubicBezTo>
                  <a:cubicBezTo>
                    <a:pt x="446911" y="787216"/>
                    <a:pt x="454418" y="789433"/>
                    <a:pt x="463187" y="784741"/>
                  </a:cubicBezTo>
                  <a:cubicBezTo>
                    <a:pt x="468133" y="782442"/>
                    <a:pt x="472701" y="784638"/>
                    <a:pt x="477100" y="786141"/>
                  </a:cubicBezTo>
                  <a:cubicBezTo>
                    <a:pt x="485718" y="802029"/>
                    <a:pt x="479401" y="825938"/>
                    <a:pt x="501304" y="834574"/>
                  </a:cubicBezTo>
                  <a:cubicBezTo>
                    <a:pt x="506564" y="836602"/>
                    <a:pt x="506142" y="846977"/>
                    <a:pt x="514648" y="842715"/>
                  </a:cubicBezTo>
                  <a:cubicBezTo>
                    <a:pt x="532470" y="829961"/>
                    <a:pt x="532207" y="830391"/>
                    <a:pt x="552271" y="842041"/>
                  </a:cubicBezTo>
                  <a:cubicBezTo>
                    <a:pt x="557867" y="845455"/>
                    <a:pt x="562318" y="851714"/>
                    <a:pt x="570635" y="849700"/>
                  </a:cubicBezTo>
                  <a:cubicBezTo>
                    <a:pt x="576851" y="851128"/>
                    <a:pt x="582089" y="856097"/>
                    <a:pt x="588778" y="851910"/>
                  </a:cubicBezTo>
                  <a:cubicBezTo>
                    <a:pt x="599342" y="850085"/>
                    <a:pt x="608141" y="853089"/>
                    <a:pt x="615963" y="859632"/>
                  </a:cubicBezTo>
                  <a:cubicBezTo>
                    <a:pt x="616132" y="860326"/>
                    <a:pt x="616132" y="860326"/>
                    <a:pt x="616299" y="861019"/>
                  </a:cubicBezTo>
                  <a:cubicBezTo>
                    <a:pt x="625013" y="863678"/>
                    <a:pt x="630713" y="861838"/>
                    <a:pt x="634797" y="857685"/>
                  </a:cubicBezTo>
                  <a:lnTo>
                    <a:pt x="637257" y="852876"/>
                  </a:lnTo>
                  <a:lnTo>
                    <a:pt x="644105" y="816137"/>
                  </a:lnTo>
                  <a:cubicBezTo>
                    <a:pt x="645642" y="796524"/>
                    <a:pt x="650484" y="793986"/>
                    <a:pt x="669424" y="801349"/>
                  </a:cubicBezTo>
                  <a:cubicBezTo>
                    <a:pt x="671489" y="803788"/>
                    <a:pt x="671824" y="806452"/>
                    <a:pt x="671560" y="809100"/>
                  </a:cubicBezTo>
                  <a:lnTo>
                    <a:pt x="670812" y="813063"/>
                  </a:lnTo>
                  <a:lnTo>
                    <a:pt x="675492" y="817242"/>
                  </a:lnTo>
                  <a:cubicBezTo>
                    <a:pt x="676510" y="819931"/>
                    <a:pt x="677284" y="823504"/>
                    <a:pt x="679761" y="827674"/>
                  </a:cubicBezTo>
                  <a:cubicBezTo>
                    <a:pt x="679644" y="831737"/>
                    <a:pt x="677806" y="834751"/>
                    <a:pt x="674844" y="837668"/>
                  </a:cubicBezTo>
                  <a:lnTo>
                    <a:pt x="667970" y="841657"/>
                  </a:lnTo>
                  <a:lnTo>
                    <a:pt x="668977" y="847276"/>
                  </a:lnTo>
                  <a:cubicBezTo>
                    <a:pt x="672471" y="856522"/>
                    <a:pt x="679049" y="864515"/>
                    <a:pt x="686345" y="870267"/>
                  </a:cubicBezTo>
                  <a:cubicBezTo>
                    <a:pt x="689983" y="873542"/>
                    <a:pt x="695784" y="875276"/>
                    <a:pt x="696716" y="880609"/>
                  </a:cubicBezTo>
                  <a:cubicBezTo>
                    <a:pt x="697688" y="884350"/>
                    <a:pt x="697701" y="883819"/>
                    <a:pt x="699358" y="881204"/>
                  </a:cubicBezTo>
                  <a:cubicBezTo>
                    <a:pt x="700470" y="879107"/>
                    <a:pt x="702632" y="877566"/>
                    <a:pt x="704199" y="878665"/>
                  </a:cubicBezTo>
                  <a:cubicBezTo>
                    <a:pt x="719968" y="885420"/>
                    <a:pt x="727694" y="873392"/>
                    <a:pt x="736405" y="864574"/>
                  </a:cubicBezTo>
                  <a:cubicBezTo>
                    <a:pt x="739123" y="861985"/>
                    <a:pt x="742384" y="858877"/>
                    <a:pt x="746126" y="857906"/>
                  </a:cubicBezTo>
                  <a:cubicBezTo>
                    <a:pt x="751990" y="856985"/>
                    <a:pt x="757791" y="858718"/>
                    <a:pt x="759772" y="864608"/>
                  </a:cubicBezTo>
                  <a:cubicBezTo>
                    <a:pt x="767194" y="887094"/>
                    <a:pt x="788866" y="891336"/>
                    <a:pt x="806189" y="899721"/>
                  </a:cubicBezTo>
                  <a:cubicBezTo>
                    <a:pt x="807257" y="899482"/>
                    <a:pt x="808988" y="899258"/>
                    <a:pt x="810502" y="899825"/>
                  </a:cubicBezTo>
                  <a:lnTo>
                    <a:pt x="812660" y="903314"/>
                  </a:lnTo>
                  <a:lnTo>
                    <a:pt x="817662" y="897914"/>
                  </a:lnTo>
                  <a:lnTo>
                    <a:pt x="813177" y="889446"/>
                  </a:lnTo>
                  <a:cubicBezTo>
                    <a:pt x="809797" y="878880"/>
                    <a:pt x="804682" y="876043"/>
                    <a:pt x="794007" y="878389"/>
                  </a:cubicBezTo>
                  <a:cubicBezTo>
                    <a:pt x="792575" y="878743"/>
                    <a:pt x="791391" y="879494"/>
                    <a:pt x="789170" y="880349"/>
                  </a:cubicBezTo>
                  <a:cubicBezTo>
                    <a:pt x="788722" y="871793"/>
                    <a:pt x="793888" y="866862"/>
                    <a:pt x="797766" y="861641"/>
                  </a:cubicBezTo>
                  <a:cubicBezTo>
                    <a:pt x="802577" y="855277"/>
                    <a:pt x="805062" y="848730"/>
                    <a:pt x="802787" y="840778"/>
                  </a:cubicBezTo>
                  <a:cubicBezTo>
                    <a:pt x="801761" y="834799"/>
                    <a:pt x="798723" y="831751"/>
                    <a:pt x="792348" y="833029"/>
                  </a:cubicBezTo>
                  <a:cubicBezTo>
                    <a:pt x="785577" y="834558"/>
                    <a:pt x="780279" y="834048"/>
                    <a:pt x="776427" y="827097"/>
                  </a:cubicBezTo>
                  <a:cubicBezTo>
                    <a:pt x="772429" y="820789"/>
                    <a:pt x="776662" y="817002"/>
                    <a:pt x="780645" y="812820"/>
                  </a:cubicBezTo>
                  <a:cubicBezTo>
                    <a:pt x="781973" y="811426"/>
                    <a:pt x="784734" y="809677"/>
                    <a:pt x="782590" y="807168"/>
                  </a:cubicBezTo>
                  <a:cubicBezTo>
                    <a:pt x="780592" y="804014"/>
                    <a:pt x="776767" y="801466"/>
                    <a:pt x="773112" y="802676"/>
                  </a:cubicBezTo>
                  <a:cubicBezTo>
                    <a:pt x="762935" y="805811"/>
                    <a:pt x="760228" y="799792"/>
                    <a:pt x="757703" y="791447"/>
                  </a:cubicBezTo>
                  <a:cubicBezTo>
                    <a:pt x="753325" y="779304"/>
                    <a:pt x="746185" y="768911"/>
                    <a:pt x="736284" y="760268"/>
                  </a:cubicBezTo>
                  <a:cubicBezTo>
                    <a:pt x="733498" y="757614"/>
                    <a:pt x="731354" y="755104"/>
                    <a:pt x="731578" y="751096"/>
                  </a:cubicBezTo>
                  <a:cubicBezTo>
                    <a:pt x="731708" y="739963"/>
                    <a:pt x="729722" y="730724"/>
                    <a:pt x="718061" y="725407"/>
                  </a:cubicBezTo>
                  <a:cubicBezTo>
                    <a:pt x="713840" y="723109"/>
                    <a:pt x="716535" y="718638"/>
                    <a:pt x="719151" y="717533"/>
                  </a:cubicBezTo>
                  <a:cubicBezTo>
                    <a:pt x="733915" y="712044"/>
                    <a:pt x="734006" y="702593"/>
                    <a:pt x="727549" y="690662"/>
                  </a:cubicBezTo>
                  <a:cubicBezTo>
                    <a:pt x="726695" y="688442"/>
                    <a:pt x="727273" y="685864"/>
                    <a:pt x="727207" y="683143"/>
                  </a:cubicBezTo>
                  <a:cubicBezTo>
                    <a:pt x="726773" y="668502"/>
                    <a:pt x="727062" y="667214"/>
                    <a:pt x="741036" y="662224"/>
                  </a:cubicBezTo>
                  <a:cubicBezTo>
                    <a:pt x="748740" y="659553"/>
                    <a:pt x="752579" y="656015"/>
                    <a:pt x="751237" y="646919"/>
                  </a:cubicBezTo>
                  <a:cubicBezTo>
                    <a:pt x="750356" y="640296"/>
                    <a:pt x="751697" y="632816"/>
                    <a:pt x="757507" y="628028"/>
                  </a:cubicBezTo>
                  <a:cubicBezTo>
                    <a:pt x="762923" y="623491"/>
                    <a:pt x="760819" y="619299"/>
                    <a:pt x="758071" y="614963"/>
                  </a:cubicBezTo>
                  <a:cubicBezTo>
                    <a:pt x="755323" y="610627"/>
                    <a:pt x="752430" y="606935"/>
                    <a:pt x="752943" y="601638"/>
                  </a:cubicBezTo>
                  <a:cubicBezTo>
                    <a:pt x="753166" y="597628"/>
                    <a:pt x="749945" y="596908"/>
                    <a:pt x="747224" y="596975"/>
                  </a:cubicBezTo>
                  <a:cubicBezTo>
                    <a:pt x="743319" y="597791"/>
                    <a:pt x="740059" y="598753"/>
                    <a:pt x="736654" y="600358"/>
                  </a:cubicBezTo>
                  <a:cubicBezTo>
                    <a:pt x="724651" y="604097"/>
                    <a:pt x="723757" y="603559"/>
                    <a:pt x="722350" y="591743"/>
                  </a:cubicBezTo>
                  <a:cubicBezTo>
                    <a:pt x="721325" y="585763"/>
                    <a:pt x="721981" y="579822"/>
                    <a:pt x="721599" y="573987"/>
                  </a:cubicBezTo>
                  <a:cubicBezTo>
                    <a:pt x="721506" y="566862"/>
                    <a:pt x="721414" y="559738"/>
                    <a:pt x="732116" y="561796"/>
                  </a:cubicBezTo>
                  <a:cubicBezTo>
                    <a:pt x="735732" y="562268"/>
                    <a:pt x="738136" y="559086"/>
                    <a:pt x="736677" y="555038"/>
                  </a:cubicBezTo>
                  <a:cubicBezTo>
                    <a:pt x="735112" y="549952"/>
                    <a:pt x="733691" y="544222"/>
                    <a:pt x="725922" y="544173"/>
                  </a:cubicBezTo>
                  <a:cubicBezTo>
                    <a:pt x="725528" y="544423"/>
                    <a:pt x="725134" y="544673"/>
                    <a:pt x="724095" y="544779"/>
                  </a:cubicBezTo>
                  <a:cubicBezTo>
                    <a:pt x="720190" y="545596"/>
                    <a:pt x="716418" y="551855"/>
                    <a:pt x="711882" y="546442"/>
                  </a:cubicBezTo>
                  <a:cubicBezTo>
                    <a:pt x="707596" y="541422"/>
                    <a:pt x="705925" y="535298"/>
                    <a:pt x="706478" y="528319"/>
                  </a:cubicBezTo>
                  <a:cubicBezTo>
                    <a:pt x="707383" y="522772"/>
                    <a:pt x="710223" y="517658"/>
                    <a:pt x="713562" y="513331"/>
                  </a:cubicBezTo>
                  <a:cubicBezTo>
                    <a:pt x="716362" y="509899"/>
                    <a:pt x="719123" y="508150"/>
                    <a:pt x="722515" y="512630"/>
                  </a:cubicBezTo>
                  <a:cubicBezTo>
                    <a:pt x="723908" y="513956"/>
                    <a:pt x="725697" y="515034"/>
                    <a:pt x="727274" y="514033"/>
                  </a:cubicBezTo>
                  <a:cubicBezTo>
                    <a:pt x="730035" y="512284"/>
                    <a:pt x="729180" y="510063"/>
                    <a:pt x="728181" y="508486"/>
                  </a:cubicBezTo>
                  <a:cubicBezTo>
                    <a:pt x="726577" y="505083"/>
                    <a:pt x="724827" y="502324"/>
                    <a:pt x="723473" y="499314"/>
                  </a:cubicBezTo>
                  <a:cubicBezTo>
                    <a:pt x="718661" y="489104"/>
                    <a:pt x="722724" y="481557"/>
                    <a:pt x="733648" y="479606"/>
                  </a:cubicBezTo>
                  <a:cubicBezTo>
                    <a:pt x="735081" y="479251"/>
                    <a:pt x="736119" y="479145"/>
                    <a:pt x="737158" y="479038"/>
                  </a:cubicBezTo>
                  <a:cubicBezTo>
                    <a:pt x="754024" y="477743"/>
                    <a:pt x="755747" y="476098"/>
                    <a:pt x="753169" y="458948"/>
                  </a:cubicBezTo>
                  <a:cubicBezTo>
                    <a:pt x="752288" y="452323"/>
                    <a:pt x="753300" y="447814"/>
                    <a:pt x="759715" y="444853"/>
                  </a:cubicBezTo>
                  <a:cubicBezTo>
                    <a:pt x="762331" y="443748"/>
                    <a:pt x="764053" y="442104"/>
                    <a:pt x="765776" y="440460"/>
                  </a:cubicBezTo>
                  <a:cubicBezTo>
                    <a:pt x="777357" y="432567"/>
                    <a:pt x="783680" y="422483"/>
                    <a:pt x="778198" y="407724"/>
                  </a:cubicBezTo>
                  <a:cubicBezTo>
                    <a:pt x="776382" y="402244"/>
                    <a:pt x="775357" y="396265"/>
                    <a:pt x="776014" y="390323"/>
                  </a:cubicBezTo>
                  <a:cubicBezTo>
                    <a:pt x="776237" y="386314"/>
                    <a:pt x="778392" y="382738"/>
                    <a:pt x="782297" y="381921"/>
                  </a:cubicBezTo>
                  <a:cubicBezTo>
                    <a:pt x="786990" y="380605"/>
                    <a:pt x="787661" y="385151"/>
                    <a:pt x="789015" y="388160"/>
                  </a:cubicBezTo>
                  <a:cubicBezTo>
                    <a:pt x="798429" y="406505"/>
                    <a:pt x="798429" y="406505"/>
                    <a:pt x="812745" y="392459"/>
                  </a:cubicBezTo>
                  <a:cubicBezTo>
                    <a:pt x="817912" y="387528"/>
                    <a:pt x="823183" y="383635"/>
                    <a:pt x="829848" y="381068"/>
                  </a:cubicBezTo>
                  <a:cubicBezTo>
                    <a:pt x="836764" y="378895"/>
                    <a:pt x="842246" y="377078"/>
                    <a:pt x="849359" y="383069"/>
                  </a:cubicBezTo>
                  <a:cubicBezTo>
                    <a:pt x="860047" y="391212"/>
                    <a:pt x="877033" y="384868"/>
                    <a:pt x="885906" y="370957"/>
                  </a:cubicBezTo>
                  <a:cubicBezTo>
                    <a:pt x="887379" y="368919"/>
                    <a:pt x="888207" y="366736"/>
                    <a:pt x="889824" y="364054"/>
                  </a:cubicBezTo>
                  <a:cubicBezTo>
                    <a:pt x="897146" y="372121"/>
                    <a:pt x="904759" y="378899"/>
                    <a:pt x="916328" y="377092"/>
                  </a:cubicBezTo>
                  <a:cubicBezTo>
                    <a:pt x="926858" y="375392"/>
                    <a:pt x="933497" y="368421"/>
                    <a:pt x="940780" y="361596"/>
                  </a:cubicBezTo>
                  <a:cubicBezTo>
                    <a:pt x="943067" y="363461"/>
                    <a:pt x="941989" y="365249"/>
                    <a:pt x="941950" y="366932"/>
                  </a:cubicBezTo>
                  <a:cubicBezTo>
                    <a:pt x="939559" y="380603"/>
                    <a:pt x="948959" y="388458"/>
                    <a:pt x="962645" y="384757"/>
                  </a:cubicBezTo>
                  <a:cubicBezTo>
                    <a:pt x="976724" y="380807"/>
                    <a:pt x="976724" y="380807"/>
                    <a:pt x="980276" y="395131"/>
                  </a:cubicBezTo>
                  <a:cubicBezTo>
                    <a:pt x="982760" y="405159"/>
                    <a:pt x="992989" y="410831"/>
                    <a:pt x="1002415" y="406516"/>
                  </a:cubicBezTo>
                  <a:cubicBezTo>
                    <a:pt x="1007253" y="404555"/>
                    <a:pt x="1005150" y="400363"/>
                    <a:pt x="1004189" y="397105"/>
                  </a:cubicBezTo>
                  <a:cubicBezTo>
                    <a:pt x="1002374" y="391624"/>
                    <a:pt x="999666" y="385605"/>
                    <a:pt x="1004583" y="380280"/>
                  </a:cubicBezTo>
                  <a:cubicBezTo>
                    <a:pt x="1008026" y="376992"/>
                    <a:pt x="1010538" y="374847"/>
                    <a:pt x="1012707" y="381760"/>
                  </a:cubicBezTo>
                  <a:cubicBezTo>
                    <a:pt x="1018651" y="398989"/>
                    <a:pt x="1025842" y="401614"/>
                    <a:pt x="1041579" y="393299"/>
                  </a:cubicBezTo>
                  <a:cubicBezTo>
                    <a:pt x="1061509" y="382878"/>
                    <a:pt x="1081925" y="379332"/>
                    <a:pt x="1103867" y="382553"/>
                  </a:cubicBezTo>
                  <a:cubicBezTo>
                    <a:pt x="1114963" y="384362"/>
                    <a:pt x="1125704" y="384737"/>
                    <a:pt x="1136774" y="382141"/>
                  </a:cubicBezTo>
                  <a:cubicBezTo>
                    <a:pt x="1142505" y="380720"/>
                    <a:pt x="1146844" y="377970"/>
                    <a:pt x="1148539" y="371922"/>
                  </a:cubicBezTo>
                  <a:cubicBezTo>
                    <a:pt x="1150090" y="366520"/>
                    <a:pt x="1153179" y="361799"/>
                    <a:pt x="1159621" y="363242"/>
                  </a:cubicBezTo>
                  <a:cubicBezTo>
                    <a:pt x="1166313" y="365079"/>
                    <a:pt x="1163973" y="370982"/>
                    <a:pt x="1163106" y="374845"/>
                  </a:cubicBezTo>
                  <a:cubicBezTo>
                    <a:pt x="1160937" y="384508"/>
                    <a:pt x="1164040" y="390277"/>
                    <a:pt x="1171548" y="396017"/>
                  </a:cubicBezTo>
                  <a:lnTo>
                    <a:pt x="1205445" y="430538"/>
                  </a:lnTo>
                  <a:lnTo>
                    <a:pt x="1209429" y="430483"/>
                  </a:lnTo>
                  <a:cubicBezTo>
                    <a:pt x="1220377" y="428161"/>
                    <a:pt x="1229919" y="421631"/>
                    <a:pt x="1231275" y="411649"/>
                  </a:cubicBezTo>
                  <a:cubicBezTo>
                    <a:pt x="1234740" y="388327"/>
                    <a:pt x="1248678" y="383810"/>
                    <a:pt x="1268141" y="383471"/>
                  </a:cubicBezTo>
                  <a:cubicBezTo>
                    <a:pt x="1271189" y="382978"/>
                    <a:pt x="1274112" y="383046"/>
                    <a:pt x="1277159" y="382553"/>
                  </a:cubicBezTo>
                  <a:cubicBezTo>
                    <a:pt x="1290217" y="381954"/>
                    <a:pt x="1291029" y="380960"/>
                    <a:pt x="1287384" y="368388"/>
                  </a:cubicBezTo>
                  <a:cubicBezTo>
                    <a:pt x="1283923" y="357620"/>
                    <a:pt x="1277724" y="348589"/>
                    <a:pt x="1270278" y="339867"/>
                  </a:cubicBezTo>
                  <a:cubicBezTo>
                    <a:pt x="1265564" y="334695"/>
                    <a:pt x="1264078" y="330837"/>
                    <a:pt x="1268506" y="324188"/>
                  </a:cubicBezTo>
                  <a:cubicBezTo>
                    <a:pt x="1272124" y="318534"/>
                    <a:pt x="1274189" y="311943"/>
                    <a:pt x="1276253" y="305352"/>
                  </a:cubicBezTo>
                  <a:cubicBezTo>
                    <a:pt x="1277817" y="301001"/>
                    <a:pt x="1276458" y="296581"/>
                    <a:pt x="1272233" y="294460"/>
                  </a:cubicBezTo>
                  <a:lnTo>
                    <a:pt x="1269133" y="293976"/>
                  </a:lnTo>
                  <a:lnTo>
                    <a:pt x="1313940" y="261207"/>
                  </a:lnTo>
                  <a:lnTo>
                    <a:pt x="1314400" y="261959"/>
                  </a:lnTo>
                  <a:cubicBezTo>
                    <a:pt x="1315758" y="262779"/>
                    <a:pt x="1317500" y="262875"/>
                    <a:pt x="1319862" y="262817"/>
                  </a:cubicBezTo>
                  <a:cubicBezTo>
                    <a:pt x="1346288" y="262864"/>
                    <a:pt x="1366723" y="273910"/>
                    <a:pt x="1384033" y="293659"/>
                  </a:cubicBezTo>
                  <a:cubicBezTo>
                    <a:pt x="1394331" y="305373"/>
                    <a:pt x="1399528" y="318881"/>
                    <a:pt x="1398378" y="334493"/>
                  </a:cubicBezTo>
                  <a:cubicBezTo>
                    <a:pt x="1397991" y="341460"/>
                    <a:pt x="1399978" y="343080"/>
                    <a:pt x="1406634" y="342221"/>
                  </a:cubicBezTo>
                  <a:cubicBezTo>
                    <a:pt x="1414533" y="341053"/>
                    <a:pt x="1423424" y="340696"/>
                    <a:pt x="1430707" y="337038"/>
                  </a:cubicBezTo>
                  <a:cubicBezTo>
                    <a:pt x="1436060" y="334124"/>
                    <a:pt x="1438047" y="335744"/>
                    <a:pt x="1439714" y="341409"/>
                  </a:cubicBezTo>
                  <a:cubicBezTo>
                    <a:pt x="1442365" y="353170"/>
                    <a:pt x="1463360" y="364342"/>
                    <a:pt x="1474809" y="360443"/>
                  </a:cubicBezTo>
                  <a:cubicBezTo>
                    <a:pt x="1478665" y="358958"/>
                    <a:pt x="1479419" y="355599"/>
                    <a:pt x="1480606" y="352926"/>
                  </a:cubicBezTo>
                  <a:cubicBezTo>
                    <a:pt x="1484851" y="344473"/>
                    <a:pt x="1489529" y="336706"/>
                    <a:pt x="1497747" y="331495"/>
                  </a:cubicBezTo>
                  <a:cubicBezTo>
                    <a:pt x="1511877" y="323496"/>
                    <a:pt x="1521752" y="329236"/>
                    <a:pt x="1521596" y="345658"/>
                  </a:cubicBezTo>
                  <a:cubicBezTo>
                    <a:pt x="1521710" y="350386"/>
                    <a:pt x="1520582" y="355422"/>
                    <a:pt x="1520697" y="360150"/>
                  </a:cubicBezTo>
                  <a:cubicBezTo>
                    <a:pt x="1521293" y="373215"/>
                    <a:pt x="1526134" y="377827"/>
                    <a:pt x="1539318" y="376668"/>
                  </a:cubicBezTo>
                  <a:cubicBezTo>
                    <a:pt x="1545847" y="376369"/>
                    <a:pt x="1551076" y="374014"/>
                    <a:pt x="1556863" y="371785"/>
                  </a:cubicBezTo>
                  <a:cubicBezTo>
                    <a:pt x="1562775" y="368996"/>
                    <a:pt x="1568003" y="366641"/>
                    <a:pt x="1574223" y="365097"/>
                  </a:cubicBezTo>
                  <a:cubicBezTo>
                    <a:pt x="1578641" y="363736"/>
                    <a:pt x="1584052" y="363184"/>
                    <a:pt x="1588835" y="365434"/>
                  </a:cubicBezTo>
                  <a:cubicBezTo>
                    <a:pt x="1595046" y="369177"/>
                    <a:pt x="1589191" y="374330"/>
                    <a:pt x="1588872" y="378372"/>
                  </a:cubicBezTo>
                  <a:cubicBezTo>
                    <a:pt x="1588977" y="388388"/>
                    <a:pt x="1587278" y="398587"/>
                    <a:pt x="1591674" y="407802"/>
                  </a:cubicBezTo>
                  <a:cubicBezTo>
                    <a:pt x="1595020" y="413841"/>
                    <a:pt x="1598684" y="415839"/>
                    <a:pt x="1605716" y="413300"/>
                  </a:cubicBezTo>
                  <a:cubicBezTo>
                    <a:pt x="1615360" y="409585"/>
                    <a:pt x="1624949" y="403506"/>
                    <a:pt x="1633726" y="398419"/>
                  </a:cubicBezTo>
                  <a:cubicBezTo>
                    <a:pt x="1648541" y="389986"/>
                    <a:pt x="1662855" y="383790"/>
                    <a:pt x="1678313" y="396072"/>
                  </a:cubicBezTo>
                  <a:cubicBezTo>
                    <a:pt x="1682413" y="398754"/>
                    <a:pt x="1685836" y="396583"/>
                    <a:pt x="1689134" y="394971"/>
                  </a:cubicBezTo>
                  <a:cubicBezTo>
                    <a:pt x="1695607" y="392307"/>
                    <a:pt x="1700343" y="386904"/>
                    <a:pt x="1704395" y="381934"/>
                  </a:cubicBezTo>
                  <a:cubicBezTo>
                    <a:pt x="1710877" y="373983"/>
                    <a:pt x="1716240" y="365782"/>
                    <a:pt x="1727313" y="363561"/>
                  </a:cubicBezTo>
                  <a:cubicBezTo>
                    <a:pt x="1725085" y="357772"/>
                    <a:pt x="1719616" y="355959"/>
                    <a:pt x="1716203" y="352842"/>
                  </a:cubicBezTo>
                  <a:cubicBezTo>
                    <a:pt x="1712789" y="349725"/>
                    <a:pt x="1707572" y="346792"/>
                    <a:pt x="1709511" y="340762"/>
                  </a:cubicBezTo>
                  <a:cubicBezTo>
                    <a:pt x="1711702" y="333612"/>
                    <a:pt x="1715011" y="326713"/>
                    <a:pt x="1723035" y="324984"/>
                  </a:cubicBezTo>
                  <a:cubicBezTo>
                    <a:pt x="1729942" y="323007"/>
                    <a:pt x="1734724" y="325254"/>
                    <a:pt x="1732158" y="334083"/>
                  </a:cubicBezTo>
                  <a:cubicBezTo>
                    <a:pt x="1730219" y="340114"/>
                    <a:pt x="1733883" y="342111"/>
                    <a:pt x="1738918" y="343239"/>
                  </a:cubicBezTo>
                  <a:cubicBezTo>
                    <a:pt x="1752651" y="347493"/>
                    <a:pt x="1764486" y="336628"/>
                    <a:pt x="1761219" y="322377"/>
                  </a:cubicBezTo>
                  <a:cubicBezTo>
                    <a:pt x="1760545" y="317524"/>
                    <a:pt x="1759185" y="313104"/>
                    <a:pt x="1758636" y="307691"/>
                  </a:cubicBezTo>
                  <a:cubicBezTo>
                    <a:pt x="1758771" y="301844"/>
                    <a:pt x="1761453" y="297743"/>
                    <a:pt x="1767241" y="295514"/>
                  </a:cubicBezTo>
                  <a:cubicBezTo>
                    <a:pt x="1773154" y="292725"/>
                    <a:pt x="1776442" y="296402"/>
                    <a:pt x="1780289" y="300202"/>
                  </a:cubicBezTo>
                  <a:cubicBezTo>
                    <a:pt x="1786991" y="306995"/>
                    <a:pt x="1786787" y="315765"/>
                    <a:pt x="1787702" y="324787"/>
                  </a:cubicBezTo>
                  <a:cubicBezTo>
                    <a:pt x="1789349" y="341026"/>
                    <a:pt x="1789761" y="345086"/>
                    <a:pt x="1798995" y="345173"/>
                  </a:cubicBezTo>
                  <a:lnTo>
                    <a:pt x="1800029" y="345095"/>
                  </a:lnTo>
                  <a:lnTo>
                    <a:pt x="1798659" y="337106"/>
                  </a:lnTo>
                  <a:cubicBezTo>
                    <a:pt x="1797075" y="333602"/>
                    <a:pt x="1794394" y="330138"/>
                    <a:pt x="1790248" y="326711"/>
                  </a:cubicBezTo>
                  <a:cubicBezTo>
                    <a:pt x="1786951" y="324348"/>
                    <a:pt x="1789878" y="319753"/>
                    <a:pt x="1794305" y="319518"/>
                  </a:cubicBezTo>
                  <a:cubicBezTo>
                    <a:pt x="1799366" y="319250"/>
                    <a:pt x="1803793" y="319015"/>
                    <a:pt x="1808853" y="318746"/>
                  </a:cubicBezTo>
                  <a:cubicBezTo>
                    <a:pt x="1831724" y="319434"/>
                    <a:pt x="1842739" y="311872"/>
                    <a:pt x="1850485" y="290530"/>
                  </a:cubicBezTo>
                  <a:cubicBezTo>
                    <a:pt x="1854342" y="279542"/>
                    <a:pt x="1845353" y="277483"/>
                    <a:pt x="1838826" y="274023"/>
                  </a:cubicBezTo>
                  <a:cubicBezTo>
                    <a:pt x="1833599" y="271129"/>
                    <a:pt x="1825908" y="269635"/>
                    <a:pt x="1826804" y="262610"/>
                  </a:cubicBezTo>
                  <a:cubicBezTo>
                    <a:pt x="1828332" y="255552"/>
                    <a:pt x="1835922" y="255149"/>
                    <a:pt x="1841648" y="255479"/>
                  </a:cubicBezTo>
                  <a:cubicBezTo>
                    <a:pt x="1881131" y="258457"/>
                    <a:pt x="1905053" y="231182"/>
                    <a:pt x="1933175" y="211295"/>
                  </a:cubicBezTo>
                  <a:cubicBezTo>
                    <a:pt x="1939897" y="206498"/>
                    <a:pt x="1937630" y="199642"/>
                    <a:pt x="1937293" y="193317"/>
                  </a:cubicBezTo>
                  <a:cubicBezTo>
                    <a:pt x="1937456" y="184428"/>
                    <a:pt x="1931758" y="172680"/>
                    <a:pt x="1940378" y="167782"/>
                  </a:cubicBezTo>
                  <a:cubicBezTo>
                    <a:pt x="1950862" y="162151"/>
                    <a:pt x="1953599" y="177862"/>
                    <a:pt x="1961956" y="179955"/>
                  </a:cubicBezTo>
                  <a:cubicBezTo>
                    <a:pt x="1981933" y="185872"/>
                    <a:pt x="1987457" y="182408"/>
                    <a:pt x="1992141" y="163131"/>
                  </a:cubicBezTo>
                  <a:lnTo>
                    <a:pt x="1992331" y="162587"/>
                  </a:lnTo>
                  <a:lnTo>
                    <a:pt x="1986778" y="144322"/>
                  </a:lnTo>
                  <a:cubicBezTo>
                    <a:pt x="1983609" y="138386"/>
                    <a:pt x="1979283" y="133065"/>
                    <a:pt x="1973980" y="128749"/>
                  </a:cubicBezTo>
                  <a:cubicBezTo>
                    <a:pt x="1957429" y="115673"/>
                    <a:pt x="1933691" y="110591"/>
                    <a:pt x="1912158" y="123151"/>
                  </a:cubicBezTo>
                  <a:cubicBezTo>
                    <a:pt x="1906000" y="126650"/>
                    <a:pt x="1894382" y="122826"/>
                    <a:pt x="1892523" y="135610"/>
                  </a:cubicBezTo>
                  <a:cubicBezTo>
                    <a:pt x="1892092" y="139439"/>
                    <a:pt x="1883438" y="143704"/>
                    <a:pt x="1878608" y="136350"/>
                  </a:cubicBezTo>
                  <a:cubicBezTo>
                    <a:pt x="1877655" y="127361"/>
                    <a:pt x="1877058" y="118355"/>
                    <a:pt x="1882843" y="111953"/>
                  </a:cubicBezTo>
                  <a:cubicBezTo>
                    <a:pt x="1884771" y="109819"/>
                    <a:pt x="1887408" y="107974"/>
                    <a:pt x="1890978" y="106516"/>
                  </a:cubicBezTo>
                  <a:cubicBezTo>
                    <a:pt x="1903393" y="101417"/>
                    <a:pt x="1917610" y="106371"/>
                    <a:pt x="1929358" y="100672"/>
                  </a:cubicBezTo>
                  <a:cubicBezTo>
                    <a:pt x="1935549" y="97807"/>
                    <a:pt x="1944903" y="94773"/>
                    <a:pt x="1933047" y="86523"/>
                  </a:cubicBezTo>
                  <a:cubicBezTo>
                    <a:pt x="1931278" y="77103"/>
                    <a:pt x="1921718" y="64291"/>
                    <a:pt x="1943458" y="67577"/>
                  </a:cubicBezTo>
                  <a:cubicBezTo>
                    <a:pt x="1944722" y="67509"/>
                    <a:pt x="1945356" y="67475"/>
                    <a:pt x="1946687" y="68673"/>
                  </a:cubicBezTo>
                  <a:cubicBezTo>
                    <a:pt x="1952851" y="77226"/>
                    <a:pt x="1963670" y="77919"/>
                    <a:pt x="1972161" y="82543"/>
                  </a:cubicBezTo>
                  <a:cubicBezTo>
                    <a:pt x="1978687" y="86003"/>
                    <a:pt x="1984212" y="82538"/>
                    <a:pt x="1983109" y="73717"/>
                  </a:cubicBezTo>
                  <a:cubicBezTo>
                    <a:pt x="1983708" y="73050"/>
                    <a:pt x="1984939" y="72351"/>
                    <a:pt x="1986238" y="72916"/>
                  </a:cubicBezTo>
                  <a:cubicBezTo>
                    <a:pt x="1991729" y="68819"/>
                    <a:pt x="2000086" y="70912"/>
                    <a:pt x="2004144" y="63720"/>
                  </a:cubicBezTo>
                  <a:cubicBezTo>
                    <a:pt x="2016257" y="52929"/>
                    <a:pt x="2027104" y="42204"/>
                    <a:pt x="2033222" y="26022"/>
                  </a:cubicBezTo>
                  <a:cubicBezTo>
                    <a:pt x="2044462" y="-1214"/>
                    <a:pt x="2059607" y="-2653"/>
                    <a:pt x="2078526" y="19176"/>
                  </a:cubicBezTo>
                  <a:cubicBezTo>
                    <a:pt x="2098810" y="42837"/>
                    <a:pt x="2105802" y="43100"/>
                    <a:pt x="2128694" y="20319"/>
                  </a:cubicBezTo>
                  <a:cubicBezTo>
                    <a:pt x="2129293" y="19653"/>
                    <a:pt x="2129293" y="19653"/>
                    <a:pt x="2129892" y="18987"/>
                  </a:cubicBezTo>
                  <a:cubicBezTo>
                    <a:pt x="2155915" y="-4595"/>
                    <a:pt x="2158976" y="-6660"/>
                    <a:pt x="2179596" y="23325"/>
                  </a:cubicBezTo>
                  <a:cubicBezTo>
                    <a:pt x="2185093" y="31279"/>
                    <a:pt x="2187097" y="45126"/>
                    <a:pt x="2197183" y="43956"/>
                  </a:cubicBezTo>
                  <a:cubicBezTo>
                    <a:pt x="2209799" y="42652"/>
                    <a:pt x="2208361" y="27505"/>
                    <a:pt x="2211619" y="17184"/>
                  </a:cubicBezTo>
                  <a:cubicBezTo>
                    <a:pt x="2213248" y="12024"/>
                    <a:pt x="2214244" y="6896"/>
                    <a:pt x="2215240" y="1769"/>
                  </a:cubicBezTo>
                  <a:cubicBezTo>
                    <a:pt x="2221363" y="-2361"/>
                    <a:pt x="2224095" y="1300"/>
                    <a:pt x="2224397" y="6991"/>
                  </a:cubicBezTo>
                  <a:cubicBezTo>
                    <a:pt x="2225265" y="11385"/>
                    <a:pt x="2224201" y="15249"/>
                    <a:pt x="2226301" y="18942"/>
                  </a:cubicBezTo>
                  <a:cubicBezTo>
                    <a:pt x="2228035" y="27730"/>
                    <a:pt x="2229770" y="36517"/>
                    <a:pt x="2232138" y="45271"/>
                  </a:cubicBezTo>
                  <a:cubicBezTo>
                    <a:pt x="2237540" y="63379"/>
                    <a:pt x="2244665" y="66172"/>
                    <a:pt x="2260606" y="55811"/>
                  </a:cubicBezTo>
                  <a:cubicBezTo>
                    <a:pt x="2267961" y="50981"/>
                    <a:pt x="2273917" y="43688"/>
                    <a:pt x="2281238" y="38224"/>
                  </a:cubicBezTo>
                  <a:cubicBezTo>
                    <a:pt x="2286096" y="34161"/>
                    <a:pt x="2291486" y="28166"/>
                    <a:pt x="2298611" y="30959"/>
                  </a:cubicBezTo>
                  <a:cubicBezTo>
                    <a:pt x="2306403" y="34351"/>
                    <a:pt x="2306806" y="41941"/>
                    <a:pt x="2307841" y="49497"/>
                  </a:cubicBezTo>
                  <a:cubicBezTo>
                    <a:pt x="2308978" y="58952"/>
                    <a:pt x="2308849" y="68472"/>
                    <a:pt x="2309386" y="78592"/>
                  </a:cubicBezTo>
                  <a:cubicBezTo>
                    <a:pt x="2309957" y="89344"/>
                    <a:pt x="2314054" y="94835"/>
                    <a:pt x="2325539" y="96128"/>
                  </a:cubicBezTo>
                  <a:cubicBezTo>
                    <a:pt x="2345947" y="98216"/>
                    <a:pt x="2354075" y="107934"/>
                    <a:pt x="2355715" y="126875"/>
                  </a:cubicBezTo>
                  <a:cubicBezTo>
                    <a:pt x="2359829" y="168518"/>
                    <a:pt x="2362459" y="170281"/>
                    <a:pt x="2403767" y="159843"/>
                  </a:cubicBezTo>
                  <a:lnTo>
                    <a:pt x="2411135" y="158481"/>
                  </a:lnTo>
                  <a:lnTo>
                    <a:pt x="2421802" y="148799"/>
                  </a:lnTo>
                  <a:cubicBezTo>
                    <a:pt x="2431621" y="142570"/>
                    <a:pt x="2444304" y="142532"/>
                    <a:pt x="2452695" y="145256"/>
                  </a:cubicBezTo>
                  <a:cubicBezTo>
                    <a:pt x="2462383" y="148547"/>
                    <a:pt x="2468043" y="147613"/>
                    <a:pt x="2477692" y="138221"/>
                  </a:cubicBezTo>
                  <a:cubicBezTo>
                    <a:pt x="2470578" y="159528"/>
                    <a:pt x="2478168" y="159126"/>
                    <a:pt x="2489883" y="152796"/>
                  </a:cubicBezTo>
                  <a:cubicBezTo>
                    <a:pt x="2490652" y="161317"/>
                    <a:pt x="2490922" y="169391"/>
                    <a:pt x="2492669" y="176909"/>
                  </a:cubicBezTo>
                  <a:lnTo>
                    <a:pt x="2499486" y="189073"/>
                  </a:lnTo>
                  <a:lnTo>
                    <a:pt x="2502551" y="186628"/>
                  </a:lnTo>
                  <a:cubicBezTo>
                    <a:pt x="2504737" y="183025"/>
                    <a:pt x="2505610" y="178538"/>
                    <a:pt x="2505307" y="172845"/>
                  </a:cubicBezTo>
                  <a:cubicBezTo>
                    <a:pt x="2503729" y="143118"/>
                    <a:pt x="2505492" y="140488"/>
                    <a:pt x="2536983" y="136278"/>
                  </a:cubicBezTo>
                  <a:cubicBezTo>
                    <a:pt x="2550231" y="134940"/>
                    <a:pt x="2549928" y="129248"/>
                    <a:pt x="2544398" y="120661"/>
                  </a:cubicBezTo>
                  <a:cubicBezTo>
                    <a:pt x="2542328" y="105549"/>
                    <a:pt x="2552817" y="111970"/>
                    <a:pt x="2559808" y="112233"/>
                  </a:cubicBezTo>
                  <a:cubicBezTo>
                    <a:pt x="2589406" y="120175"/>
                    <a:pt x="2608611" y="111544"/>
                    <a:pt x="2624244" y="83440"/>
                  </a:cubicBezTo>
                  <a:cubicBezTo>
                    <a:pt x="2637582" y="59899"/>
                    <a:pt x="2642508" y="57099"/>
                    <a:pt x="2658258" y="67046"/>
                  </a:cubicBezTo>
                  <a:cubicBezTo>
                    <a:pt x="2662423" y="73801"/>
                    <a:pt x="2663559" y="83256"/>
                    <a:pt x="2673780" y="84616"/>
                  </a:cubicBezTo>
                  <a:cubicBezTo>
                    <a:pt x="2685399" y="88439"/>
                    <a:pt x="2694019" y="83541"/>
                    <a:pt x="2702471" y="75481"/>
                  </a:cubicBezTo>
                  <a:cubicBezTo>
                    <a:pt x="2710324" y="68087"/>
                    <a:pt x="2716710" y="56965"/>
                    <a:pt x="2730195" y="60055"/>
                  </a:cubicBezTo>
                  <a:cubicBezTo>
                    <a:pt x="2735025" y="67410"/>
                    <a:pt x="2739223" y="74798"/>
                    <a:pt x="2745884" y="80788"/>
                  </a:cubicBezTo>
                  <a:cubicBezTo>
                    <a:pt x="2749880" y="84380"/>
                    <a:pt x="2748520" y="94601"/>
                    <a:pt x="2758472" y="90901"/>
                  </a:cubicBezTo>
                  <a:cubicBezTo>
                    <a:pt x="2762765" y="88136"/>
                    <a:pt x="2763761" y="83010"/>
                    <a:pt x="2766756" y="79679"/>
                  </a:cubicBezTo>
                  <a:cubicBezTo>
                    <a:pt x="2767355" y="79013"/>
                    <a:pt x="2767288" y="77749"/>
                    <a:pt x="2767220" y="76483"/>
                  </a:cubicBezTo>
                  <a:cubicBezTo>
                    <a:pt x="2770680" y="69956"/>
                    <a:pt x="2765116" y="60737"/>
                    <a:pt x="2773735" y="55840"/>
                  </a:cubicBezTo>
                  <a:cubicBezTo>
                    <a:pt x="2781460" y="57967"/>
                    <a:pt x="2780564" y="64992"/>
                    <a:pt x="2781499" y="70651"/>
                  </a:cubicBezTo>
                  <a:cubicBezTo>
                    <a:pt x="2782434" y="76309"/>
                    <a:pt x="2783402" y="82600"/>
                    <a:pt x="2784970" y="88225"/>
                  </a:cubicBezTo>
                  <a:cubicBezTo>
                    <a:pt x="2790572" y="110129"/>
                    <a:pt x="2797664" y="112290"/>
                    <a:pt x="2815301" y="98032"/>
                  </a:cubicBezTo>
                  <a:cubicBezTo>
                    <a:pt x="2819527" y="94002"/>
                    <a:pt x="2823720" y="89340"/>
                    <a:pt x="2827279" y="84711"/>
                  </a:cubicBezTo>
                  <a:cubicBezTo>
                    <a:pt x="2839660" y="78979"/>
                    <a:pt x="2845688" y="85002"/>
                    <a:pt x="2846959" y="96987"/>
                  </a:cubicBezTo>
                  <a:cubicBezTo>
                    <a:pt x="2847927" y="103278"/>
                    <a:pt x="2848297" y="110234"/>
                    <a:pt x="2848000" y="116593"/>
                  </a:cubicBezTo>
                  <a:cubicBezTo>
                    <a:pt x="2847904" y="126748"/>
                    <a:pt x="2850138" y="132971"/>
                    <a:pt x="2862855" y="133564"/>
                  </a:cubicBezTo>
                  <a:cubicBezTo>
                    <a:pt x="2876837" y="134091"/>
                    <a:pt x="2883134" y="145174"/>
                    <a:pt x="2884472" y="158421"/>
                  </a:cubicBezTo>
                  <a:cubicBezTo>
                    <a:pt x="2888015" y="189314"/>
                    <a:pt x="2888015" y="189314"/>
                    <a:pt x="2917709" y="187102"/>
                  </a:cubicBezTo>
                  <a:cubicBezTo>
                    <a:pt x="2924034" y="186766"/>
                    <a:pt x="2933750" y="178638"/>
                    <a:pt x="2933291" y="193886"/>
                  </a:cubicBezTo>
                  <a:cubicBezTo>
                    <a:pt x="2930896" y="196550"/>
                    <a:pt x="2928500" y="199215"/>
                    <a:pt x="2926071" y="201247"/>
                  </a:cubicBezTo>
                  <a:cubicBezTo>
                    <a:pt x="2919018" y="211769"/>
                    <a:pt x="2926709" y="213263"/>
                    <a:pt x="2934433" y="215391"/>
                  </a:cubicBezTo>
                  <a:cubicBezTo>
                    <a:pt x="2948481" y="217182"/>
                    <a:pt x="2958238" y="221738"/>
                    <a:pt x="2958478" y="238217"/>
                  </a:cubicBezTo>
                  <a:cubicBezTo>
                    <a:pt x="2958216" y="245207"/>
                    <a:pt x="2963013" y="251930"/>
                    <a:pt x="2965280" y="258786"/>
                  </a:cubicBezTo>
                  <a:cubicBezTo>
                    <a:pt x="2968380" y="269405"/>
                    <a:pt x="2966953" y="278360"/>
                    <a:pt x="2958500" y="286420"/>
                  </a:cubicBezTo>
                  <a:cubicBezTo>
                    <a:pt x="2942862" y="302473"/>
                    <a:pt x="2942868" y="314524"/>
                    <a:pt x="2957723" y="331496"/>
                  </a:cubicBezTo>
                  <a:cubicBezTo>
                    <a:pt x="2961120" y="335755"/>
                    <a:pt x="2965117" y="339348"/>
                    <a:pt x="2968514" y="343608"/>
                  </a:cubicBezTo>
                  <a:cubicBezTo>
                    <a:pt x="2976642" y="353325"/>
                    <a:pt x="2976513" y="362846"/>
                    <a:pt x="2968162" y="372803"/>
                  </a:cubicBezTo>
                  <a:cubicBezTo>
                    <a:pt x="2962322" y="379297"/>
                    <a:pt x="2954685" y="385530"/>
                    <a:pt x="2955827" y="394151"/>
                  </a:cubicBezTo>
                  <a:lnTo>
                    <a:pt x="2960174" y="403426"/>
                  </a:lnTo>
                  <a:lnTo>
                    <a:pt x="2961076" y="403846"/>
                  </a:lnTo>
                  <a:cubicBezTo>
                    <a:pt x="2966715" y="404799"/>
                    <a:pt x="2974620" y="407133"/>
                    <a:pt x="2970332" y="395811"/>
                  </a:cubicBezTo>
                  <a:cubicBezTo>
                    <a:pt x="2973573" y="388459"/>
                    <a:pt x="2973034" y="375070"/>
                    <a:pt x="2986510" y="387644"/>
                  </a:cubicBezTo>
                  <a:cubicBezTo>
                    <a:pt x="2987416" y="388197"/>
                    <a:pt x="2987869" y="388474"/>
                    <a:pt x="2988222" y="389933"/>
                  </a:cubicBezTo>
                  <a:cubicBezTo>
                    <a:pt x="2988431" y="398767"/>
                    <a:pt x="2995584" y="404374"/>
                    <a:pt x="2999263" y="411595"/>
                  </a:cubicBezTo>
                  <a:cubicBezTo>
                    <a:pt x="3002136" y="417078"/>
                    <a:pt x="3007598" y="417301"/>
                    <a:pt x="3011016" y="410679"/>
                  </a:cubicBezTo>
                  <a:cubicBezTo>
                    <a:pt x="3011746" y="410503"/>
                    <a:pt x="3012929" y="410603"/>
                    <a:pt x="3013559" y="411609"/>
                  </a:cubicBezTo>
                  <a:cubicBezTo>
                    <a:pt x="3019297" y="411378"/>
                    <a:pt x="3024083" y="416786"/>
                    <a:pt x="3030298" y="413735"/>
                  </a:cubicBezTo>
                  <a:cubicBezTo>
                    <a:pt x="3043787" y="412014"/>
                    <a:pt x="3056369" y="409739"/>
                    <a:pt x="3068268" y="401449"/>
                  </a:cubicBezTo>
                  <a:cubicBezTo>
                    <a:pt x="3088946" y="387943"/>
                    <a:pt x="3100100" y="394126"/>
                    <a:pt x="3102837" y="418184"/>
                  </a:cubicBezTo>
                  <a:cubicBezTo>
                    <a:pt x="3105650" y="444157"/>
                    <a:pt x="3110360" y="447651"/>
                    <a:pt x="3136983" y="442748"/>
                  </a:cubicBezTo>
                  <a:cubicBezTo>
                    <a:pt x="3137714" y="442572"/>
                    <a:pt x="3137714" y="442572"/>
                    <a:pt x="3138443" y="442395"/>
                  </a:cubicBezTo>
                  <a:cubicBezTo>
                    <a:pt x="3167611" y="438421"/>
                    <a:pt x="3170707" y="438444"/>
                    <a:pt x="3170756" y="468949"/>
                  </a:cubicBezTo>
                  <a:cubicBezTo>
                    <a:pt x="3170786" y="477052"/>
                    <a:pt x="3165610" y="487577"/>
                    <a:pt x="3173139" y="491549"/>
                  </a:cubicBezTo>
                  <a:cubicBezTo>
                    <a:pt x="3182480" y="496625"/>
                    <a:pt x="3188663" y="485470"/>
                    <a:pt x="3195806" y="479877"/>
                  </a:cubicBezTo>
                  <a:cubicBezTo>
                    <a:pt x="3199379" y="477081"/>
                    <a:pt x="3202497" y="474008"/>
                    <a:pt x="3205615" y="470935"/>
                  </a:cubicBezTo>
                  <a:cubicBezTo>
                    <a:pt x="3211807" y="470981"/>
                    <a:pt x="3211961" y="474806"/>
                    <a:pt x="3209472" y="478885"/>
                  </a:cubicBezTo>
                  <a:cubicBezTo>
                    <a:pt x="3207990" y="482335"/>
                    <a:pt x="3205424" y="484502"/>
                    <a:pt x="3205125" y="488051"/>
                  </a:cubicBezTo>
                  <a:cubicBezTo>
                    <a:pt x="3202160" y="494949"/>
                    <a:pt x="3199196" y="501847"/>
                    <a:pt x="3196684" y="509022"/>
                  </a:cubicBezTo>
                  <a:cubicBezTo>
                    <a:pt x="3191838" y="524102"/>
                    <a:pt x="3195442" y="529410"/>
                    <a:pt x="3211374" y="529800"/>
                  </a:cubicBezTo>
                  <a:cubicBezTo>
                    <a:pt x="3218748" y="529946"/>
                    <a:pt x="3226322" y="527725"/>
                    <a:pt x="3233973" y="527417"/>
                  </a:cubicBezTo>
                  <a:cubicBezTo>
                    <a:pt x="3239259" y="526910"/>
                    <a:pt x="3245826" y="525318"/>
                    <a:pt x="3249429" y="530626"/>
                  </a:cubicBezTo>
                  <a:cubicBezTo>
                    <a:pt x="3253209" y="536664"/>
                    <a:pt x="3249891" y="542103"/>
                    <a:pt x="3247026" y="547818"/>
                  </a:cubicBezTo>
                  <a:cubicBezTo>
                    <a:pt x="3243332" y="554894"/>
                    <a:pt x="3238731" y="561416"/>
                    <a:pt x="3234306" y="568668"/>
                  </a:cubicBezTo>
                  <a:cubicBezTo>
                    <a:pt x="3229606" y="576373"/>
                    <a:pt x="3229837" y="582111"/>
                    <a:pt x="3237166" y="588447"/>
                  </a:cubicBezTo>
                  <a:cubicBezTo>
                    <a:pt x="3250287" y="599562"/>
                    <a:pt x="3251302" y="610133"/>
                    <a:pt x="3243460" y="624006"/>
                  </a:cubicBezTo>
                  <a:cubicBezTo>
                    <a:pt x="3226570" y="654750"/>
                    <a:pt x="3227553" y="657215"/>
                    <a:pt x="3261062" y="669573"/>
                  </a:cubicBezTo>
                  <a:lnTo>
                    <a:pt x="3266803" y="672122"/>
                  </a:lnTo>
                  <a:lnTo>
                    <a:pt x="3278766" y="670484"/>
                  </a:lnTo>
                  <a:cubicBezTo>
                    <a:pt x="3288507" y="670829"/>
                    <a:pt x="3297296" y="676813"/>
                    <a:pt x="3301805" y="682673"/>
                  </a:cubicBezTo>
                  <a:cubicBezTo>
                    <a:pt x="3306944" y="689540"/>
                    <a:pt x="3311300" y="691576"/>
                    <a:pt x="3322422" y="689654"/>
                  </a:cubicBezTo>
                  <a:cubicBezTo>
                    <a:pt x="3307407" y="701017"/>
                    <a:pt x="3312846" y="704334"/>
                    <a:pt x="3323945" y="705510"/>
                  </a:cubicBezTo>
                  <a:cubicBezTo>
                    <a:pt x="3320439" y="711766"/>
                    <a:pt x="3316800" y="717475"/>
                    <a:pt x="3314446" y="723502"/>
                  </a:cubicBezTo>
                  <a:lnTo>
                    <a:pt x="3313394" y="735144"/>
                  </a:lnTo>
                  <a:lnTo>
                    <a:pt x="3316672" y="734906"/>
                  </a:lnTo>
                  <a:cubicBezTo>
                    <a:pt x="3319892" y="733450"/>
                    <a:pt x="3322621" y="730761"/>
                    <a:pt x="3325110" y="726681"/>
                  </a:cubicBezTo>
                  <a:cubicBezTo>
                    <a:pt x="3338105" y="705379"/>
                    <a:pt x="3340571" y="704396"/>
                    <a:pt x="3364340" y="716408"/>
                  </a:cubicBezTo>
                  <a:cubicBezTo>
                    <a:pt x="3374134" y="721761"/>
                    <a:pt x="3376623" y="717682"/>
                    <a:pt x="3376868" y="709124"/>
                  </a:cubicBezTo>
                  <a:cubicBezTo>
                    <a:pt x="3382598" y="697694"/>
                    <a:pt x="3386808" y="707104"/>
                    <a:pt x="3391517" y="710599"/>
                  </a:cubicBezTo>
                  <a:cubicBezTo>
                    <a:pt x="3408219" y="730117"/>
                    <a:pt x="3425587" y="733249"/>
                    <a:pt x="3449715" y="721225"/>
                  </a:cubicBezTo>
                  <a:cubicBezTo>
                    <a:pt x="3470094" y="711268"/>
                    <a:pt x="3474825" y="711667"/>
                    <a:pt x="3481003" y="726008"/>
                  </a:cubicBezTo>
                  <a:cubicBezTo>
                    <a:pt x="3480681" y="732653"/>
                    <a:pt x="3476986" y="739728"/>
                    <a:pt x="3483409" y="745513"/>
                  </a:cubicBezTo>
                  <a:cubicBezTo>
                    <a:pt x="3489632" y="753662"/>
                    <a:pt x="3497913" y="754361"/>
                    <a:pt x="3507576" y="752793"/>
                  </a:cubicBezTo>
                  <a:cubicBezTo>
                    <a:pt x="3516510" y="751402"/>
                    <a:pt x="3526197" y="746738"/>
                    <a:pt x="3534055" y="755263"/>
                  </a:cubicBezTo>
                  <a:cubicBezTo>
                    <a:pt x="3533910" y="762639"/>
                    <a:pt x="3533312" y="769737"/>
                    <a:pt x="3535079" y="777034"/>
                  </a:cubicBezTo>
                  <a:cubicBezTo>
                    <a:pt x="3536139" y="781412"/>
                    <a:pt x="3530355" y="787835"/>
                    <a:pt x="3538990" y="789993"/>
                  </a:cubicBezTo>
                  <a:cubicBezTo>
                    <a:pt x="3543269" y="790115"/>
                    <a:pt x="3546387" y="787042"/>
                    <a:pt x="3550035" y="786158"/>
                  </a:cubicBezTo>
                  <a:cubicBezTo>
                    <a:pt x="3550766" y="785982"/>
                    <a:pt x="3551318" y="785076"/>
                    <a:pt x="3551872" y="784169"/>
                  </a:cubicBezTo>
                  <a:cubicBezTo>
                    <a:pt x="3557356" y="781296"/>
                    <a:pt x="3557878" y="772285"/>
                    <a:pt x="3566159" y="772983"/>
                  </a:cubicBezTo>
                  <a:cubicBezTo>
                    <a:pt x="3570491" y="778114"/>
                    <a:pt x="3566544" y="782548"/>
                    <a:pt x="3564509" y="786903"/>
                  </a:cubicBezTo>
                  <a:cubicBezTo>
                    <a:pt x="3562473" y="791258"/>
                    <a:pt x="3560161" y="796068"/>
                    <a:pt x="3558579" y="800700"/>
                  </a:cubicBezTo>
                  <a:cubicBezTo>
                    <a:pt x="3552074" y="818499"/>
                    <a:pt x="3555953" y="823354"/>
                    <a:pt x="3574904" y="821854"/>
                  </a:cubicBezTo>
                  <a:cubicBezTo>
                    <a:pt x="3579736" y="821070"/>
                    <a:pt x="3584844" y="819833"/>
                    <a:pt x="3589499" y="818319"/>
                  </a:cubicBezTo>
                  <a:cubicBezTo>
                    <a:pt x="3600777" y="820223"/>
                    <a:pt x="3602091" y="827244"/>
                    <a:pt x="3597290" y="836133"/>
                  </a:cubicBezTo>
                  <a:cubicBezTo>
                    <a:pt x="3594978" y="840942"/>
                    <a:pt x="3591937" y="845927"/>
                    <a:pt x="3588718" y="850183"/>
                  </a:cubicBezTo>
                  <a:cubicBezTo>
                    <a:pt x="3583841" y="857159"/>
                    <a:pt x="3582435" y="862521"/>
                    <a:pt x="3590947" y="868957"/>
                  </a:cubicBezTo>
                  <a:cubicBezTo>
                    <a:pt x="3600366" y="875947"/>
                    <a:pt x="3599468" y="886593"/>
                    <a:pt x="3594115" y="896388"/>
                  </a:cubicBezTo>
                  <a:cubicBezTo>
                    <a:pt x="3581925" y="919427"/>
                    <a:pt x="3581925" y="919427"/>
                    <a:pt x="3603504" y="931969"/>
                  </a:cubicBezTo>
                  <a:cubicBezTo>
                    <a:pt x="3608037" y="934735"/>
                    <a:pt x="3618608" y="933719"/>
                    <a:pt x="3611064" y="944044"/>
                  </a:cubicBezTo>
                  <a:cubicBezTo>
                    <a:pt x="3608145" y="944751"/>
                    <a:pt x="3605226" y="945458"/>
                    <a:pt x="3602584" y="945712"/>
                  </a:cubicBezTo>
                  <a:cubicBezTo>
                    <a:pt x="3592721" y="949646"/>
                    <a:pt x="3597331" y="954324"/>
                    <a:pt x="3601663" y="959454"/>
                  </a:cubicBezTo>
                  <a:cubicBezTo>
                    <a:pt x="3610528" y="967351"/>
                    <a:pt x="3615115" y="975124"/>
                    <a:pt x="3607473" y="986633"/>
                  </a:cubicBezTo>
                  <a:cubicBezTo>
                    <a:pt x="3603978" y="991342"/>
                    <a:pt x="3604108" y="998262"/>
                    <a:pt x="3602427" y="1004078"/>
                  </a:cubicBezTo>
                  <a:cubicBezTo>
                    <a:pt x="3599539" y="1012889"/>
                    <a:pt x="3594309" y="1018405"/>
                    <a:pt x="3584645" y="1019972"/>
                  </a:cubicBezTo>
                  <a:cubicBezTo>
                    <a:pt x="3566224" y="1023661"/>
                    <a:pt x="3560518" y="1031997"/>
                    <a:pt x="3562747" y="1050771"/>
                  </a:cubicBezTo>
                  <a:cubicBezTo>
                    <a:pt x="3563077" y="1055326"/>
                    <a:pt x="3564138" y="1059705"/>
                    <a:pt x="3564469" y="1064260"/>
                  </a:cubicBezTo>
                  <a:cubicBezTo>
                    <a:pt x="3565484" y="1074830"/>
                    <a:pt x="3560883" y="1081352"/>
                    <a:pt x="3550390" y="1084279"/>
                  </a:cubicBezTo>
                  <a:cubicBezTo>
                    <a:pt x="3540903" y="1086577"/>
                    <a:pt x="3529426" y="1087039"/>
                    <a:pt x="3530319" y="1101888"/>
                  </a:cubicBezTo>
                  <a:cubicBezTo>
                    <a:pt x="3531134" y="1114823"/>
                    <a:pt x="3531949" y="1127760"/>
                    <a:pt x="3548134" y="1130793"/>
                  </a:cubicBezTo>
                  <a:cubicBezTo>
                    <a:pt x="3549771" y="1131169"/>
                    <a:pt x="3552314" y="1132098"/>
                    <a:pt x="3551837" y="1134918"/>
                  </a:cubicBezTo>
                  <a:cubicBezTo>
                    <a:pt x="3548896" y="1138720"/>
                    <a:pt x="3544817" y="1136232"/>
                    <a:pt x="3541268" y="1135933"/>
                  </a:cubicBezTo>
                  <a:cubicBezTo>
                    <a:pt x="3526043" y="1138460"/>
                    <a:pt x="3512146" y="1133715"/>
                    <a:pt x="3498150" y="1130151"/>
                  </a:cubicBezTo>
                  <a:cubicBezTo>
                    <a:pt x="3490322" y="1129730"/>
                    <a:pt x="3486727" y="1135622"/>
                    <a:pt x="3483133" y="1141514"/>
                  </a:cubicBezTo>
                  <a:cubicBezTo>
                    <a:pt x="3479815" y="1146952"/>
                    <a:pt x="3476674" y="1153121"/>
                    <a:pt x="3473356" y="1158560"/>
                  </a:cubicBezTo>
                  <a:cubicBezTo>
                    <a:pt x="3461642" y="1178780"/>
                    <a:pt x="3460914" y="1178957"/>
                    <a:pt x="3440770" y="1169156"/>
                  </a:cubicBezTo>
                  <a:cubicBezTo>
                    <a:pt x="3436354" y="1187608"/>
                    <a:pt x="3436354" y="1187608"/>
                    <a:pt x="3419032" y="1178283"/>
                  </a:cubicBezTo>
                  <a:cubicBezTo>
                    <a:pt x="3415859" y="1176348"/>
                    <a:pt x="3412409" y="1174866"/>
                    <a:pt x="3409114" y="1177209"/>
                  </a:cubicBezTo>
                  <a:cubicBezTo>
                    <a:pt x="3405819" y="1179553"/>
                    <a:pt x="3408162" y="1182848"/>
                    <a:pt x="3408869" y="1185767"/>
                  </a:cubicBezTo>
                  <a:cubicBezTo>
                    <a:pt x="3410560" y="1191152"/>
                    <a:pt x="3412250" y="1196536"/>
                    <a:pt x="3413211" y="1202098"/>
                  </a:cubicBezTo>
                  <a:cubicBezTo>
                    <a:pt x="3415409" y="1212768"/>
                    <a:pt x="3420925" y="1217998"/>
                    <a:pt x="3432225" y="1216807"/>
                  </a:cubicBezTo>
                  <a:cubicBezTo>
                    <a:pt x="3440152" y="1216045"/>
                    <a:pt x="3446143" y="1218458"/>
                    <a:pt x="3448817" y="1226307"/>
                  </a:cubicBezTo>
                  <a:cubicBezTo>
                    <a:pt x="3448949" y="1233228"/>
                    <a:pt x="3443564" y="1234919"/>
                    <a:pt x="3438732" y="1235703"/>
                  </a:cubicBezTo>
                  <a:cubicBezTo>
                    <a:pt x="3408736" y="1241036"/>
                    <a:pt x="3391461" y="1262216"/>
                    <a:pt x="3374993" y="1285133"/>
                  </a:cubicBezTo>
                  <a:cubicBezTo>
                    <a:pt x="3366640" y="1297295"/>
                    <a:pt x="3361480" y="1300211"/>
                    <a:pt x="3354054" y="1294223"/>
                  </a:cubicBezTo>
                  <a:lnTo>
                    <a:pt x="3347879" y="1287635"/>
                  </a:lnTo>
                  <a:lnTo>
                    <a:pt x="3338368" y="1296544"/>
                  </a:lnTo>
                  <a:lnTo>
                    <a:pt x="3337209" y="1300189"/>
                  </a:lnTo>
                  <a:lnTo>
                    <a:pt x="3345693" y="1300905"/>
                  </a:lnTo>
                  <a:cubicBezTo>
                    <a:pt x="3367617" y="1303707"/>
                    <a:pt x="3374447" y="1315958"/>
                    <a:pt x="3364647" y="1336101"/>
                  </a:cubicBezTo>
                  <a:cubicBezTo>
                    <a:pt x="3360576" y="1344812"/>
                    <a:pt x="3354239" y="1352141"/>
                    <a:pt x="3351981" y="1361958"/>
                  </a:cubicBezTo>
                  <a:cubicBezTo>
                    <a:pt x="3347943" y="1378774"/>
                    <a:pt x="3351546" y="1384082"/>
                    <a:pt x="3368583" y="1382660"/>
                  </a:cubicBezTo>
                  <a:cubicBezTo>
                    <a:pt x="3373592" y="1382605"/>
                    <a:pt x="3378700" y="1381368"/>
                    <a:pt x="3383532" y="1380584"/>
                  </a:cubicBezTo>
                  <a:cubicBezTo>
                    <a:pt x="3387910" y="1379524"/>
                    <a:pt x="3392289" y="1378464"/>
                    <a:pt x="3397575" y="1377956"/>
                  </a:cubicBezTo>
                  <a:cubicBezTo>
                    <a:pt x="3377911" y="1402032"/>
                    <a:pt x="3361956" y="1404737"/>
                    <a:pt x="3338034" y="1388899"/>
                  </a:cubicBezTo>
                  <a:cubicBezTo>
                    <a:pt x="3326526" y="1381257"/>
                    <a:pt x="3321142" y="1382947"/>
                    <a:pt x="3319514" y="1393771"/>
                  </a:cubicBezTo>
                  <a:cubicBezTo>
                    <a:pt x="3319264" y="1396729"/>
                    <a:pt x="3320211" y="1401038"/>
                    <a:pt x="3320276" y="1404499"/>
                  </a:cubicBezTo>
                  <a:lnTo>
                    <a:pt x="3319892" y="1406503"/>
                  </a:lnTo>
                  <a:lnTo>
                    <a:pt x="3351343" y="1411484"/>
                  </a:lnTo>
                  <a:cubicBezTo>
                    <a:pt x="3358159" y="1412563"/>
                    <a:pt x="3365666" y="1412677"/>
                    <a:pt x="3370604" y="1418834"/>
                  </a:cubicBezTo>
                  <a:cubicBezTo>
                    <a:pt x="3371212" y="1418394"/>
                    <a:pt x="3371820" y="1417953"/>
                    <a:pt x="3372427" y="1417510"/>
                  </a:cubicBezTo>
                  <a:cubicBezTo>
                    <a:pt x="3391694" y="1414650"/>
                    <a:pt x="3410074" y="1420785"/>
                    <a:pt x="3429285" y="1421677"/>
                  </a:cubicBezTo>
                  <a:cubicBezTo>
                    <a:pt x="3465084" y="1423046"/>
                    <a:pt x="3501241" y="1425548"/>
                    <a:pt x="3537127" y="1416180"/>
                  </a:cubicBezTo>
                  <a:cubicBezTo>
                    <a:pt x="3547755" y="1413562"/>
                    <a:pt x="3559182" y="1412685"/>
                    <a:pt x="3570029" y="1415478"/>
                  </a:cubicBezTo>
                  <a:cubicBezTo>
                    <a:pt x="3587609" y="1419874"/>
                    <a:pt x="3603144" y="1430397"/>
                    <a:pt x="3622826" y="1424914"/>
                  </a:cubicBezTo>
                  <a:cubicBezTo>
                    <a:pt x="3631274" y="1422488"/>
                    <a:pt x="3640905" y="1426164"/>
                    <a:pt x="3649654" y="1428626"/>
                  </a:cubicBezTo>
                  <a:cubicBezTo>
                    <a:pt x="3654815" y="1429980"/>
                    <a:pt x="3659285" y="1432301"/>
                    <a:pt x="3659254" y="1439284"/>
                  </a:cubicBezTo>
                  <a:cubicBezTo>
                    <a:pt x="3662047" y="1428438"/>
                    <a:pt x="3669088" y="1424715"/>
                    <a:pt x="3678443" y="1426734"/>
                  </a:cubicBezTo>
                  <a:cubicBezTo>
                    <a:pt x="3698204" y="1430939"/>
                    <a:pt x="3718962" y="1428851"/>
                    <a:pt x="3736952" y="1440838"/>
                  </a:cubicBezTo>
                  <a:cubicBezTo>
                    <a:pt x="3741339" y="1443683"/>
                    <a:pt x="3747882" y="1443106"/>
                    <a:pt x="3753042" y="1444462"/>
                  </a:cubicBezTo>
                  <a:cubicBezTo>
                    <a:pt x="3768966" y="1449134"/>
                    <a:pt x="3785057" y="1452757"/>
                    <a:pt x="3801091" y="1460134"/>
                  </a:cubicBezTo>
                  <a:cubicBezTo>
                    <a:pt x="3816515" y="1467952"/>
                    <a:pt x="3832850" y="1480215"/>
                    <a:pt x="3852917" y="1479093"/>
                  </a:cubicBezTo>
                  <a:cubicBezTo>
                    <a:pt x="3862605" y="1479015"/>
                    <a:pt x="3873617" y="1480759"/>
                    <a:pt x="3880072" y="1490918"/>
                  </a:cubicBezTo>
                  <a:lnTo>
                    <a:pt x="3881728" y="1490643"/>
                  </a:lnTo>
                  <a:lnTo>
                    <a:pt x="3881727" y="1490645"/>
                  </a:lnTo>
                  <a:cubicBezTo>
                    <a:pt x="3882639" y="1489982"/>
                    <a:pt x="3882597" y="1490244"/>
                    <a:pt x="3882142" y="1490575"/>
                  </a:cubicBezTo>
                  <a:lnTo>
                    <a:pt x="3881728" y="1490643"/>
                  </a:lnTo>
                  <a:lnTo>
                    <a:pt x="3880762" y="1489954"/>
                  </a:lnTo>
                  <a:cubicBezTo>
                    <a:pt x="3874443" y="1485728"/>
                    <a:pt x="3875024" y="1482057"/>
                    <a:pt x="3881898" y="1479383"/>
                  </a:cubicBezTo>
                  <a:cubicBezTo>
                    <a:pt x="3884245" y="1478142"/>
                    <a:pt x="3886867" y="1478557"/>
                    <a:pt x="3889489" y="1478972"/>
                  </a:cubicBezTo>
                  <a:cubicBezTo>
                    <a:pt x="3916868" y="1485996"/>
                    <a:pt x="3945771" y="1476597"/>
                    <a:pt x="3973092" y="1487374"/>
                  </a:cubicBezTo>
                  <a:cubicBezTo>
                    <a:pt x="3977120" y="1489087"/>
                    <a:pt x="3982696" y="1487820"/>
                    <a:pt x="3987858" y="1489176"/>
                  </a:cubicBezTo>
                  <a:cubicBezTo>
                    <a:pt x="3988907" y="1489342"/>
                    <a:pt x="3990396" y="1490115"/>
                    <a:pt x="3991362" y="1490805"/>
                  </a:cubicBezTo>
                  <a:cubicBezTo>
                    <a:pt x="3994176" y="1493402"/>
                    <a:pt x="3994036" y="1497680"/>
                    <a:pt x="3998148" y="1498868"/>
                  </a:cubicBezTo>
                  <a:cubicBezTo>
                    <a:pt x="3999031" y="1500083"/>
                    <a:pt x="3999389" y="1501215"/>
                    <a:pt x="3999748" y="1502347"/>
                  </a:cubicBezTo>
                  <a:cubicBezTo>
                    <a:pt x="4000298" y="1505659"/>
                    <a:pt x="4000324" y="1508889"/>
                    <a:pt x="3999825" y="1512035"/>
                  </a:cubicBezTo>
                  <a:cubicBezTo>
                    <a:pt x="4000018" y="1514215"/>
                    <a:pt x="3999686" y="1516314"/>
                    <a:pt x="3999960" y="1517970"/>
                  </a:cubicBezTo>
                  <a:cubicBezTo>
                    <a:pt x="4007438" y="1525066"/>
                    <a:pt x="4015111" y="1524131"/>
                    <a:pt x="4023367" y="1519526"/>
                  </a:cubicBezTo>
                  <a:cubicBezTo>
                    <a:pt x="4031372" y="1516494"/>
                    <a:pt x="4036891" y="1518980"/>
                    <a:pt x="4040531" y="1526545"/>
                  </a:cubicBezTo>
                  <a:cubicBezTo>
                    <a:pt x="4043371" y="1532370"/>
                    <a:pt x="4040968" y="1537365"/>
                    <a:pt x="4034260" y="1538991"/>
                  </a:cubicBezTo>
                  <a:cubicBezTo>
                    <a:pt x="4011825" y="1527911"/>
                    <a:pt x="3986514" y="1528204"/>
                    <a:pt x="3962725" y="1522285"/>
                  </a:cubicBezTo>
                  <a:cubicBezTo>
                    <a:pt x="3952926" y="1519659"/>
                    <a:pt x="3938166" y="1507645"/>
                    <a:pt x="3925435" y="1520144"/>
                  </a:cubicBezTo>
                  <a:cubicBezTo>
                    <a:pt x="3924137" y="1521550"/>
                    <a:pt x="3919859" y="1521410"/>
                    <a:pt x="3918451" y="1520112"/>
                  </a:cubicBezTo>
                  <a:cubicBezTo>
                    <a:pt x="3906146" y="1509563"/>
                    <a:pt x="3889143" y="1511708"/>
                    <a:pt x="3875897" y="1503697"/>
                  </a:cubicBezTo>
                  <a:cubicBezTo>
                    <a:pt x="3868530" y="1499304"/>
                    <a:pt x="3861521" y="1496045"/>
                    <a:pt x="3853899" y="1503438"/>
                  </a:cubicBezTo>
                  <a:cubicBezTo>
                    <a:pt x="3850088" y="1507135"/>
                    <a:pt x="3844844" y="1506304"/>
                    <a:pt x="3840815" y="1504592"/>
                  </a:cubicBezTo>
                  <a:cubicBezTo>
                    <a:pt x="3823651" y="1497572"/>
                    <a:pt x="3805298" y="1494666"/>
                    <a:pt x="3787302" y="1492891"/>
                  </a:cubicBezTo>
                  <a:cubicBezTo>
                    <a:pt x="3774633" y="1491421"/>
                    <a:pt x="3762655" y="1488988"/>
                    <a:pt x="3749846" y="1491797"/>
                  </a:cubicBezTo>
                  <a:cubicBezTo>
                    <a:pt x="3739302" y="1493890"/>
                    <a:pt x="3728538" y="1490572"/>
                    <a:pt x="3719047" y="1482618"/>
                  </a:cubicBezTo>
                  <a:cubicBezTo>
                    <a:pt x="3705858" y="1470855"/>
                    <a:pt x="3690979" y="1476561"/>
                    <a:pt x="3687714" y="1493783"/>
                  </a:cubicBezTo>
                  <a:cubicBezTo>
                    <a:pt x="3687382" y="1495881"/>
                    <a:pt x="3686967" y="1498503"/>
                    <a:pt x="3686552" y="1501125"/>
                  </a:cubicBezTo>
                  <a:cubicBezTo>
                    <a:pt x="3682233" y="1528393"/>
                    <a:pt x="3673453" y="1532915"/>
                    <a:pt x="3647015" y="1523353"/>
                  </a:cubicBezTo>
                  <a:cubicBezTo>
                    <a:pt x="3636859" y="1519595"/>
                    <a:pt x="3629684" y="1517383"/>
                    <a:pt x="3624570" y="1532700"/>
                  </a:cubicBezTo>
                  <a:cubicBezTo>
                    <a:pt x="3620563" y="1544428"/>
                    <a:pt x="3617189" y="1558945"/>
                    <a:pt x="3604598" y="1567165"/>
                  </a:cubicBezTo>
                  <a:cubicBezTo>
                    <a:pt x="3600430" y="1569730"/>
                    <a:pt x="3601172" y="1575224"/>
                    <a:pt x="3599983" y="1579335"/>
                  </a:cubicBezTo>
                  <a:cubicBezTo>
                    <a:pt x="3596775" y="1592802"/>
                    <a:pt x="3588245" y="1595753"/>
                    <a:pt x="3576656" y="1587467"/>
                  </a:cubicBezTo>
                  <a:cubicBezTo>
                    <a:pt x="3573317" y="1584788"/>
                    <a:pt x="3571360" y="1580177"/>
                    <a:pt x="3566998" y="1580562"/>
                  </a:cubicBezTo>
                  <a:cubicBezTo>
                    <a:pt x="3563161" y="1581030"/>
                    <a:pt x="3554771" y="1579701"/>
                    <a:pt x="3560343" y="1588646"/>
                  </a:cubicBezTo>
                  <a:cubicBezTo>
                    <a:pt x="3567072" y="1600462"/>
                    <a:pt x="3560390" y="1605317"/>
                    <a:pt x="3549845" y="1607411"/>
                  </a:cubicBezTo>
                  <a:cubicBezTo>
                    <a:pt x="3544352" y="1608154"/>
                    <a:pt x="3540516" y="1608621"/>
                    <a:pt x="3540926" y="1616211"/>
                  </a:cubicBezTo>
                  <a:cubicBezTo>
                    <a:pt x="3540978" y="1622671"/>
                    <a:pt x="3541638" y="1628687"/>
                    <a:pt x="3549587" y="1629410"/>
                  </a:cubicBezTo>
                  <a:cubicBezTo>
                    <a:pt x="3563829" y="1631127"/>
                    <a:pt x="3565038" y="1640456"/>
                    <a:pt x="3563295" y="1651469"/>
                  </a:cubicBezTo>
                  <a:cubicBezTo>
                    <a:pt x="3562049" y="1659335"/>
                    <a:pt x="3561244" y="1667808"/>
                    <a:pt x="3559475" y="1675591"/>
                  </a:cubicBezTo>
                  <a:cubicBezTo>
                    <a:pt x="3557372" y="1685472"/>
                    <a:pt x="3553780" y="1694578"/>
                    <a:pt x="3570285" y="1695579"/>
                  </a:cubicBezTo>
                  <a:cubicBezTo>
                    <a:pt x="3577185" y="1696135"/>
                    <a:pt x="3580160" y="1707894"/>
                    <a:pt x="3589932" y="1707291"/>
                  </a:cubicBezTo>
                  <a:cubicBezTo>
                    <a:pt x="3596390" y="1707239"/>
                    <a:pt x="3602958" y="1709893"/>
                    <a:pt x="3609724" y="1704514"/>
                  </a:cubicBezTo>
                  <a:cubicBezTo>
                    <a:pt x="3616489" y="1699135"/>
                    <a:pt x="3624105" y="1701954"/>
                    <a:pt x="3624100" y="1712166"/>
                  </a:cubicBezTo>
                  <a:cubicBezTo>
                    <a:pt x="3624262" y="1721330"/>
                    <a:pt x="3626880" y="1731958"/>
                    <a:pt x="3616719" y="1738412"/>
                  </a:cubicBezTo>
                  <a:cubicBezTo>
                    <a:pt x="3613765" y="1740094"/>
                    <a:pt x="3613791" y="1743323"/>
                    <a:pt x="3615472" y="1746279"/>
                  </a:cubicBezTo>
                  <a:cubicBezTo>
                    <a:pt x="3616714" y="1748624"/>
                    <a:pt x="3617955" y="1750971"/>
                    <a:pt x="3618671" y="1753235"/>
                  </a:cubicBezTo>
                  <a:cubicBezTo>
                    <a:pt x="3621787" y="1760716"/>
                    <a:pt x="3612151" y="1767253"/>
                    <a:pt x="3616316" y="1774901"/>
                  </a:cubicBezTo>
                  <a:cubicBezTo>
                    <a:pt x="3620397" y="1783073"/>
                    <a:pt x="3629815" y="1771126"/>
                    <a:pt x="3635028" y="1778940"/>
                  </a:cubicBezTo>
                  <a:cubicBezTo>
                    <a:pt x="3636351" y="1780762"/>
                    <a:pt x="3639331" y="1782309"/>
                    <a:pt x="3639165" y="1783358"/>
                  </a:cubicBezTo>
                  <a:cubicBezTo>
                    <a:pt x="3637474" y="1800829"/>
                    <a:pt x="3652400" y="1811794"/>
                    <a:pt x="3656369" y="1827474"/>
                  </a:cubicBezTo>
                  <a:cubicBezTo>
                    <a:pt x="3657085" y="1829737"/>
                    <a:pt x="3658685" y="1833215"/>
                    <a:pt x="3657386" y="1834623"/>
                  </a:cubicBezTo>
                  <a:cubicBezTo>
                    <a:pt x="3648825" y="1844555"/>
                    <a:pt x="3652850" y="1856481"/>
                    <a:pt x="3652762" y="1867218"/>
                  </a:cubicBezTo>
                  <a:cubicBezTo>
                    <a:pt x="3652727" y="1884414"/>
                    <a:pt x="3639638" y="1895780"/>
                    <a:pt x="3633034" y="1910323"/>
                  </a:cubicBezTo>
                  <a:cubicBezTo>
                    <a:pt x="3629940" y="1916284"/>
                    <a:pt x="3625356" y="1921470"/>
                    <a:pt x="3623144" y="1928646"/>
                  </a:cubicBezTo>
                  <a:cubicBezTo>
                    <a:pt x="3621872" y="1933283"/>
                    <a:pt x="3618170" y="1939684"/>
                    <a:pt x="3613368" y="1939462"/>
                  </a:cubicBezTo>
                  <a:cubicBezTo>
                    <a:pt x="3596779" y="1938984"/>
                    <a:pt x="3585374" y="1953304"/>
                    <a:pt x="3569227" y="1953435"/>
                  </a:cubicBezTo>
                  <a:cubicBezTo>
                    <a:pt x="3565473" y="1953378"/>
                    <a:pt x="3560254" y="1955777"/>
                    <a:pt x="3560447" y="1957957"/>
                  </a:cubicBezTo>
                  <a:cubicBezTo>
                    <a:pt x="3562732" y="1970683"/>
                    <a:pt x="3550115" y="1975673"/>
                    <a:pt x="3546964" y="1985387"/>
                  </a:cubicBezTo>
                  <a:cubicBezTo>
                    <a:pt x="3545858" y="1988975"/>
                    <a:pt x="3542764" y="1994935"/>
                    <a:pt x="3540059" y="1995045"/>
                  </a:cubicBezTo>
                  <a:cubicBezTo>
                    <a:pt x="3525927" y="1996032"/>
                    <a:pt x="3528487" y="2010413"/>
                    <a:pt x="3521556" y="2016841"/>
                  </a:cubicBezTo>
                  <a:cubicBezTo>
                    <a:pt x="3517745" y="2020538"/>
                    <a:pt x="3519537" y="2026197"/>
                    <a:pt x="3525497" y="2029292"/>
                  </a:cubicBezTo>
                  <a:lnTo>
                    <a:pt x="3539601" y="2030598"/>
                  </a:lnTo>
                  <a:lnTo>
                    <a:pt x="3522138" y="2053422"/>
                  </a:lnTo>
                  <a:lnTo>
                    <a:pt x="3498434" y="2099040"/>
                  </a:lnTo>
                  <a:lnTo>
                    <a:pt x="3498803" y="2096020"/>
                  </a:lnTo>
                  <a:cubicBezTo>
                    <a:pt x="3500048" y="2088155"/>
                    <a:pt x="3502701" y="2081586"/>
                    <a:pt x="3507452" y="2075350"/>
                  </a:cubicBezTo>
                  <a:cubicBezTo>
                    <a:pt x="3515047" y="2064727"/>
                    <a:pt x="3502217" y="2054094"/>
                    <a:pt x="3505010" y="2043248"/>
                  </a:cubicBezTo>
                  <a:cubicBezTo>
                    <a:pt x="3497503" y="2043135"/>
                    <a:pt x="3490161" y="2041972"/>
                    <a:pt x="3482570" y="2042383"/>
                  </a:cubicBezTo>
                  <a:cubicBezTo>
                    <a:pt x="3479259" y="2042933"/>
                    <a:pt x="3479119" y="2047211"/>
                    <a:pt x="3478178" y="2049750"/>
                  </a:cubicBezTo>
                  <a:cubicBezTo>
                    <a:pt x="3474586" y="2058857"/>
                    <a:pt x="3471434" y="2068571"/>
                    <a:pt x="3467318" y="2077595"/>
                  </a:cubicBezTo>
                  <a:cubicBezTo>
                    <a:pt x="3463808" y="2086178"/>
                    <a:pt x="3455444" y="2088078"/>
                    <a:pt x="3448518" y="2084293"/>
                  </a:cubicBezTo>
                  <a:cubicBezTo>
                    <a:pt x="3433699" y="2076035"/>
                    <a:pt x="3423045" y="2075421"/>
                    <a:pt x="3416302" y="2094243"/>
                  </a:cubicBezTo>
                  <a:cubicBezTo>
                    <a:pt x="3413733" y="2100286"/>
                    <a:pt x="3406583" y="2101305"/>
                    <a:pt x="3400649" y="2101439"/>
                  </a:cubicBezTo>
                  <a:cubicBezTo>
                    <a:pt x="3394715" y="2101575"/>
                    <a:pt x="3392118" y="2104389"/>
                    <a:pt x="3392861" y="2109883"/>
                  </a:cubicBezTo>
                  <a:cubicBezTo>
                    <a:pt x="3394045" y="2115983"/>
                    <a:pt x="3397690" y="2113335"/>
                    <a:pt x="3402050" y="2112950"/>
                  </a:cubicBezTo>
                  <a:cubicBezTo>
                    <a:pt x="3427943" y="2108987"/>
                    <a:pt x="3443639" y="2128675"/>
                    <a:pt x="3434326" y="2153540"/>
                  </a:cubicBezTo>
                  <a:cubicBezTo>
                    <a:pt x="3430402" y="2164744"/>
                    <a:pt x="3427608" y="2175591"/>
                    <a:pt x="3411986" y="2175804"/>
                  </a:cubicBezTo>
                  <a:cubicBezTo>
                    <a:pt x="3399593" y="2175991"/>
                    <a:pt x="3401961" y="2188192"/>
                    <a:pt x="3401240" y="2196142"/>
                  </a:cubicBezTo>
                  <a:cubicBezTo>
                    <a:pt x="3399994" y="2204007"/>
                    <a:pt x="3404656" y="2208509"/>
                    <a:pt x="3412689" y="2208706"/>
                  </a:cubicBezTo>
                  <a:cubicBezTo>
                    <a:pt x="3426131" y="2208684"/>
                    <a:pt x="3433026" y="2219453"/>
                    <a:pt x="3442159" y="2226274"/>
                  </a:cubicBezTo>
                  <a:cubicBezTo>
                    <a:pt x="3446022" y="2229036"/>
                    <a:pt x="3446849" y="2234005"/>
                    <a:pt x="3446101" y="2238724"/>
                  </a:cubicBezTo>
                  <a:cubicBezTo>
                    <a:pt x="3439955" y="2277530"/>
                    <a:pt x="3433892" y="2315810"/>
                    <a:pt x="3427747" y="2354615"/>
                  </a:cubicBezTo>
                  <a:cubicBezTo>
                    <a:pt x="3425587" y="2368250"/>
                    <a:pt x="3419315" y="2380695"/>
                    <a:pt x="3418205" y="2394495"/>
                  </a:cubicBezTo>
                  <a:cubicBezTo>
                    <a:pt x="3417650" y="2401395"/>
                    <a:pt x="3418476" y="2406364"/>
                    <a:pt x="3426176" y="2408659"/>
                  </a:cubicBezTo>
                  <a:cubicBezTo>
                    <a:pt x="3440003" y="2412998"/>
                    <a:pt x="3441570" y="2423461"/>
                    <a:pt x="3439494" y="2436571"/>
                  </a:cubicBezTo>
                  <a:cubicBezTo>
                    <a:pt x="3435508" y="2461742"/>
                    <a:pt x="3444059" y="2472234"/>
                    <a:pt x="3469785" y="2469320"/>
                  </a:cubicBezTo>
                  <a:cubicBezTo>
                    <a:pt x="3482869" y="2468167"/>
                    <a:pt x="3489075" y="2479901"/>
                    <a:pt x="3500336" y="2480071"/>
                  </a:cubicBezTo>
                  <a:cubicBezTo>
                    <a:pt x="3500860" y="2480154"/>
                    <a:pt x="3502459" y="2483633"/>
                    <a:pt x="3502210" y="2485206"/>
                  </a:cubicBezTo>
                  <a:cubicBezTo>
                    <a:pt x="3502289" y="2494894"/>
                    <a:pt x="3502367" y="2504582"/>
                    <a:pt x="3500872" y="2514022"/>
                  </a:cubicBezTo>
                  <a:cubicBezTo>
                    <a:pt x="3497939" y="2529146"/>
                    <a:pt x="3489846" y="2542916"/>
                    <a:pt x="3493729" y="2559120"/>
                  </a:cubicBezTo>
                  <a:cubicBezTo>
                    <a:pt x="3494997" y="2564697"/>
                    <a:pt x="3490495" y="2569358"/>
                    <a:pt x="3483071" y="2568720"/>
                  </a:cubicBezTo>
                  <a:cubicBezTo>
                    <a:pt x="3479150" y="2569711"/>
                    <a:pt x="3480917" y="2572142"/>
                    <a:pt x="3482158" y="2574489"/>
                  </a:cubicBezTo>
                  <a:cubicBezTo>
                    <a:pt x="3463440" y="2580662"/>
                    <a:pt x="3462964" y="2597251"/>
                    <a:pt x="3459948" y="2612900"/>
                  </a:cubicBezTo>
                  <a:cubicBezTo>
                    <a:pt x="3458177" y="2620683"/>
                    <a:pt x="3451495" y="2625538"/>
                    <a:pt x="3443380" y="2625865"/>
                  </a:cubicBezTo>
                  <a:cubicBezTo>
                    <a:pt x="3434216" y="2626027"/>
                    <a:pt x="3424087" y="2625497"/>
                    <a:pt x="3420587" y="2613654"/>
                  </a:cubicBezTo>
                  <a:cubicBezTo>
                    <a:pt x="3420120" y="2609818"/>
                    <a:pt x="3418822" y="2611224"/>
                    <a:pt x="3417441" y="2613156"/>
                  </a:cubicBezTo>
                  <a:cubicBezTo>
                    <a:pt x="3388787" y="2620983"/>
                    <a:pt x="3359722" y="2621217"/>
                    <a:pt x="3333756" y="2605278"/>
                  </a:cubicBezTo>
                  <a:cubicBezTo>
                    <a:pt x="3326912" y="2600969"/>
                    <a:pt x="3328132" y="2589874"/>
                    <a:pt x="3325100" y="2581868"/>
                  </a:cubicBezTo>
                  <a:cubicBezTo>
                    <a:pt x="3324025" y="2578473"/>
                    <a:pt x="3325547" y="2572262"/>
                    <a:pt x="3318589" y="2575462"/>
                  </a:cubicBezTo>
                  <a:cubicBezTo>
                    <a:pt x="3312764" y="2578302"/>
                    <a:pt x="3307270" y="2579044"/>
                    <a:pt x="3305204" y="2571729"/>
                  </a:cubicBezTo>
                  <a:cubicBezTo>
                    <a:pt x="3303303" y="2563365"/>
                    <a:pt x="3308687" y="2559917"/>
                    <a:pt x="3316361" y="2558982"/>
                  </a:cubicBezTo>
                  <a:cubicBezTo>
                    <a:pt x="3310982" y="2552217"/>
                    <a:pt x="3305437" y="2546501"/>
                    <a:pt x="3307290" y="2538194"/>
                  </a:cubicBezTo>
                  <a:cubicBezTo>
                    <a:pt x="3308313" y="2535131"/>
                    <a:pt x="3310384" y="2532233"/>
                    <a:pt x="3305747" y="2530962"/>
                  </a:cubicBezTo>
                  <a:cubicBezTo>
                    <a:pt x="3302160" y="2529856"/>
                    <a:pt x="3299731" y="2531621"/>
                    <a:pt x="3298183" y="2534601"/>
                  </a:cubicBezTo>
                  <a:cubicBezTo>
                    <a:pt x="3296028" y="2538022"/>
                    <a:pt x="3294066" y="2543625"/>
                    <a:pt x="3289953" y="2542436"/>
                  </a:cubicBezTo>
                  <a:cubicBezTo>
                    <a:pt x="3285144" y="2541406"/>
                    <a:pt x="3281730" y="2541537"/>
                    <a:pt x="3279280" y="2542477"/>
                  </a:cubicBezTo>
                  <a:lnTo>
                    <a:pt x="3278980" y="2542776"/>
                  </a:lnTo>
                  <a:lnTo>
                    <a:pt x="3288743" y="2549150"/>
                  </a:lnTo>
                  <a:cubicBezTo>
                    <a:pt x="3290250" y="2555156"/>
                    <a:pt x="3286584" y="2556263"/>
                    <a:pt x="3282013" y="2554876"/>
                  </a:cubicBezTo>
                  <a:lnTo>
                    <a:pt x="3273364" y="2553216"/>
                  </a:lnTo>
                  <a:lnTo>
                    <a:pt x="3271617" y="2563184"/>
                  </a:lnTo>
                  <a:cubicBezTo>
                    <a:pt x="3269348" y="2574114"/>
                    <a:pt x="3269702" y="2585458"/>
                    <a:pt x="3259817" y="2593568"/>
                  </a:cubicBezTo>
                  <a:cubicBezTo>
                    <a:pt x="3255481" y="2597182"/>
                    <a:pt x="3257522" y="2601269"/>
                    <a:pt x="3259480" y="2605879"/>
                  </a:cubicBezTo>
                  <a:cubicBezTo>
                    <a:pt x="3261796" y="2611621"/>
                    <a:pt x="3265107" y="2611071"/>
                    <a:pt x="3270159" y="2609720"/>
                  </a:cubicBezTo>
                  <a:cubicBezTo>
                    <a:pt x="3277999" y="2607736"/>
                    <a:pt x="3282911" y="2610664"/>
                    <a:pt x="3284287" y="2618945"/>
                  </a:cubicBezTo>
                  <a:cubicBezTo>
                    <a:pt x="3286931" y="2632802"/>
                    <a:pt x="3290706" y="2646302"/>
                    <a:pt x="3286808" y="2660735"/>
                  </a:cubicBezTo>
                  <a:cubicBezTo>
                    <a:pt x="3286213" y="2662792"/>
                    <a:pt x="3285991" y="2665041"/>
                    <a:pt x="3285386" y="2667163"/>
                  </a:cubicBezTo>
                  <a:lnTo>
                    <a:pt x="3283128" y="2670599"/>
                  </a:lnTo>
                  <a:lnTo>
                    <a:pt x="3292503" y="2683060"/>
                  </a:lnTo>
                  <a:lnTo>
                    <a:pt x="3298349" y="2682050"/>
                  </a:lnTo>
                  <a:cubicBezTo>
                    <a:pt x="3301910" y="2679926"/>
                    <a:pt x="3304962" y="2676781"/>
                    <a:pt x="3307862" y="2673746"/>
                  </a:cubicBezTo>
                  <a:cubicBezTo>
                    <a:pt x="3316339" y="2664337"/>
                    <a:pt x="3324429" y="2660781"/>
                    <a:pt x="3336874" y="2667053"/>
                  </a:cubicBezTo>
                  <a:cubicBezTo>
                    <a:pt x="3346339" y="2671777"/>
                    <a:pt x="3356551" y="2671781"/>
                    <a:pt x="3361333" y="2658563"/>
                  </a:cubicBezTo>
                  <a:cubicBezTo>
                    <a:pt x="3364152" y="2650945"/>
                    <a:pt x="3370475" y="2644959"/>
                    <a:pt x="3378700" y="2647336"/>
                  </a:cubicBezTo>
                  <a:cubicBezTo>
                    <a:pt x="3386924" y="2649714"/>
                    <a:pt x="3391613" y="2657445"/>
                    <a:pt x="3389842" y="2665227"/>
                  </a:cubicBezTo>
                  <a:cubicBezTo>
                    <a:pt x="3387932" y="2677289"/>
                    <a:pt x="3403441" y="2684583"/>
                    <a:pt x="3397694" y="2697111"/>
                  </a:cubicBezTo>
                  <a:cubicBezTo>
                    <a:pt x="3397694" y="2697111"/>
                    <a:pt x="3399101" y="2698409"/>
                    <a:pt x="3400149" y="2698576"/>
                  </a:cubicBezTo>
                  <a:cubicBezTo>
                    <a:pt x="3408457" y="2700428"/>
                    <a:pt x="3418089" y="2704104"/>
                    <a:pt x="3417201" y="2713102"/>
                  </a:cubicBezTo>
                  <a:cubicBezTo>
                    <a:pt x="3415815" y="2725246"/>
                    <a:pt x="3419149" y="2738138"/>
                    <a:pt x="3410947" y="2749202"/>
                  </a:cubicBezTo>
                  <a:cubicBezTo>
                    <a:pt x="3409040" y="2751051"/>
                    <a:pt x="3407301" y="2751850"/>
                    <a:pt x="3404597" y="2751959"/>
                  </a:cubicBezTo>
                  <a:cubicBezTo>
                    <a:pt x="3400650" y="2749721"/>
                    <a:pt x="3397394" y="2746518"/>
                    <a:pt x="3393284" y="2745329"/>
                  </a:cubicBezTo>
                  <a:cubicBezTo>
                    <a:pt x="3391710" y="2745080"/>
                    <a:pt x="3390827" y="2743865"/>
                    <a:pt x="3389862" y="2743175"/>
                  </a:cubicBezTo>
                  <a:cubicBezTo>
                    <a:pt x="3379597" y="2736711"/>
                    <a:pt x="3371762" y="2728483"/>
                    <a:pt x="3369393" y="2716281"/>
                  </a:cubicBezTo>
                  <a:cubicBezTo>
                    <a:pt x="3368210" y="2710181"/>
                    <a:pt x="3363739" y="2707860"/>
                    <a:pt x="3358136" y="2705898"/>
                  </a:cubicBezTo>
                  <a:cubicBezTo>
                    <a:pt x="3347981" y="2702139"/>
                    <a:pt x="3336969" y="2700395"/>
                    <a:pt x="3326206" y="2697078"/>
                  </a:cubicBezTo>
                  <a:cubicBezTo>
                    <a:pt x="3317015" y="2694010"/>
                    <a:pt x="3302759" y="2701932"/>
                    <a:pt x="3295330" y="2711615"/>
                  </a:cubicBezTo>
                  <a:lnTo>
                    <a:pt x="3292130" y="2718355"/>
                  </a:lnTo>
                  <a:lnTo>
                    <a:pt x="3297187" y="2727762"/>
                  </a:lnTo>
                  <a:lnTo>
                    <a:pt x="3289779" y="2725356"/>
                  </a:lnTo>
                  <a:lnTo>
                    <a:pt x="3287722" y="2734726"/>
                  </a:lnTo>
                  <a:cubicBezTo>
                    <a:pt x="3287026" y="2739119"/>
                    <a:pt x="3287128" y="2743569"/>
                    <a:pt x="3289609" y="2748262"/>
                  </a:cubicBezTo>
                  <a:cubicBezTo>
                    <a:pt x="3292175" y="2752432"/>
                    <a:pt x="3290295" y="2757509"/>
                    <a:pt x="3285161" y="2759383"/>
                  </a:cubicBezTo>
                  <a:cubicBezTo>
                    <a:pt x="3280026" y="2761258"/>
                    <a:pt x="3276329" y="2757447"/>
                    <a:pt x="3274895" y="2752920"/>
                  </a:cubicBezTo>
                  <a:lnTo>
                    <a:pt x="3271161" y="2736485"/>
                  </a:lnTo>
                  <a:lnTo>
                    <a:pt x="3266142" y="2736601"/>
                  </a:lnTo>
                  <a:lnTo>
                    <a:pt x="3258831" y="2739855"/>
                  </a:lnTo>
                  <a:lnTo>
                    <a:pt x="3262278" y="2745613"/>
                  </a:lnTo>
                  <a:cubicBezTo>
                    <a:pt x="3263394" y="2750023"/>
                    <a:pt x="3261025" y="2753948"/>
                    <a:pt x="3255571" y="2759535"/>
                  </a:cubicBezTo>
                  <a:cubicBezTo>
                    <a:pt x="3249305" y="2761769"/>
                    <a:pt x="3241355" y="2761047"/>
                    <a:pt x="3238454" y="2769189"/>
                  </a:cubicBezTo>
                  <a:cubicBezTo>
                    <a:pt x="3233288" y="2778045"/>
                    <a:pt x="3235796" y="2785969"/>
                    <a:pt x="3240926" y="2794307"/>
                  </a:cubicBezTo>
                  <a:cubicBezTo>
                    <a:pt x="3245615" y="2802038"/>
                    <a:pt x="3253615" y="2809218"/>
                    <a:pt x="3248725" y="2819731"/>
                  </a:cubicBezTo>
                  <a:cubicBezTo>
                    <a:pt x="3241851" y="2822406"/>
                    <a:pt x="3235060" y="2824555"/>
                    <a:pt x="3228986" y="2828968"/>
                  </a:cubicBezTo>
                  <a:cubicBezTo>
                    <a:pt x="3225341" y="2831618"/>
                    <a:pt x="3217200" y="2828715"/>
                    <a:pt x="3218493" y="2837521"/>
                  </a:cubicBezTo>
                  <a:cubicBezTo>
                    <a:pt x="3220010" y="2841524"/>
                    <a:pt x="3224039" y="2843237"/>
                    <a:pt x="3226246" y="2846274"/>
                  </a:cubicBezTo>
                  <a:cubicBezTo>
                    <a:pt x="3226687" y="2846882"/>
                    <a:pt x="3227735" y="2847048"/>
                    <a:pt x="3228785" y="2847214"/>
                  </a:cubicBezTo>
                  <a:cubicBezTo>
                    <a:pt x="3233529" y="2851191"/>
                    <a:pt x="3242060" y="2848241"/>
                    <a:pt x="3244569" y="2856164"/>
                  </a:cubicBezTo>
                  <a:cubicBezTo>
                    <a:pt x="3241474" y="2862124"/>
                    <a:pt x="3235872" y="2860162"/>
                    <a:pt x="3231069" y="2859939"/>
                  </a:cubicBezTo>
                  <a:cubicBezTo>
                    <a:pt x="3226267" y="2859716"/>
                    <a:pt x="3220940" y="2859411"/>
                    <a:pt x="3216055" y="2859712"/>
                  </a:cubicBezTo>
                  <a:cubicBezTo>
                    <a:pt x="3197119" y="2860475"/>
                    <a:pt x="3194108" y="2865911"/>
                    <a:pt x="3202712" y="2882863"/>
                  </a:cubicBezTo>
                  <a:cubicBezTo>
                    <a:pt x="3205277" y="2887032"/>
                    <a:pt x="3208366" y="2891284"/>
                    <a:pt x="3211539" y="2895012"/>
                  </a:cubicBezTo>
                  <a:cubicBezTo>
                    <a:pt x="3214073" y="2906164"/>
                    <a:pt x="3208082" y="2910053"/>
                    <a:pt x="3198034" y="2908999"/>
                  </a:cubicBezTo>
                  <a:cubicBezTo>
                    <a:pt x="3192708" y="2908693"/>
                    <a:pt x="3186940" y="2907781"/>
                    <a:pt x="3181779" y="2906425"/>
                  </a:cubicBezTo>
                  <a:cubicBezTo>
                    <a:pt x="3173471" y="2904572"/>
                    <a:pt x="3167978" y="2905314"/>
                    <a:pt x="3165269" y="2915636"/>
                  </a:cubicBezTo>
                  <a:cubicBezTo>
                    <a:pt x="3162392" y="2927007"/>
                    <a:pt x="3152205" y="2930232"/>
                    <a:pt x="3141111" y="2929013"/>
                  </a:cubicBezTo>
                  <a:cubicBezTo>
                    <a:pt x="3115166" y="2926516"/>
                    <a:pt x="3115166" y="2926516"/>
                    <a:pt x="3111788" y="2951246"/>
                  </a:cubicBezTo>
                  <a:cubicBezTo>
                    <a:pt x="3110957" y="2956489"/>
                    <a:pt x="3115921" y="2965877"/>
                    <a:pt x="3103501" y="2962833"/>
                  </a:cubicBezTo>
                  <a:cubicBezTo>
                    <a:pt x="3101736" y="2960405"/>
                    <a:pt x="3099970" y="2957975"/>
                    <a:pt x="3098730" y="2955628"/>
                  </a:cubicBezTo>
                  <a:cubicBezTo>
                    <a:pt x="3091336" y="2948006"/>
                    <a:pt x="3088766" y="2954051"/>
                    <a:pt x="3085672" y="2960010"/>
                  </a:cubicBezTo>
                  <a:lnTo>
                    <a:pt x="3081075" y="2967665"/>
                  </a:lnTo>
                  <a:lnTo>
                    <a:pt x="3086646" y="2973865"/>
                  </a:lnTo>
                  <a:cubicBezTo>
                    <a:pt x="3082765" y="2979344"/>
                    <a:pt x="3077484" y="2976633"/>
                    <a:pt x="3072757" y="2975754"/>
                  </a:cubicBezTo>
                  <a:lnTo>
                    <a:pt x="3067356" y="2974923"/>
                  </a:lnTo>
                  <a:lnTo>
                    <a:pt x="3062755" y="2975733"/>
                  </a:lnTo>
                  <a:cubicBezTo>
                    <a:pt x="3057070" y="2974295"/>
                    <a:pt x="3050720" y="2977052"/>
                    <a:pt x="3044703" y="2977712"/>
                  </a:cubicBezTo>
                  <a:lnTo>
                    <a:pt x="3040222" y="2977051"/>
                  </a:lnTo>
                  <a:lnTo>
                    <a:pt x="3038819" y="2983436"/>
                  </a:lnTo>
                  <a:cubicBezTo>
                    <a:pt x="3039046" y="2986401"/>
                    <a:pt x="3039976" y="2990082"/>
                    <a:pt x="3041525" y="2994574"/>
                  </a:cubicBezTo>
                  <a:cubicBezTo>
                    <a:pt x="3043494" y="2999055"/>
                    <a:pt x="3045971" y="3003690"/>
                    <a:pt x="3048604" y="3007817"/>
                  </a:cubicBezTo>
                  <a:cubicBezTo>
                    <a:pt x="3049585" y="3019212"/>
                    <a:pt x="3043117" y="3022243"/>
                    <a:pt x="3033310" y="3019823"/>
                  </a:cubicBezTo>
                  <a:cubicBezTo>
                    <a:pt x="3028074" y="3018789"/>
                    <a:pt x="3022487" y="3017094"/>
                    <a:pt x="3017560" y="3015045"/>
                  </a:cubicBezTo>
                  <a:cubicBezTo>
                    <a:pt x="3013572" y="3013557"/>
                    <a:pt x="3010193" y="3012808"/>
                    <a:pt x="3007298" y="3013664"/>
                  </a:cubicBezTo>
                  <a:lnTo>
                    <a:pt x="3000754" y="3020997"/>
                  </a:lnTo>
                  <a:lnTo>
                    <a:pt x="3001671" y="3021465"/>
                  </a:lnTo>
                  <a:cubicBezTo>
                    <a:pt x="3004090" y="3027015"/>
                    <a:pt x="2999125" y="3031007"/>
                    <a:pt x="2995069" y="3033588"/>
                  </a:cubicBezTo>
                  <a:cubicBezTo>
                    <a:pt x="2966756" y="3050907"/>
                    <a:pt x="2963849" y="3081180"/>
                    <a:pt x="2954465" y="3108485"/>
                  </a:cubicBezTo>
                  <a:cubicBezTo>
                    <a:pt x="2952244" y="3115040"/>
                    <a:pt x="2957144" y="3118592"/>
                    <a:pt x="2960471" y="3122730"/>
                  </a:cubicBezTo>
                  <a:cubicBezTo>
                    <a:pt x="2964716" y="3128855"/>
                    <a:pt x="2974348" y="3134054"/>
                    <a:pt x="2970885" y="3141609"/>
                  </a:cubicBezTo>
                  <a:cubicBezTo>
                    <a:pt x="2966513" y="3150575"/>
                    <a:pt x="2956954" y="3141230"/>
                    <a:pt x="2950245" y="3143900"/>
                  </a:cubicBezTo>
                  <a:cubicBezTo>
                    <a:pt x="2933758" y="3149664"/>
                    <a:pt x="2931698" y="3154727"/>
                    <a:pt x="2937957" y="3170134"/>
                  </a:cubicBezTo>
                  <a:cubicBezTo>
                    <a:pt x="2941292" y="3177671"/>
                    <a:pt x="2941813" y="3186791"/>
                    <a:pt x="2945149" y="3194327"/>
                  </a:cubicBezTo>
                  <a:cubicBezTo>
                    <a:pt x="2949672" y="3211811"/>
                    <a:pt x="2950876" y="3228558"/>
                    <a:pt x="2943374" y="3245492"/>
                  </a:cubicBezTo>
                  <a:cubicBezTo>
                    <a:pt x="2939748" y="3254539"/>
                    <a:pt x="2931141" y="3260780"/>
                    <a:pt x="2924099" y="3263038"/>
                  </a:cubicBezTo>
                  <a:cubicBezTo>
                    <a:pt x="2915896" y="3265546"/>
                    <a:pt x="2912505" y="3268954"/>
                    <a:pt x="2910544" y="3280070"/>
                  </a:cubicBezTo>
                  <a:cubicBezTo>
                    <a:pt x="2904942" y="3262092"/>
                    <a:pt x="2899979" y="3266085"/>
                    <a:pt x="2895111" y="3276129"/>
                  </a:cubicBezTo>
                  <a:cubicBezTo>
                    <a:pt x="2885713" y="3265292"/>
                    <a:pt x="2878556" y="3254697"/>
                    <a:pt x="2863294" y="3252663"/>
                  </a:cubicBezTo>
                  <a:cubicBezTo>
                    <a:pt x="2853589" y="3251609"/>
                    <a:pt x="2844372" y="3246078"/>
                    <a:pt x="2834578" y="3242372"/>
                  </a:cubicBezTo>
                  <a:cubicBezTo>
                    <a:pt x="2815404" y="3234626"/>
                    <a:pt x="2799080" y="3238897"/>
                    <a:pt x="2785273" y="3254770"/>
                  </a:cubicBezTo>
                  <a:cubicBezTo>
                    <a:pt x="2782296" y="3257845"/>
                    <a:pt x="2778905" y="3261253"/>
                    <a:pt x="2775514" y="3264662"/>
                  </a:cubicBezTo>
                  <a:cubicBezTo>
                    <a:pt x="2771296" y="3268736"/>
                    <a:pt x="2767500" y="3275876"/>
                    <a:pt x="2760612" y="3273241"/>
                  </a:cubicBezTo>
                  <a:cubicBezTo>
                    <a:pt x="2754055" y="3271019"/>
                    <a:pt x="2757519" y="3263464"/>
                    <a:pt x="2756924" y="3258492"/>
                  </a:cubicBezTo>
                  <a:cubicBezTo>
                    <a:pt x="2756502" y="3255424"/>
                    <a:pt x="2756908" y="3251691"/>
                    <a:pt x="2754004" y="3250621"/>
                  </a:cubicBezTo>
                  <a:cubicBezTo>
                    <a:pt x="2750019" y="3249056"/>
                    <a:pt x="2748786" y="3253454"/>
                    <a:pt x="2747464" y="3255198"/>
                  </a:cubicBezTo>
                  <a:cubicBezTo>
                    <a:pt x="2734745" y="3274966"/>
                    <a:pt x="2715086" y="3271699"/>
                    <a:pt x="2697171" y="3269754"/>
                  </a:cubicBezTo>
                  <a:cubicBezTo>
                    <a:pt x="2690702" y="3269336"/>
                    <a:pt x="2681718" y="3270557"/>
                    <a:pt x="2675868" y="3265425"/>
                  </a:cubicBezTo>
                  <a:lnTo>
                    <a:pt x="2673392" y="3261362"/>
                  </a:lnTo>
                  <a:lnTo>
                    <a:pt x="2671104" y="3263092"/>
                  </a:lnTo>
                  <a:cubicBezTo>
                    <a:pt x="2666552" y="3263613"/>
                    <a:pt x="2664247" y="3261124"/>
                    <a:pt x="2662639" y="3257802"/>
                  </a:cubicBezTo>
                  <a:lnTo>
                    <a:pt x="2660869" y="3253543"/>
                  </a:lnTo>
                  <a:lnTo>
                    <a:pt x="2650158" y="3249077"/>
                  </a:lnTo>
                  <a:lnTo>
                    <a:pt x="2645756" y="3244534"/>
                  </a:lnTo>
                  <a:lnTo>
                    <a:pt x="2645179" y="3248918"/>
                  </a:lnTo>
                  <a:cubicBezTo>
                    <a:pt x="2641114" y="3279761"/>
                    <a:pt x="2615735" y="3286951"/>
                    <a:pt x="2593191" y="3294739"/>
                  </a:cubicBezTo>
                  <a:cubicBezTo>
                    <a:pt x="2582551" y="3298941"/>
                    <a:pt x="2568205" y="3309155"/>
                    <a:pt x="2555482" y="3295150"/>
                  </a:cubicBezTo>
                  <a:cubicBezTo>
                    <a:pt x="2534031" y="3302297"/>
                    <a:pt x="2515642" y="3294718"/>
                    <a:pt x="2497398" y="3286039"/>
                  </a:cubicBezTo>
                  <a:lnTo>
                    <a:pt x="2490388" y="3282957"/>
                  </a:lnTo>
                  <a:lnTo>
                    <a:pt x="2483284" y="3290519"/>
                  </a:lnTo>
                  <a:lnTo>
                    <a:pt x="2482076" y="3297985"/>
                  </a:lnTo>
                  <a:lnTo>
                    <a:pt x="2485672" y="3308429"/>
                  </a:lnTo>
                  <a:cubicBezTo>
                    <a:pt x="2485806" y="3310799"/>
                    <a:pt x="2485025" y="3312769"/>
                    <a:pt x="2482573" y="3314037"/>
                  </a:cubicBezTo>
                  <a:lnTo>
                    <a:pt x="2480335" y="3314275"/>
                  </a:lnTo>
                  <a:lnTo>
                    <a:pt x="2480624" y="3329114"/>
                  </a:lnTo>
                  <a:cubicBezTo>
                    <a:pt x="2479979" y="3335540"/>
                    <a:pt x="2477620" y="3341494"/>
                    <a:pt x="2470723" y="3346053"/>
                  </a:cubicBezTo>
                  <a:cubicBezTo>
                    <a:pt x="2460376" y="3344167"/>
                    <a:pt x="2450521" y="3341704"/>
                    <a:pt x="2439847" y="3342529"/>
                  </a:cubicBezTo>
                  <a:cubicBezTo>
                    <a:pt x="2433442" y="3343024"/>
                    <a:pt x="2425721" y="3333418"/>
                    <a:pt x="2420715" y="3345080"/>
                  </a:cubicBezTo>
                  <a:cubicBezTo>
                    <a:pt x="2419567" y="3351075"/>
                    <a:pt x="2423182" y="3356165"/>
                    <a:pt x="2423593" y="3361502"/>
                  </a:cubicBezTo>
                  <a:cubicBezTo>
                    <a:pt x="2423675" y="3362570"/>
                    <a:pt x="2424824" y="3363555"/>
                    <a:pt x="2425975" y="3364541"/>
                  </a:cubicBezTo>
                  <a:cubicBezTo>
                    <a:pt x="2428769" y="3372915"/>
                    <a:pt x="2441333" y="3375703"/>
                    <a:pt x="2438462" y="3387201"/>
                  </a:cubicBezTo>
                  <a:cubicBezTo>
                    <a:pt x="2430252" y="3392130"/>
                    <a:pt x="2424912" y="3385562"/>
                    <a:pt x="2419245" y="3381705"/>
                  </a:cubicBezTo>
                  <a:cubicBezTo>
                    <a:pt x="2413579" y="3377846"/>
                    <a:pt x="2407338" y="3373495"/>
                    <a:pt x="2401177" y="3370212"/>
                  </a:cubicBezTo>
                  <a:cubicBezTo>
                    <a:pt x="2377607" y="3356996"/>
                    <a:pt x="2369889" y="3361351"/>
                    <a:pt x="2367679" y="3388368"/>
                  </a:cubicBezTo>
                  <a:cubicBezTo>
                    <a:pt x="2367681" y="3395347"/>
                    <a:pt x="2368257" y="3402819"/>
                    <a:pt x="2369327" y="3409717"/>
                  </a:cubicBezTo>
                  <a:cubicBezTo>
                    <a:pt x="2364076" y="3425156"/>
                    <a:pt x="2353893" y="3425405"/>
                    <a:pt x="2342476" y="3416622"/>
                  </a:cubicBezTo>
                  <a:cubicBezTo>
                    <a:pt x="2336234" y="3412270"/>
                    <a:pt x="2329910" y="3406853"/>
                    <a:pt x="2324654" y="3401353"/>
                  </a:cubicBezTo>
                  <a:cubicBezTo>
                    <a:pt x="2320301" y="3397124"/>
                    <a:pt x="2316317" y="3394210"/>
                    <a:pt x="2312047" y="3393667"/>
                  </a:cubicBezTo>
                  <a:lnTo>
                    <a:pt x="2299300" y="3399488"/>
                  </a:lnTo>
                  <a:lnTo>
                    <a:pt x="2300228" y="3400626"/>
                  </a:lnTo>
                  <a:cubicBezTo>
                    <a:pt x="2300204" y="3409258"/>
                    <a:pt x="2291433" y="3411624"/>
                    <a:pt x="2284657" y="3412668"/>
                  </a:cubicBezTo>
                  <a:cubicBezTo>
                    <a:pt x="2237761" y="3419045"/>
                    <a:pt x="2216610" y="3456901"/>
                    <a:pt x="2188704" y="3487168"/>
                  </a:cubicBezTo>
                  <a:cubicBezTo>
                    <a:pt x="2182045" y="3494454"/>
                    <a:pt x="2186406" y="3501902"/>
                    <a:pt x="2188378" y="3509212"/>
                  </a:cubicBezTo>
                  <a:cubicBezTo>
                    <a:pt x="2190408" y="3519642"/>
                    <a:pt x="2200003" y="3531952"/>
                    <a:pt x="2191148" y="3539830"/>
                  </a:cubicBezTo>
                  <a:cubicBezTo>
                    <a:pt x="2180300" y="3549029"/>
                    <a:pt x="2173177" y="3531348"/>
                    <a:pt x="2162887" y="3530987"/>
                  </a:cubicBezTo>
                  <a:cubicBezTo>
                    <a:pt x="2138058" y="3529060"/>
                    <a:pt x="2132466" y="3534489"/>
                    <a:pt x="2131803" y="3558191"/>
                  </a:cubicBezTo>
                  <a:cubicBezTo>
                    <a:pt x="2131837" y="3569945"/>
                    <a:pt x="2127289" y="3582150"/>
                    <a:pt x="2127323" y="3593902"/>
                  </a:cubicBezTo>
                  <a:cubicBezTo>
                    <a:pt x="2123203" y="3619322"/>
                    <a:pt x="2115173" y="3641877"/>
                    <a:pt x="2095670" y="3659684"/>
                  </a:cubicBezTo>
                  <a:cubicBezTo>
                    <a:pt x="2085748" y="3669416"/>
                    <a:pt x="2070932" y="3672630"/>
                    <a:pt x="2060444" y="3671539"/>
                  </a:cubicBezTo>
                  <a:cubicBezTo>
                    <a:pt x="2048297" y="3670111"/>
                    <a:pt x="2041916" y="3672616"/>
                    <a:pt x="2032982" y="3686004"/>
                  </a:cubicBezTo>
                  <a:cubicBezTo>
                    <a:pt x="2035977" y="3659320"/>
                    <a:pt x="2027206" y="3661688"/>
                    <a:pt x="2015093" y="3672010"/>
                  </a:cubicBezTo>
                  <a:cubicBezTo>
                    <a:pt x="2009037" y="3652473"/>
                    <a:pt x="2005767" y="3634536"/>
                    <a:pt x="1987008" y="3623131"/>
                  </a:cubicBezTo>
                  <a:cubicBezTo>
                    <a:pt x="1974942" y="3616191"/>
                    <a:pt x="1966079" y="3603684"/>
                    <a:pt x="1955418" y="3593230"/>
                  </a:cubicBezTo>
                  <a:cubicBezTo>
                    <a:pt x="1934826" y="3572124"/>
                    <a:pt x="1911064" y="3568340"/>
                    <a:pt x="1883937" y="3581147"/>
                  </a:cubicBezTo>
                  <a:cubicBezTo>
                    <a:pt x="1878288" y="3583457"/>
                    <a:pt x="1871906" y="3585962"/>
                    <a:pt x="1865526" y="3588467"/>
                  </a:cubicBezTo>
                  <a:cubicBezTo>
                    <a:pt x="1857682" y="3591367"/>
                    <a:pt x="1848632" y="3598513"/>
                    <a:pt x="1841150" y="3591124"/>
                  </a:cubicBezTo>
                  <a:cubicBezTo>
                    <a:pt x="1833863" y="3584462"/>
                    <a:pt x="1842717" y="3576586"/>
                    <a:pt x="1844793" y="3569752"/>
                  </a:cubicBezTo>
                  <a:cubicBezTo>
                    <a:pt x="1846001" y="3565506"/>
                    <a:pt x="1848670" y="3560865"/>
                    <a:pt x="1845492" y="3557803"/>
                  </a:cubicBezTo>
                  <a:cubicBezTo>
                    <a:pt x="1841187" y="3553474"/>
                    <a:pt x="1837057" y="3558510"/>
                    <a:pt x="1834329" y="3560030"/>
                  </a:cubicBezTo>
                  <a:cubicBezTo>
                    <a:pt x="1806391" y="3578544"/>
                    <a:pt x="1782596" y="3563008"/>
                    <a:pt x="1760322" y="3550197"/>
                  </a:cubicBezTo>
                  <a:cubicBezTo>
                    <a:pt x="1749380" y="3544524"/>
                    <a:pt x="1730935" y="3540090"/>
                    <a:pt x="1733314" y="3519845"/>
                  </a:cubicBezTo>
                  <a:cubicBezTo>
                    <a:pt x="1691352" y="3495095"/>
                    <a:pt x="1705916" y="3438629"/>
                    <a:pt x="1671934" y="3408590"/>
                  </a:cubicBezTo>
                  <a:cubicBezTo>
                    <a:pt x="1665972" y="3403926"/>
                    <a:pt x="1663072" y="3396083"/>
                    <a:pt x="1655345" y="3405224"/>
                  </a:cubicBezTo>
                  <a:cubicBezTo>
                    <a:pt x="1645285" y="3417348"/>
                    <a:pt x="1642722" y="3407845"/>
                    <a:pt x="1640552" y="3399806"/>
                  </a:cubicBezTo>
                  <a:lnTo>
                    <a:pt x="1637976" y="3390256"/>
                  </a:lnTo>
                  <a:lnTo>
                    <a:pt x="1618072" y="3387135"/>
                  </a:lnTo>
                  <a:lnTo>
                    <a:pt x="1615043" y="3382230"/>
                  </a:lnTo>
                  <a:lnTo>
                    <a:pt x="1596941" y="3395104"/>
                  </a:lnTo>
                  <a:cubicBezTo>
                    <a:pt x="1583413" y="3388558"/>
                    <a:pt x="1595388" y="3380625"/>
                    <a:pt x="1596004" y="3374186"/>
                  </a:cubicBezTo>
                  <a:cubicBezTo>
                    <a:pt x="1589899" y="3371911"/>
                    <a:pt x="1581976" y="3380323"/>
                    <a:pt x="1578147" y="3371945"/>
                  </a:cubicBezTo>
                  <a:lnTo>
                    <a:pt x="1578554" y="3370072"/>
                  </a:lnTo>
                  <a:lnTo>
                    <a:pt x="1564569" y="3381484"/>
                  </a:lnTo>
                  <a:cubicBezTo>
                    <a:pt x="1555951" y="3391072"/>
                    <a:pt x="1549450" y="3404954"/>
                    <a:pt x="1533082" y="3402615"/>
                  </a:cubicBezTo>
                  <a:cubicBezTo>
                    <a:pt x="1526596" y="3394333"/>
                    <a:pt x="1520861" y="3385951"/>
                    <a:pt x="1512331" y="3379479"/>
                  </a:cubicBezTo>
                  <a:cubicBezTo>
                    <a:pt x="1507215" y="3375597"/>
                    <a:pt x="1507818" y="3363287"/>
                    <a:pt x="1496332" y="3368684"/>
                  </a:cubicBezTo>
                  <a:cubicBezTo>
                    <a:pt x="1491493" y="3372404"/>
                    <a:pt x="1490817" y="3378610"/>
                    <a:pt x="1487582" y="3382875"/>
                  </a:cubicBezTo>
                  <a:cubicBezTo>
                    <a:pt x="1486932" y="3383729"/>
                    <a:pt x="1487139" y="3385227"/>
                    <a:pt x="1487345" y="3386728"/>
                  </a:cubicBezTo>
                  <a:cubicBezTo>
                    <a:pt x="1483873" y="3394847"/>
                    <a:pt x="1491418" y="3405273"/>
                    <a:pt x="1481637" y="3411963"/>
                  </a:cubicBezTo>
                  <a:cubicBezTo>
                    <a:pt x="1472225" y="3410198"/>
                    <a:pt x="1472594" y="3401742"/>
                    <a:pt x="1470917" y="3395095"/>
                  </a:cubicBezTo>
                  <a:cubicBezTo>
                    <a:pt x="1469241" y="3388447"/>
                    <a:pt x="1467462" y="3381050"/>
                    <a:pt x="1465036" y="3374505"/>
                  </a:cubicBezTo>
                  <a:cubicBezTo>
                    <a:pt x="1456185" y="3348974"/>
                    <a:pt x="1447523" y="3347105"/>
                    <a:pt x="1427933" y="3365840"/>
                  </a:cubicBezTo>
                  <a:cubicBezTo>
                    <a:pt x="1423299" y="3371059"/>
                    <a:pt x="1418769" y="3377031"/>
                    <a:pt x="1414989" y="3382899"/>
                  </a:cubicBezTo>
                  <a:cubicBezTo>
                    <a:pt x="1400812" y="3390958"/>
                    <a:pt x="1393032" y="3384383"/>
                    <a:pt x="1390328" y="3370234"/>
                  </a:cubicBezTo>
                  <a:cubicBezTo>
                    <a:pt x="1388548" y="3362836"/>
                    <a:pt x="1387417" y="3354586"/>
                    <a:pt x="1387138" y="3346982"/>
                  </a:cubicBezTo>
                  <a:cubicBezTo>
                    <a:pt x="1386242" y="3334879"/>
                    <a:pt x="1382963" y="3327687"/>
                    <a:pt x="1367757" y="3328245"/>
                  </a:cubicBezTo>
                  <a:cubicBezTo>
                    <a:pt x="1351050" y="3329009"/>
                    <a:pt x="1342448" y="3316434"/>
                    <a:pt x="1339537" y="3300787"/>
                  </a:cubicBezTo>
                  <a:cubicBezTo>
                    <a:pt x="1332245" y="3264343"/>
                    <a:pt x="1332245" y="3264343"/>
                    <a:pt x="1297095" y="3269929"/>
                  </a:cubicBezTo>
                  <a:cubicBezTo>
                    <a:pt x="1289595" y="3270957"/>
                    <a:pt x="1278829" y="3281605"/>
                    <a:pt x="1277860" y="3263398"/>
                  </a:cubicBezTo>
                  <a:cubicBezTo>
                    <a:pt x="1280448" y="3259987"/>
                    <a:pt x="1283036" y="3256573"/>
                    <a:pt x="1285729" y="3253912"/>
                  </a:cubicBezTo>
                  <a:cubicBezTo>
                    <a:pt x="1293083" y="3240677"/>
                    <a:pt x="1283773" y="3239661"/>
                    <a:pt x="1274362" y="3237896"/>
                  </a:cubicBezTo>
                  <a:cubicBezTo>
                    <a:pt x="1257450" y="3237158"/>
                    <a:pt x="1245376" y="3232702"/>
                    <a:pt x="1243451" y="3213097"/>
                  </a:cubicBezTo>
                  <a:cubicBezTo>
                    <a:pt x="1243069" y="3204745"/>
                    <a:pt x="1236687" y="3197214"/>
                    <a:pt x="1233305" y="3189274"/>
                  </a:cubicBezTo>
                  <a:lnTo>
                    <a:pt x="1231404" y="3176435"/>
                  </a:lnTo>
                  <a:lnTo>
                    <a:pt x="1223095" y="3189026"/>
                  </a:lnTo>
                  <a:cubicBezTo>
                    <a:pt x="1218169" y="3198801"/>
                    <a:pt x="1211403" y="3208052"/>
                    <a:pt x="1202226" y="3214473"/>
                  </a:cubicBezTo>
                  <a:cubicBezTo>
                    <a:pt x="1187451" y="3224966"/>
                    <a:pt x="1169354" y="3229919"/>
                    <a:pt x="1160715" y="3248436"/>
                  </a:cubicBezTo>
                  <a:cubicBezTo>
                    <a:pt x="1157062" y="3256430"/>
                    <a:pt x="1148006" y="3261353"/>
                    <a:pt x="1140446" y="3266397"/>
                  </a:cubicBezTo>
                  <a:cubicBezTo>
                    <a:pt x="1136060" y="3269437"/>
                    <a:pt x="1131389" y="3271323"/>
                    <a:pt x="1126105" y="3266756"/>
                  </a:cubicBezTo>
                  <a:cubicBezTo>
                    <a:pt x="1132527" y="3275932"/>
                    <a:pt x="1130774" y="3283701"/>
                    <a:pt x="1123155" y="3289494"/>
                  </a:cubicBezTo>
                  <a:cubicBezTo>
                    <a:pt x="1107107" y="3301768"/>
                    <a:pt x="1095191" y="3318892"/>
                    <a:pt x="1074384" y="3324758"/>
                  </a:cubicBezTo>
                  <a:cubicBezTo>
                    <a:pt x="1069369" y="3326241"/>
                    <a:pt x="1065553" y="3331585"/>
                    <a:pt x="1061166" y="3334623"/>
                  </a:cubicBezTo>
                  <a:cubicBezTo>
                    <a:pt x="1047258" y="3343678"/>
                    <a:pt x="1034041" y="3353543"/>
                    <a:pt x="1018008" y="3360921"/>
                  </a:cubicBezTo>
                  <a:cubicBezTo>
                    <a:pt x="1002036" y="3367552"/>
                    <a:pt x="982097" y="3371981"/>
                    <a:pt x="969896" y="3387953"/>
                  </a:cubicBezTo>
                  <a:cubicBezTo>
                    <a:pt x="963654" y="3395362"/>
                    <a:pt x="955166" y="3402592"/>
                    <a:pt x="943250" y="3400885"/>
                  </a:cubicBezTo>
                  <a:lnTo>
                    <a:pt x="942382" y="3402321"/>
                  </a:lnTo>
                  <a:lnTo>
                    <a:pt x="942381" y="3402321"/>
                  </a:lnTo>
                  <a:cubicBezTo>
                    <a:pt x="942292" y="3403444"/>
                    <a:pt x="942120" y="3403242"/>
                    <a:pt x="942165" y="3402681"/>
                  </a:cubicBezTo>
                  <a:lnTo>
                    <a:pt x="942382" y="3402321"/>
                  </a:lnTo>
                  <a:lnTo>
                    <a:pt x="943534" y="3402037"/>
                  </a:lnTo>
                  <a:cubicBezTo>
                    <a:pt x="950854" y="3399987"/>
                    <a:pt x="953264" y="3402816"/>
                    <a:pt x="950824" y="3409777"/>
                  </a:cubicBezTo>
                  <a:cubicBezTo>
                    <a:pt x="950240" y="3412366"/>
                    <a:pt x="948219" y="3414088"/>
                    <a:pt x="946198" y="3415809"/>
                  </a:cubicBezTo>
                  <a:cubicBezTo>
                    <a:pt x="923055" y="3432035"/>
                    <a:pt x="911392" y="3460101"/>
                    <a:pt x="885435" y="3473841"/>
                  </a:cubicBezTo>
                  <a:cubicBezTo>
                    <a:pt x="881513" y="3475787"/>
                    <a:pt x="878849" y="3480846"/>
                    <a:pt x="874462" y="3483885"/>
                  </a:cubicBezTo>
                  <a:cubicBezTo>
                    <a:pt x="873653" y="3484573"/>
                    <a:pt x="872097" y="3485202"/>
                    <a:pt x="870944" y="3485487"/>
                  </a:cubicBezTo>
                  <a:cubicBezTo>
                    <a:pt x="867142" y="3485935"/>
                    <a:pt x="863984" y="3483046"/>
                    <a:pt x="860406" y="3485396"/>
                  </a:cubicBezTo>
                  <a:cubicBezTo>
                    <a:pt x="858909" y="3485276"/>
                    <a:pt x="857817" y="3484812"/>
                    <a:pt x="856724" y="3484348"/>
                  </a:cubicBezTo>
                  <a:cubicBezTo>
                    <a:pt x="853849" y="3482611"/>
                    <a:pt x="851380" y="3480530"/>
                    <a:pt x="849315" y="3478105"/>
                  </a:cubicBezTo>
                  <a:cubicBezTo>
                    <a:pt x="847533" y="3476833"/>
                    <a:pt x="846155" y="3475216"/>
                    <a:pt x="844719" y="3474347"/>
                  </a:cubicBezTo>
                  <a:cubicBezTo>
                    <a:pt x="834465" y="3475410"/>
                    <a:pt x="830184" y="3481847"/>
                    <a:pt x="828312" y="3491112"/>
                  </a:cubicBezTo>
                  <a:cubicBezTo>
                    <a:pt x="825408" y="3499166"/>
                    <a:pt x="819929" y="3501740"/>
                    <a:pt x="811816" y="3499584"/>
                  </a:cubicBezTo>
                  <a:cubicBezTo>
                    <a:pt x="805544" y="3497952"/>
                    <a:pt x="803313" y="3492878"/>
                    <a:pt x="806443" y="3486725"/>
                  </a:cubicBezTo>
                  <a:cubicBezTo>
                    <a:pt x="829451" y="3476892"/>
                    <a:pt x="845693" y="3457477"/>
                    <a:pt x="865663" y="3443258"/>
                  </a:cubicBezTo>
                  <a:cubicBezTo>
                    <a:pt x="874030" y="3437526"/>
                    <a:pt x="892757" y="3434129"/>
                    <a:pt x="891545" y="3416330"/>
                  </a:cubicBezTo>
                  <a:cubicBezTo>
                    <a:pt x="891322" y="3414428"/>
                    <a:pt x="894210" y="3411271"/>
                    <a:pt x="896111" y="3411046"/>
                  </a:cubicBezTo>
                  <a:cubicBezTo>
                    <a:pt x="912129" y="3408562"/>
                    <a:pt x="921560" y="3394252"/>
                    <a:pt x="936260" y="3389402"/>
                  </a:cubicBezTo>
                  <a:cubicBezTo>
                    <a:pt x="944389" y="3386664"/>
                    <a:pt x="951424" y="3383461"/>
                    <a:pt x="950766" y="3372862"/>
                  </a:cubicBezTo>
                  <a:cubicBezTo>
                    <a:pt x="950437" y="3367564"/>
                    <a:pt x="954479" y="3364121"/>
                    <a:pt x="958401" y="3362175"/>
                  </a:cubicBezTo>
                  <a:cubicBezTo>
                    <a:pt x="974897" y="3353704"/>
                    <a:pt x="989043" y="3341655"/>
                    <a:pt x="1002097" y="3329141"/>
                  </a:cubicBezTo>
                  <a:cubicBezTo>
                    <a:pt x="1011454" y="3320474"/>
                    <a:pt x="1021094" y="3312960"/>
                    <a:pt x="1027292" y="3301404"/>
                  </a:cubicBezTo>
                  <a:cubicBezTo>
                    <a:pt x="1032562" y="3292035"/>
                    <a:pt x="1042083" y="3286017"/>
                    <a:pt x="1054298" y="3283982"/>
                  </a:cubicBezTo>
                  <a:cubicBezTo>
                    <a:pt x="1071812" y="3281618"/>
                    <a:pt x="1077157" y="3266603"/>
                    <a:pt x="1066200" y="3252921"/>
                  </a:cubicBezTo>
                  <a:cubicBezTo>
                    <a:pt x="1064823" y="3251305"/>
                    <a:pt x="1063101" y="3249284"/>
                    <a:pt x="1061380" y="3247263"/>
                  </a:cubicBezTo>
                  <a:cubicBezTo>
                    <a:pt x="1043478" y="3226245"/>
                    <a:pt x="1045754" y="3216635"/>
                    <a:pt x="1070214" y="3202775"/>
                  </a:cubicBezTo>
                  <a:cubicBezTo>
                    <a:pt x="1079675" y="3197507"/>
                    <a:pt x="1086022" y="3193495"/>
                    <a:pt x="1077715" y="3179648"/>
                  </a:cubicBezTo>
                  <a:lnTo>
                    <a:pt x="1077647" y="3179528"/>
                  </a:lnTo>
                  <a:lnTo>
                    <a:pt x="1068969" y="3165555"/>
                  </a:lnTo>
                  <a:lnTo>
                    <a:pt x="1069713" y="3165435"/>
                  </a:lnTo>
                  <a:lnTo>
                    <a:pt x="1068029" y="3162443"/>
                  </a:lnTo>
                  <a:cubicBezTo>
                    <a:pt x="1065277" y="3156243"/>
                    <a:pt x="1063556" y="3149514"/>
                    <a:pt x="1064529" y="3142060"/>
                  </a:cubicBezTo>
                  <a:lnTo>
                    <a:pt x="1063050" y="3137376"/>
                  </a:lnTo>
                  <a:lnTo>
                    <a:pt x="1062498" y="3137761"/>
                  </a:lnTo>
                  <a:cubicBezTo>
                    <a:pt x="1052435" y="3148475"/>
                    <a:pt x="1037477" y="3156143"/>
                    <a:pt x="1034473" y="3173009"/>
                  </a:cubicBezTo>
                  <a:cubicBezTo>
                    <a:pt x="1027398" y="3176098"/>
                    <a:pt x="1020944" y="3178756"/>
                    <a:pt x="1013870" y="3181846"/>
                  </a:cubicBezTo>
                  <a:cubicBezTo>
                    <a:pt x="1010144" y="3184446"/>
                    <a:pt x="1007040" y="3186611"/>
                    <a:pt x="1003316" y="3189210"/>
                  </a:cubicBezTo>
                  <a:cubicBezTo>
                    <a:pt x="995792" y="3200920"/>
                    <a:pt x="982826" y="3203507"/>
                    <a:pt x="970293" y="3206712"/>
                  </a:cubicBezTo>
                  <a:cubicBezTo>
                    <a:pt x="961052" y="3206699"/>
                    <a:pt x="951190" y="3207117"/>
                    <a:pt x="947984" y="3194585"/>
                  </a:cubicBezTo>
                  <a:cubicBezTo>
                    <a:pt x="960126" y="3163033"/>
                    <a:pt x="976297" y="3133287"/>
                    <a:pt x="1001074" y="3113231"/>
                  </a:cubicBezTo>
                  <a:cubicBezTo>
                    <a:pt x="999831" y="3114098"/>
                    <a:pt x="998777" y="3113909"/>
                    <a:pt x="996669" y="3113534"/>
                  </a:cubicBezTo>
                  <a:cubicBezTo>
                    <a:pt x="1005163" y="3105531"/>
                    <a:pt x="1013126" y="3097263"/>
                    <a:pt x="1020438" y="3088642"/>
                  </a:cubicBezTo>
                  <a:lnTo>
                    <a:pt x="1038396" y="3064220"/>
                  </a:lnTo>
                  <a:lnTo>
                    <a:pt x="1027366" y="3055851"/>
                  </a:lnTo>
                  <a:cubicBezTo>
                    <a:pt x="1022201" y="3049788"/>
                    <a:pt x="1016290" y="3043665"/>
                    <a:pt x="1011529" y="3037259"/>
                  </a:cubicBezTo>
                  <a:cubicBezTo>
                    <a:pt x="1005392" y="3029234"/>
                    <a:pt x="1000812" y="3020582"/>
                    <a:pt x="989315" y="3032467"/>
                  </a:cubicBezTo>
                  <a:cubicBezTo>
                    <a:pt x="984405" y="3037347"/>
                    <a:pt x="973538" y="3031957"/>
                    <a:pt x="967639" y="3039771"/>
                  </a:cubicBezTo>
                  <a:cubicBezTo>
                    <a:pt x="963478" y="3044710"/>
                    <a:pt x="957190" y="3047973"/>
                    <a:pt x="956876" y="3056610"/>
                  </a:cubicBezTo>
                  <a:cubicBezTo>
                    <a:pt x="956561" y="3065247"/>
                    <a:pt x="949465" y="3069199"/>
                    <a:pt x="941712" y="3062552"/>
                  </a:cubicBezTo>
                  <a:cubicBezTo>
                    <a:pt x="934647" y="3056714"/>
                    <a:pt x="924872" y="3051788"/>
                    <a:pt x="926580" y="3039873"/>
                  </a:cubicBezTo>
                  <a:cubicBezTo>
                    <a:pt x="927222" y="3036535"/>
                    <a:pt x="924754" y="3034454"/>
                    <a:pt x="921415" y="3033810"/>
                  </a:cubicBezTo>
                  <a:cubicBezTo>
                    <a:pt x="918825" y="3033227"/>
                    <a:pt x="916236" y="3032642"/>
                    <a:pt x="914050" y="3031714"/>
                  </a:cubicBezTo>
                  <a:cubicBezTo>
                    <a:pt x="906342" y="3029214"/>
                    <a:pt x="907644" y="3017642"/>
                    <a:pt x="899127" y="3015831"/>
                  </a:cubicBezTo>
                  <a:cubicBezTo>
                    <a:pt x="890265" y="3013615"/>
                    <a:pt x="893214" y="3028539"/>
                    <a:pt x="883887" y="3027417"/>
                  </a:cubicBezTo>
                  <a:cubicBezTo>
                    <a:pt x="881642" y="3027237"/>
                    <a:pt x="878530" y="3028494"/>
                    <a:pt x="877840" y="3027685"/>
                  </a:cubicBezTo>
                  <a:cubicBezTo>
                    <a:pt x="865672" y="3015035"/>
                    <a:pt x="847633" y="3019241"/>
                    <a:pt x="833143" y="3012056"/>
                  </a:cubicBezTo>
                  <a:cubicBezTo>
                    <a:pt x="830958" y="3011127"/>
                    <a:pt x="827276" y="3010080"/>
                    <a:pt x="827051" y="3008178"/>
                  </a:cubicBezTo>
                  <a:cubicBezTo>
                    <a:pt x="825076" y="2995215"/>
                    <a:pt x="813400" y="2990513"/>
                    <a:pt x="805303" y="2983463"/>
                  </a:cubicBezTo>
                  <a:cubicBezTo>
                    <a:pt x="792265" y="2972251"/>
                    <a:pt x="792146" y="2954915"/>
                    <a:pt x="785396" y="2940440"/>
                  </a:cubicBezTo>
                  <a:cubicBezTo>
                    <a:pt x="782882" y="2934213"/>
                    <a:pt x="781923" y="2927357"/>
                    <a:pt x="777912" y="2921010"/>
                  </a:cubicBezTo>
                  <a:cubicBezTo>
                    <a:pt x="775218" y="2917027"/>
                    <a:pt x="772764" y="2910052"/>
                    <a:pt x="776057" y="2906550"/>
                  </a:cubicBezTo>
                  <a:cubicBezTo>
                    <a:pt x="787210" y="2894261"/>
                    <a:pt x="783753" y="2876283"/>
                    <a:pt x="794156" y="2863934"/>
                  </a:cubicBezTo>
                  <a:cubicBezTo>
                    <a:pt x="796642" y="2861120"/>
                    <a:pt x="798214" y="2855595"/>
                    <a:pt x="796433" y="2854323"/>
                  </a:cubicBezTo>
                  <a:cubicBezTo>
                    <a:pt x="785281" y="2847781"/>
                    <a:pt x="789697" y="2834952"/>
                    <a:pt x="784369" y="2826241"/>
                  </a:cubicBezTo>
                  <a:cubicBezTo>
                    <a:pt x="782364" y="2823067"/>
                    <a:pt x="779849" y="2816840"/>
                    <a:pt x="781525" y="2814714"/>
                  </a:cubicBezTo>
                  <a:cubicBezTo>
                    <a:pt x="789969" y="2803338"/>
                    <a:pt x="777380" y="2795928"/>
                    <a:pt x="777006" y="2786482"/>
                  </a:cubicBezTo>
                  <a:cubicBezTo>
                    <a:pt x="776678" y="2781183"/>
                    <a:pt x="771214" y="2778863"/>
                    <a:pt x="764987" y="2781377"/>
                  </a:cubicBezTo>
                  <a:lnTo>
                    <a:pt x="754819" y="2791238"/>
                  </a:lnTo>
                  <a:lnTo>
                    <a:pt x="748844" y="2763129"/>
                  </a:lnTo>
                  <a:lnTo>
                    <a:pt x="730809" y="2718412"/>
                  </a:lnTo>
                  <a:lnTo>
                    <a:pt x="725651" y="2720140"/>
                  </a:lnTo>
                  <a:lnTo>
                    <a:pt x="727215" y="2721285"/>
                  </a:lnTo>
                  <a:cubicBezTo>
                    <a:pt x="727327" y="2723643"/>
                    <a:pt x="724670" y="2726304"/>
                    <a:pt x="719629" y="2729726"/>
                  </a:cubicBezTo>
                  <a:cubicBezTo>
                    <a:pt x="711195" y="2735805"/>
                    <a:pt x="706468" y="2743552"/>
                    <a:pt x="704062" y="2753308"/>
                  </a:cubicBezTo>
                  <a:cubicBezTo>
                    <a:pt x="703253" y="2757538"/>
                    <a:pt x="703040" y="2762726"/>
                    <a:pt x="700079" y="2765644"/>
                  </a:cubicBezTo>
                  <a:cubicBezTo>
                    <a:pt x="684219" y="2781958"/>
                    <a:pt x="678430" y="2805005"/>
                    <a:pt x="663000" y="2821583"/>
                  </a:cubicBezTo>
                  <a:cubicBezTo>
                    <a:pt x="652802" y="2832489"/>
                    <a:pt x="654837" y="2837867"/>
                    <a:pt x="668823" y="2841084"/>
                  </a:cubicBezTo>
                  <a:cubicBezTo>
                    <a:pt x="689025" y="2845729"/>
                    <a:pt x="695491" y="2860305"/>
                    <a:pt x="685585" y="2878480"/>
                  </a:cubicBezTo>
                  <a:cubicBezTo>
                    <a:pt x="683484" y="2881923"/>
                    <a:pt x="681646" y="2884936"/>
                    <a:pt x="680405" y="2888905"/>
                  </a:cubicBezTo>
                  <a:cubicBezTo>
                    <a:pt x="674490" y="2905378"/>
                    <a:pt x="674584" y="2904256"/>
                    <a:pt x="659234" y="2898435"/>
                  </a:cubicBezTo>
                  <a:cubicBezTo>
                    <a:pt x="630256" y="2887843"/>
                    <a:pt x="608271" y="2866754"/>
                    <a:pt x="583400" y="2850398"/>
                  </a:cubicBezTo>
                  <a:cubicBezTo>
                    <a:pt x="577374" y="2846722"/>
                    <a:pt x="572040" y="2842878"/>
                    <a:pt x="565656" y="2840755"/>
                  </a:cubicBezTo>
                  <a:cubicBezTo>
                    <a:pt x="562811" y="2839609"/>
                    <a:pt x="559820" y="2834832"/>
                    <a:pt x="557530" y="2840523"/>
                  </a:cubicBezTo>
                  <a:cubicBezTo>
                    <a:pt x="555597" y="2844659"/>
                    <a:pt x="555218" y="2849154"/>
                    <a:pt x="559953" y="2852042"/>
                  </a:cubicBezTo>
                  <a:cubicBezTo>
                    <a:pt x="561675" y="2853093"/>
                    <a:pt x="563490" y="2853019"/>
                    <a:pt x="565475" y="2853639"/>
                  </a:cubicBezTo>
                  <a:cubicBezTo>
                    <a:pt x="569444" y="2854879"/>
                    <a:pt x="575609" y="2851552"/>
                    <a:pt x="577550" y="2858053"/>
                  </a:cubicBezTo>
                  <a:cubicBezTo>
                    <a:pt x="579491" y="2864554"/>
                    <a:pt x="572035" y="2867092"/>
                    <a:pt x="567497" y="2872594"/>
                  </a:cubicBezTo>
                  <a:cubicBezTo>
                    <a:pt x="577799" y="2871199"/>
                    <a:pt x="585663" y="2871862"/>
                    <a:pt x="592456" y="2877187"/>
                  </a:cubicBezTo>
                  <a:cubicBezTo>
                    <a:pt x="596236" y="2880675"/>
                    <a:pt x="599322" y="2884329"/>
                    <a:pt x="592034" y="2887562"/>
                  </a:cubicBezTo>
                  <a:cubicBezTo>
                    <a:pt x="582513" y="2877028"/>
                    <a:pt x="570373" y="2881436"/>
                    <a:pt x="558685" y="2883167"/>
                  </a:cubicBezTo>
                  <a:cubicBezTo>
                    <a:pt x="548814" y="2884822"/>
                    <a:pt x="539732" y="2885188"/>
                    <a:pt x="536016" y="2872881"/>
                  </a:cubicBezTo>
                  <a:cubicBezTo>
                    <a:pt x="531996" y="2866884"/>
                    <a:pt x="534550" y="2860763"/>
                    <a:pt x="534593" y="2854883"/>
                  </a:cubicBezTo>
                  <a:cubicBezTo>
                    <a:pt x="534468" y="2848310"/>
                    <a:pt x="532863" y="2843194"/>
                    <a:pt x="524713" y="2845902"/>
                  </a:cubicBezTo>
                  <a:cubicBezTo>
                    <a:pt x="519054" y="2851309"/>
                    <a:pt x="513392" y="2856715"/>
                    <a:pt x="507469" y="2862552"/>
                  </a:cubicBezTo>
                  <a:cubicBezTo>
                    <a:pt x="505200" y="2865303"/>
                    <a:pt x="503719" y="2866762"/>
                    <a:pt x="500538" y="2864230"/>
                  </a:cubicBezTo>
                  <a:cubicBezTo>
                    <a:pt x="507365" y="2853039"/>
                    <a:pt x="512735" y="2840365"/>
                    <a:pt x="517410" y="2827861"/>
                  </a:cubicBezTo>
                  <a:cubicBezTo>
                    <a:pt x="521990" y="2816479"/>
                    <a:pt x="517182" y="2811774"/>
                    <a:pt x="505852" y="2811950"/>
                  </a:cubicBezTo>
                  <a:cubicBezTo>
                    <a:pt x="499279" y="2812074"/>
                    <a:pt x="492611" y="2813322"/>
                    <a:pt x="485775" y="2813877"/>
                  </a:cubicBezTo>
                  <a:cubicBezTo>
                    <a:pt x="473919" y="2814915"/>
                    <a:pt x="470665" y="2810566"/>
                    <a:pt x="475676" y="2799448"/>
                  </a:cubicBezTo>
                  <a:cubicBezTo>
                    <a:pt x="477610" y="2795311"/>
                    <a:pt x="479974" y="2791437"/>
                    <a:pt x="482504" y="2788255"/>
                  </a:cubicBezTo>
                  <a:cubicBezTo>
                    <a:pt x="489406" y="2778880"/>
                    <a:pt x="491623" y="2771373"/>
                    <a:pt x="480453" y="2761605"/>
                  </a:cubicBezTo>
                  <a:cubicBezTo>
                    <a:pt x="470311" y="2753056"/>
                    <a:pt x="476015" y="2741769"/>
                    <a:pt x="482055" y="2731868"/>
                  </a:cubicBezTo>
                  <a:cubicBezTo>
                    <a:pt x="492034" y="2715511"/>
                    <a:pt x="490932" y="2712476"/>
                    <a:pt x="474837" y="2702067"/>
                  </a:cubicBezTo>
                  <a:cubicBezTo>
                    <a:pt x="469839" y="2699608"/>
                    <a:pt x="462835" y="2699470"/>
                    <a:pt x="461682" y="2691678"/>
                  </a:cubicBezTo>
                  <a:cubicBezTo>
                    <a:pt x="463710" y="2686418"/>
                    <a:pt x="467700" y="2684718"/>
                    <a:pt x="472720" y="2684237"/>
                  </a:cubicBezTo>
                  <a:cubicBezTo>
                    <a:pt x="478863" y="2683848"/>
                    <a:pt x="478716" y="2680216"/>
                    <a:pt x="476156" y="2675700"/>
                  </a:cubicBezTo>
                  <a:cubicBezTo>
                    <a:pt x="464890" y="2667056"/>
                    <a:pt x="455968" y="2657477"/>
                    <a:pt x="465852" y="2642243"/>
                  </a:cubicBezTo>
                  <a:cubicBezTo>
                    <a:pt x="464582" y="2638514"/>
                    <a:pt x="466252" y="2634808"/>
                    <a:pt x="466201" y="2630051"/>
                  </a:cubicBezTo>
                  <a:cubicBezTo>
                    <a:pt x="458650" y="2633715"/>
                    <a:pt x="457629" y="2643133"/>
                    <a:pt x="450174" y="2645673"/>
                  </a:cubicBezTo>
                  <a:cubicBezTo>
                    <a:pt x="446111" y="2645556"/>
                    <a:pt x="442382" y="2646826"/>
                    <a:pt x="438844" y="2645849"/>
                  </a:cubicBezTo>
                  <a:cubicBezTo>
                    <a:pt x="424690" y="2641940"/>
                    <a:pt x="413863" y="2644196"/>
                    <a:pt x="407612" y="2659282"/>
                  </a:cubicBezTo>
                  <a:cubicBezTo>
                    <a:pt x="403652" y="2668680"/>
                    <a:pt x="396144" y="2666462"/>
                    <a:pt x="388301" y="2662859"/>
                  </a:cubicBezTo>
                  <a:cubicBezTo>
                    <a:pt x="371323" y="2654864"/>
                    <a:pt x="371323" y="2654864"/>
                    <a:pt x="372054" y="2673030"/>
                  </a:cubicBezTo>
                  <a:cubicBezTo>
                    <a:pt x="371938" y="2677094"/>
                    <a:pt x="370195" y="2678982"/>
                    <a:pt x="366153" y="2675927"/>
                  </a:cubicBezTo>
                  <a:cubicBezTo>
                    <a:pt x="358184" y="2665750"/>
                    <a:pt x="353442" y="2652225"/>
                    <a:pt x="337020" y="2651066"/>
                  </a:cubicBezTo>
                  <a:cubicBezTo>
                    <a:pt x="326908" y="2650213"/>
                    <a:pt x="318497" y="2653351"/>
                    <a:pt x="309559" y="2657350"/>
                  </a:cubicBezTo>
                  <a:cubicBezTo>
                    <a:pt x="292546" y="2665872"/>
                    <a:pt x="287549" y="2663415"/>
                    <a:pt x="286125" y="2645417"/>
                  </a:cubicBezTo>
                  <a:cubicBezTo>
                    <a:pt x="285087" y="2633560"/>
                    <a:pt x="279325" y="2629453"/>
                    <a:pt x="268162" y="2630323"/>
                  </a:cubicBezTo>
                  <a:cubicBezTo>
                    <a:pt x="242635" y="2632470"/>
                    <a:pt x="242203" y="2632206"/>
                    <a:pt x="242903" y="2607826"/>
                  </a:cubicBezTo>
                  <a:cubicBezTo>
                    <a:pt x="243398" y="2599267"/>
                    <a:pt x="240122" y="2597859"/>
                    <a:pt x="232834" y="2601092"/>
                  </a:cubicBezTo>
                  <a:cubicBezTo>
                    <a:pt x="226669" y="2604420"/>
                    <a:pt x="224707" y="2600860"/>
                    <a:pt x="223794" y="2595578"/>
                  </a:cubicBezTo>
                  <a:cubicBezTo>
                    <a:pt x="225991" y="2591010"/>
                    <a:pt x="227492" y="2586611"/>
                    <a:pt x="229257" y="2581782"/>
                  </a:cubicBezTo>
                  <a:cubicBezTo>
                    <a:pt x="230761" y="2577383"/>
                    <a:pt x="235612" y="2576207"/>
                    <a:pt x="239172" y="2574244"/>
                  </a:cubicBezTo>
                  <a:cubicBezTo>
                    <a:pt x="244643" y="2571085"/>
                    <a:pt x="247532" y="2566350"/>
                    <a:pt x="246021" y="2560112"/>
                  </a:cubicBezTo>
                  <a:cubicBezTo>
                    <a:pt x="244846" y="2555259"/>
                    <a:pt x="240709" y="2553327"/>
                    <a:pt x="236215" y="2552948"/>
                  </a:cubicBezTo>
                  <a:cubicBezTo>
                    <a:pt x="229475" y="2552379"/>
                    <a:pt x="225389" y="2555203"/>
                    <a:pt x="222405" y="2561062"/>
                  </a:cubicBezTo>
                  <a:cubicBezTo>
                    <a:pt x="220472" y="2565200"/>
                    <a:pt x="222414" y="2571700"/>
                    <a:pt x="216081" y="2574334"/>
                  </a:cubicBezTo>
                  <a:cubicBezTo>
                    <a:pt x="208028" y="2575917"/>
                    <a:pt x="200309" y="2578887"/>
                    <a:pt x="191941" y="2576145"/>
                  </a:cubicBezTo>
                  <a:cubicBezTo>
                    <a:pt x="187059" y="2569623"/>
                    <a:pt x="191333" y="2564552"/>
                    <a:pt x="194915" y="2559649"/>
                  </a:cubicBezTo>
                  <a:cubicBezTo>
                    <a:pt x="200073" y="2552163"/>
                    <a:pt x="203414" y="2544751"/>
                    <a:pt x="194993" y="2537251"/>
                  </a:cubicBezTo>
                  <a:cubicBezTo>
                    <a:pt x="192076" y="2534290"/>
                    <a:pt x="191761" y="2529963"/>
                    <a:pt x="192141" y="2525470"/>
                  </a:cubicBezTo>
                  <a:cubicBezTo>
                    <a:pt x="191586" y="2518633"/>
                    <a:pt x="194306" y="2513205"/>
                    <a:pt x="197888" y="2508302"/>
                  </a:cubicBezTo>
                  <a:cubicBezTo>
                    <a:pt x="200682" y="2504692"/>
                    <a:pt x="202090" y="2501415"/>
                    <a:pt x="200221" y="2496731"/>
                  </a:cubicBezTo>
                  <a:cubicBezTo>
                    <a:pt x="201148" y="2488435"/>
                    <a:pt x="188191" y="2486439"/>
                    <a:pt x="191458" y="2477209"/>
                  </a:cubicBezTo>
                  <a:cubicBezTo>
                    <a:pt x="199410" y="2466112"/>
                    <a:pt x="184373" y="2464618"/>
                    <a:pt x="183220" y="2456827"/>
                  </a:cubicBezTo>
                  <a:cubicBezTo>
                    <a:pt x="183036" y="2434860"/>
                    <a:pt x="191344" y="2422207"/>
                    <a:pt x="210079" y="2414736"/>
                  </a:cubicBezTo>
                  <a:cubicBezTo>
                    <a:pt x="220832" y="2410663"/>
                    <a:pt x="223240" y="2400908"/>
                    <a:pt x="221583" y="2391038"/>
                  </a:cubicBezTo>
                  <a:cubicBezTo>
                    <a:pt x="218845" y="2375192"/>
                    <a:pt x="220749" y="2363360"/>
                    <a:pt x="240133" y="2361599"/>
                  </a:cubicBezTo>
                  <a:cubicBezTo>
                    <a:pt x="245152" y="2361117"/>
                    <a:pt x="248377" y="2357768"/>
                    <a:pt x="247894" y="2352749"/>
                  </a:cubicBezTo>
                  <a:cubicBezTo>
                    <a:pt x="247266" y="2344097"/>
                    <a:pt x="248717" y="2334941"/>
                    <a:pt x="240633" y="2328828"/>
                  </a:cubicBezTo>
                  <a:cubicBezTo>
                    <a:pt x="237620" y="2326989"/>
                    <a:pt x="234177" y="2324888"/>
                    <a:pt x="229872" y="2322262"/>
                  </a:cubicBezTo>
                  <a:cubicBezTo>
                    <a:pt x="243638" y="2320029"/>
                    <a:pt x="255347" y="2315359"/>
                    <a:pt x="267736" y="2324097"/>
                  </a:cubicBezTo>
                  <a:cubicBezTo>
                    <a:pt x="274361" y="2328730"/>
                    <a:pt x="280694" y="2326095"/>
                    <a:pt x="284895" y="2319208"/>
                  </a:cubicBezTo>
                  <a:cubicBezTo>
                    <a:pt x="288309" y="2313612"/>
                    <a:pt x="291986" y="2307586"/>
                    <a:pt x="294969" y="2301727"/>
                  </a:cubicBezTo>
                  <a:cubicBezTo>
                    <a:pt x="300579" y="2291564"/>
                    <a:pt x="307290" y="2284435"/>
                    <a:pt x="319825" y="2296809"/>
                  </a:cubicBezTo>
                  <a:cubicBezTo>
                    <a:pt x="321414" y="2280649"/>
                    <a:pt x="327746" y="2278015"/>
                    <a:pt x="338486" y="2287520"/>
                  </a:cubicBezTo>
                  <a:cubicBezTo>
                    <a:pt x="340208" y="2288570"/>
                    <a:pt x="342360" y="2289882"/>
                    <a:pt x="344964" y="2288518"/>
                  </a:cubicBezTo>
                  <a:cubicBezTo>
                    <a:pt x="347832" y="2286723"/>
                    <a:pt x="346467" y="2284119"/>
                    <a:pt x="345963" y="2282040"/>
                  </a:cubicBezTo>
                  <a:cubicBezTo>
                    <a:pt x="343178" y="2272809"/>
                    <a:pt x="343376" y="2261411"/>
                    <a:pt x="334886" y="2257174"/>
                  </a:cubicBezTo>
                  <a:lnTo>
                    <a:pt x="328066" y="2256305"/>
                  </a:lnTo>
                  <a:lnTo>
                    <a:pt x="326915" y="2256930"/>
                  </a:lnTo>
                  <a:cubicBezTo>
                    <a:pt x="323018" y="2257983"/>
                    <a:pt x="319190" y="2257583"/>
                    <a:pt x="316061" y="2254318"/>
                  </a:cubicBezTo>
                  <a:cubicBezTo>
                    <a:pt x="307739" y="2245367"/>
                    <a:pt x="295779" y="2239513"/>
                    <a:pt x="292711" y="2226086"/>
                  </a:cubicBezTo>
                  <a:lnTo>
                    <a:pt x="293665" y="2222983"/>
                  </a:lnTo>
                  <a:lnTo>
                    <a:pt x="287973" y="2218310"/>
                  </a:lnTo>
                  <a:cubicBezTo>
                    <a:pt x="279889" y="2212198"/>
                    <a:pt x="272959" y="2213875"/>
                    <a:pt x="268137" y="2222747"/>
                  </a:cubicBezTo>
                  <a:cubicBezTo>
                    <a:pt x="263672" y="2230065"/>
                    <a:pt x="259901" y="2237215"/>
                    <a:pt x="255699" y="2244103"/>
                  </a:cubicBezTo>
                  <a:cubicBezTo>
                    <a:pt x="253862" y="2247115"/>
                    <a:pt x="252694" y="2252901"/>
                    <a:pt x="246742" y="2251040"/>
                  </a:cubicBezTo>
                  <a:cubicBezTo>
                    <a:pt x="242342" y="2249538"/>
                    <a:pt x="242983" y="2244614"/>
                    <a:pt x="242837" y="2240980"/>
                  </a:cubicBezTo>
                  <a:cubicBezTo>
                    <a:pt x="243019" y="2228097"/>
                    <a:pt x="243893" y="2215045"/>
                    <a:pt x="244074" y="2202161"/>
                  </a:cubicBezTo>
                  <a:cubicBezTo>
                    <a:pt x="245241" y="2196375"/>
                    <a:pt x="250186" y="2194077"/>
                    <a:pt x="254872" y="2192209"/>
                  </a:cubicBezTo>
                  <a:cubicBezTo>
                    <a:pt x="261467" y="2189144"/>
                    <a:pt x="267140" y="2184927"/>
                    <a:pt x="272556" y="2180404"/>
                  </a:cubicBezTo>
                  <a:lnTo>
                    <a:pt x="280288" y="2173876"/>
                  </a:lnTo>
                  <a:lnTo>
                    <a:pt x="280101" y="2172712"/>
                  </a:lnTo>
                  <a:cubicBezTo>
                    <a:pt x="280627" y="2170945"/>
                    <a:pt x="281671" y="2169160"/>
                    <a:pt x="282418" y="2167586"/>
                  </a:cubicBezTo>
                  <a:cubicBezTo>
                    <a:pt x="283225" y="2166276"/>
                    <a:pt x="283768" y="2165030"/>
                    <a:pt x="284250" y="2163518"/>
                  </a:cubicBezTo>
                  <a:cubicBezTo>
                    <a:pt x="284933" y="2161679"/>
                    <a:pt x="284697" y="2159499"/>
                    <a:pt x="282733" y="2158286"/>
                  </a:cubicBezTo>
                  <a:cubicBezTo>
                    <a:pt x="281034" y="2157010"/>
                    <a:pt x="279307" y="2157977"/>
                    <a:pt x="277970" y="2159412"/>
                  </a:cubicBezTo>
                  <a:cubicBezTo>
                    <a:pt x="275901" y="2161299"/>
                    <a:pt x="273770" y="2162920"/>
                    <a:pt x="270762" y="2160837"/>
                  </a:cubicBezTo>
                  <a:cubicBezTo>
                    <a:pt x="268019" y="2158689"/>
                    <a:pt x="268716" y="2155728"/>
                    <a:pt x="269741" y="2152970"/>
                  </a:cubicBezTo>
                  <a:cubicBezTo>
                    <a:pt x="269942" y="2152643"/>
                    <a:pt x="270346" y="2151989"/>
                    <a:pt x="270486" y="2151396"/>
                  </a:cubicBezTo>
                  <a:cubicBezTo>
                    <a:pt x="273684" y="2143652"/>
                    <a:pt x="272780" y="2142187"/>
                    <a:pt x="264354" y="2140825"/>
                  </a:cubicBezTo>
                  <a:cubicBezTo>
                    <a:pt x="260337" y="2140376"/>
                    <a:pt x="257112" y="2139742"/>
                    <a:pt x="256578" y="2135115"/>
                  </a:cubicBezTo>
                  <a:cubicBezTo>
                    <a:pt x="256326" y="2134056"/>
                    <a:pt x="256139" y="2133262"/>
                    <a:pt x="256216" y="2132405"/>
                  </a:cubicBezTo>
                  <a:cubicBezTo>
                    <a:pt x="256739" y="2127529"/>
                    <a:pt x="253683" y="2124057"/>
                    <a:pt x="249309" y="2125651"/>
                  </a:cubicBezTo>
                  <a:cubicBezTo>
                    <a:pt x="244936" y="2127244"/>
                    <a:pt x="242784" y="2125236"/>
                    <a:pt x="241768" y="2122122"/>
                  </a:cubicBezTo>
                  <a:cubicBezTo>
                    <a:pt x="238798" y="2111921"/>
                    <a:pt x="231946" y="2111306"/>
                    <a:pt x="222886" y="2113166"/>
                  </a:cubicBezTo>
                  <a:cubicBezTo>
                    <a:pt x="216472" y="2114404"/>
                    <a:pt x="209745" y="2114317"/>
                    <a:pt x="202956" y="2113965"/>
                  </a:cubicBezTo>
                  <a:cubicBezTo>
                    <a:pt x="199794" y="2113595"/>
                    <a:pt x="197566" y="2112444"/>
                    <a:pt x="196020" y="2109455"/>
                  </a:cubicBezTo>
                  <a:cubicBezTo>
                    <a:pt x="193150" y="2104402"/>
                    <a:pt x="190873" y="2099210"/>
                    <a:pt x="189879" y="2093818"/>
                  </a:cubicBezTo>
                  <a:lnTo>
                    <a:pt x="190909" y="2082560"/>
                  </a:lnTo>
                  <a:lnTo>
                    <a:pt x="176927" y="2076952"/>
                  </a:lnTo>
                  <a:cubicBezTo>
                    <a:pt x="171587" y="2075541"/>
                    <a:pt x="166146" y="2074290"/>
                    <a:pt x="161150" y="2071832"/>
                  </a:cubicBezTo>
                  <a:cubicBezTo>
                    <a:pt x="149169" y="2066295"/>
                    <a:pt x="147827" y="2060750"/>
                    <a:pt x="156976" y="2051565"/>
                  </a:cubicBezTo>
                  <a:cubicBezTo>
                    <a:pt x="159412" y="2049507"/>
                    <a:pt x="162015" y="2048143"/>
                    <a:pt x="164190" y="2046515"/>
                  </a:cubicBezTo>
                  <a:cubicBezTo>
                    <a:pt x="174965" y="2039504"/>
                    <a:pt x="180216" y="2030894"/>
                    <a:pt x="176598" y="2017463"/>
                  </a:cubicBezTo>
                  <a:cubicBezTo>
                    <a:pt x="173744" y="2005682"/>
                    <a:pt x="173400" y="1993659"/>
                    <a:pt x="172362" y="1981804"/>
                  </a:cubicBezTo>
                  <a:cubicBezTo>
                    <a:pt x="171137" y="1972194"/>
                    <a:pt x="167715" y="1967155"/>
                    <a:pt x="157391" y="1971489"/>
                  </a:cubicBezTo>
                  <a:cubicBezTo>
                    <a:pt x="151490" y="1974385"/>
                    <a:pt x="145515" y="1975465"/>
                    <a:pt x="140371" y="1969374"/>
                  </a:cubicBezTo>
                  <a:cubicBezTo>
                    <a:pt x="138378" y="1958117"/>
                    <a:pt x="144754" y="1949602"/>
                    <a:pt x="147853" y="1939681"/>
                  </a:cubicBezTo>
                  <a:cubicBezTo>
                    <a:pt x="150238" y="1932866"/>
                    <a:pt x="154177" y="1926409"/>
                    <a:pt x="158285" y="1920645"/>
                  </a:cubicBezTo>
                  <a:lnTo>
                    <a:pt x="160830" y="1915989"/>
                  </a:lnTo>
                  <a:lnTo>
                    <a:pt x="159493" y="1915963"/>
                  </a:lnTo>
                  <a:cubicBezTo>
                    <a:pt x="156770" y="1917445"/>
                    <a:pt x="154758" y="1914846"/>
                    <a:pt x="153790" y="1913117"/>
                  </a:cubicBezTo>
                  <a:cubicBezTo>
                    <a:pt x="149781" y="1906797"/>
                    <a:pt x="144530" y="1904683"/>
                    <a:pt x="137462" y="1905516"/>
                  </a:cubicBezTo>
                  <a:cubicBezTo>
                    <a:pt x="133103" y="1905988"/>
                    <a:pt x="131933" y="1904586"/>
                    <a:pt x="133579" y="1899724"/>
                  </a:cubicBezTo>
                  <a:lnTo>
                    <a:pt x="133105" y="1895728"/>
                  </a:lnTo>
                  <a:lnTo>
                    <a:pt x="129392" y="1898293"/>
                  </a:lnTo>
                  <a:cubicBezTo>
                    <a:pt x="125128" y="1901895"/>
                    <a:pt x="120702" y="1904068"/>
                    <a:pt x="116047" y="1904919"/>
                  </a:cubicBezTo>
                  <a:lnTo>
                    <a:pt x="112975" y="1904648"/>
                  </a:lnTo>
                  <a:lnTo>
                    <a:pt x="113239" y="1905442"/>
                  </a:lnTo>
                  <a:cubicBezTo>
                    <a:pt x="112962" y="1906485"/>
                    <a:pt x="111881" y="1907231"/>
                    <a:pt x="109733" y="1907599"/>
                  </a:cubicBezTo>
                  <a:cubicBezTo>
                    <a:pt x="103848" y="1908711"/>
                    <a:pt x="98521" y="1907454"/>
                    <a:pt x="93271" y="1905341"/>
                  </a:cubicBezTo>
                  <a:cubicBezTo>
                    <a:pt x="86510" y="1902745"/>
                    <a:pt x="83272" y="1903231"/>
                    <a:pt x="78716" y="1908782"/>
                  </a:cubicBezTo>
                  <a:cubicBezTo>
                    <a:pt x="76912" y="1910606"/>
                    <a:pt x="75560" y="1913163"/>
                    <a:pt x="74146" y="1915454"/>
                  </a:cubicBezTo>
                  <a:cubicBezTo>
                    <a:pt x="73540" y="1916436"/>
                    <a:pt x="73060" y="1917947"/>
                    <a:pt x="71611" y="1917731"/>
                  </a:cubicBezTo>
                  <a:cubicBezTo>
                    <a:pt x="69898" y="1917576"/>
                    <a:pt x="69320" y="1916316"/>
                    <a:pt x="69334" y="1915194"/>
                  </a:cubicBezTo>
                  <a:cubicBezTo>
                    <a:pt x="69267" y="1910178"/>
                    <a:pt x="66898" y="1909619"/>
                    <a:pt x="62727" y="1910885"/>
                  </a:cubicBezTo>
                  <a:cubicBezTo>
                    <a:pt x="57497" y="1912401"/>
                    <a:pt x="52978" y="1909836"/>
                    <a:pt x="49191" y="1906817"/>
                  </a:cubicBezTo>
                  <a:cubicBezTo>
                    <a:pt x="46121" y="1904467"/>
                    <a:pt x="44205" y="1904641"/>
                    <a:pt x="42777" y="1908054"/>
                  </a:cubicBezTo>
                  <a:cubicBezTo>
                    <a:pt x="42094" y="1909893"/>
                    <a:pt x="41286" y="1911202"/>
                    <a:pt x="39043" y="1911174"/>
                  </a:cubicBezTo>
                  <a:cubicBezTo>
                    <a:pt x="36008" y="1911332"/>
                    <a:pt x="36036" y="1909089"/>
                    <a:pt x="35068" y="1907360"/>
                  </a:cubicBezTo>
                  <a:cubicBezTo>
                    <a:pt x="34553" y="1906364"/>
                    <a:pt x="34240" y="1905040"/>
                    <a:pt x="33663" y="1903778"/>
                  </a:cubicBezTo>
                  <a:cubicBezTo>
                    <a:pt x="31179" y="1896818"/>
                    <a:pt x="26833" y="1896168"/>
                    <a:pt x="21749" y="1901843"/>
                  </a:cubicBezTo>
                  <a:cubicBezTo>
                    <a:pt x="21079" y="1902560"/>
                    <a:pt x="20676" y="1903216"/>
                    <a:pt x="19945" y="1903668"/>
                  </a:cubicBezTo>
                  <a:cubicBezTo>
                    <a:pt x="18544" y="1904837"/>
                    <a:pt x="16552" y="1905867"/>
                    <a:pt x="15118" y="1904528"/>
                  </a:cubicBezTo>
                  <a:cubicBezTo>
                    <a:pt x="13747" y="1903456"/>
                    <a:pt x="14367" y="1901352"/>
                    <a:pt x="15175" y="1900043"/>
                  </a:cubicBezTo>
                  <a:cubicBezTo>
                    <a:pt x="15983" y="1898733"/>
                    <a:pt x="16854" y="1897689"/>
                    <a:pt x="17990" y="1896581"/>
                  </a:cubicBezTo>
                  <a:cubicBezTo>
                    <a:pt x="19467" y="1894554"/>
                    <a:pt x="19621" y="1892840"/>
                    <a:pt x="17531" y="1891099"/>
                  </a:cubicBezTo>
                  <a:cubicBezTo>
                    <a:pt x="12901" y="1886881"/>
                    <a:pt x="11058" y="1881446"/>
                    <a:pt x="9478" y="1875949"/>
                  </a:cubicBezTo>
                  <a:cubicBezTo>
                    <a:pt x="7384" y="1869454"/>
                    <a:pt x="6551" y="1862383"/>
                    <a:pt x="3397" y="1856139"/>
                  </a:cubicBezTo>
                  <a:cubicBezTo>
                    <a:pt x="2305" y="1853881"/>
                    <a:pt x="3580" y="1852182"/>
                    <a:pt x="4652" y="1850811"/>
                  </a:cubicBezTo>
                  <a:lnTo>
                    <a:pt x="7981" y="1845163"/>
                  </a:lnTo>
                  <a:lnTo>
                    <a:pt x="7180" y="1842047"/>
                  </a:lnTo>
                  <a:cubicBezTo>
                    <a:pt x="5049" y="1837794"/>
                    <a:pt x="219" y="1836029"/>
                    <a:pt x="0" y="1830579"/>
                  </a:cubicBezTo>
                  <a:cubicBezTo>
                    <a:pt x="5734" y="1826989"/>
                    <a:pt x="926" y="1822283"/>
                    <a:pt x="1735" y="1818053"/>
                  </a:cubicBezTo>
                  <a:cubicBezTo>
                    <a:pt x="5675" y="1811595"/>
                    <a:pt x="6170" y="1803037"/>
                    <a:pt x="16041" y="1801382"/>
                  </a:cubicBezTo>
                  <a:cubicBezTo>
                    <a:pt x="19674" y="1801234"/>
                    <a:pt x="20484" y="1797003"/>
                    <a:pt x="19907" y="1793107"/>
                  </a:cubicBezTo>
                  <a:cubicBezTo>
                    <a:pt x="18659" y="1786439"/>
                    <a:pt x="20423" y="1781609"/>
                    <a:pt x="27281" y="1778114"/>
                  </a:cubicBezTo>
                  <a:cubicBezTo>
                    <a:pt x="35357" y="1773591"/>
                    <a:pt x="29520" y="1767666"/>
                    <a:pt x="27243" y="1759781"/>
                  </a:cubicBezTo>
                  <a:cubicBezTo>
                    <a:pt x="39843" y="1763333"/>
                    <a:pt x="49115" y="1760721"/>
                    <a:pt x="55513" y="1749265"/>
                  </a:cubicBezTo>
                  <a:cubicBezTo>
                    <a:pt x="56826" y="1747112"/>
                    <a:pt x="64544" y="1744143"/>
                    <a:pt x="70592" y="1744880"/>
                  </a:cubicBezTo>
                  <a:cubicBezTo>
                    <a:pt x="81996" y="1746519"/>
                    <a:pt x="88372" y="1738006"/>
                    <a:pt x="96805" y="1731928"/>
                  </a:cubicBezTo>
                  <a:cubicBezTo>
                    <a:pt x="96718" y="1743688"/>
                    <a:pt x="102335" y="1744163"/>
                    <a:pt x="110075" y="1738252"/>
                  </a:cubicBezTo>
                  <a:cubicBezTo>
                    <a:pt x="113972" y="1737675"/>
                    <a:pt x="117941" y="1738915"/>
                    <a:pt x="121332" y="1736259"/>
                  </a:cubicBezTo>
                  <a:cubicBezTo>
                    <a:pt x="123244" y="1735062"/>
                    <a:pt x="125418" y="1733436"/>
                    <a:pt x="127329" y="1732239"/>
                  </a:cubicBezTo>
                  <a:cubicBezTo>
                    <a:pt x="129503" y="1730611"/>
                    <a:pt x="132034" y="1727432"/>
                    <a:pt x="133588" y="1727788"/>
                  </a:cubicBezTo>
                  <a:cubicBezTo>
                    <a:pt x="137558" y="1729028"/>
                    <a:pt x="134333" y="1732377"/>
                    <a:pt x="134144" y="1734624"/>
                  </a:cubicBezTo>
                  <a:cubicBezTo>
                    <a:pt x="134027" y="1738688"/>
                    <a:pt x="133743" y="1742059"/>
                    <a:pt x="133196" y="1745861"/>
                  </a:cubicBezTo>
                  <a:cubicBezTo>
                    <a:pt x="134109" y="1751141"/>
                    <a:pt x="138507" y="1752644"/>
                    <a:pt x="143265" y="1752593"/>
                  </a:cubicBezTo>
                  <a:cubicBezTo>
                    <a:pt x="146132" y="1750798"/>
                    <a:pt x="149429" y="1749265"/>
                    <a:pt x="152296" y="1747470"/>
                  </a:cubicBezTo>
                  <a:cubicBezTo>
                    <a:pt x="155929" y="1747324"/>
                    <a:pt x="155215" y="1750431"/>
                    <a:pt x="155718" y="1752512"/>
                  </a:cubicBezTo>
                  <a:cubicBezTo>
                    <a:pt x="150371" y="1762244"/>
                    <a:pt x="150306" y="1771063"/>
                    <a:pt x="161592" y="1776769"/>
                  </a:cubicBezTo>
                  <a:cubicBezTo>
                    <a:pt x="166160" y="1778965"/>
                    <a:pt x="169940" y="1782451"/>
                    <a:pt x="166956" y="1788310"/>
                  </a:cubicBezTo>
                  <a:lnTo>
                    <a:pt x="166316" y="1794564"/>
                  </a:lnTo>
                  <a:lnTo>
                    <a:pt x="168319" y="1794045"/>
                  </a:lnTo>
                  <a:cubicBezTo>
                    <a:pt x="170704" y="1792608"/>
                    <a:pt x="172889" y="1790623"/>
                    <a:pt x="174958" y="1788737"/>
                  </a:cubicBezTo>
                  <a:cubicBezTo>
                    <a:pt x="177089" y="1787114"/>
                    <a:pt x="178552" y="1786209"/>
                    <a:pt x="181371" y="1787500"/>
                  </a:cubicBezTo>
                  <a:lnTo>
                    <a:pt x="198329" y="1792737"/>
                  </a:lnTo>
                  <a:lnTo>
                    <a:pt x="201544" y="1788737"/>
                  </a:lnTo>
                  <a:cubicBezTo>
                    <a:pt x="209117" y="1782135"/>
                    <a:pt x="212049" y="1771518"/>
                    <a:pt x="221079" y="1766397"/>
                  </a:cubicBezTo>
                  <a:cubicBezTo>
                    <a:pt x="222656" y="1763814"/>
                    <a:pt x="223969" y="1761662"/>
                    <a:pt x="225545" y="1759079"/>
                  </a:cubicBezTo>
                  <a:cubicBezTo>
                    <a:pt x="224274" y="1755351"/>
                    <a:pt x="226807" y="1752170"/>
                    <a:pt x="226230" y="1748274"/>
                  </a:cubicBezTo>
                  <a:cubicBezTo>
                    <a:pt x="225266" y="1738235"/>
                    <a:pt x="215533" y="1732889"/>
                    <a:pt x="211965" y="1724214"/>
                  </a:cubicBezTo>
                  <a:cubicBezTo>
                    <a:pt x="209666" y="1719269"/>
                    <a:pt x="206937" y="1714059"/>
                    <a:pt x="210257" y="1709587"/>
                  </a:cubicBezTo>
                  <a:cubicBezTo>
                    <a:pt x="213576" y="1705115"/>
                    <a:pt x="219361" y="1706282"/>
                    <a:pt x="224023" y="1707353"/>
                  </a:cubicBezTo>
                  <a:cubicBezTo>
                    <a:pt x="230239" y="1708782"/>
                    <a:pt x="235835" y="1712197"/>
                    <a:pt x="242241" y="1711379"/>
                  </a:cubicBezTo>
                  <a:cubicBezTo>
                    <a:pt x="246757" y="1708818"/>
                    <a:pt x="250966" y="1712568"/>
                    <a:pt x="255293" y="1712253"/>
                  </a:cubicBezTo>
                  <a:cubicBezTo>
                    <a:pt x="258160" y="1710459"/>
                    <a:pt x="260858" y="1707971"/>
                    <a:pt x="264324" y="1707132"/>
                  </a:cubicBezTo>
                  <a:cubicBezTo>
                    <a:pt x="276339" y="1696151"/>
                    <a:pt x="287494" y="1684644"/>
                    <a:pt x="281407" y="1665575"/>
                  </a:cubicBezTo>
                  <a:cubicBezTo>
                    <a:pt x="278364" y="1656039"/>
                    <a:pt x="285842" y="1650559"/>
                    <a:pt x="295355" y="1650457"/>
                  </a:cubicBezTo>
                  <a:cubicBezTo>
                    <a:pt x="303052" y="1650427"/>
                    <a:pt x="310654" y="1651521"/>
                    <a:pt x="318183" y="1650798"/>
                  </a:cubicBezTo>
                  <a:cubicBezTo>
                    <a:pt x="334890" y="1648585"/>
                    <a:pt x="347239" y="1638991"/>
                    <a:pt x="336105" y="1612706"/>
                  </a:cubicBezTo>
                  <a:cubicBezTo>
                    <a:pt x="337965" y="1606753"/>
                    <a:pt x="331771" y="1602383"/>
                    <a:pt x="332244" y="1596765"/>
                  </a:cubicBezTo>
                  <a:cubicBezTo>
                    <a:pt x="336227" y="1584428"/>
                    <a:pt x="336920" y="1584260"/>
                    <a:pt x="345508" y="1592453"/>
                  </a:cubicBezTo>
                  <a:cubicBezTo>
                    <a:pt x="353067" y="1599427"/>
                    <a:pt x="362894" y="1603650"/>
                    <a:pt x="372459" y="1608304"/>
                  </a:cubicBezTo>
                  <a:cubicBezTo>
                    <a:pt x="369037" y="1603263"/>
                    <a:pt x="371159" y="1596879"/>
                    <a:pt x="366520" y="1592867"/>
                  </a:cubicBezTo>
                  <a:cubicBezTo>
                    <a:pt x="363768" y="1590598"/>
                    <a:pt x="361974" y="1587731"/>
                    <a:pt x="362257" y="1584360"/>
                  </a:cubicBezTo>
                  <a:cubicBezTo>
                    <a:pt x="362796" y="1569922"/>
                    <a:pt x="353663" y="1565531"/>
                    <a:pt x="341471" y="1565181"/>
                  </a:cubicBezTo>
                  <a:cubicBezTo>
                    <a:pt x="335707" y="1561075"/>
                    <a:pt x="329214" y="1573653"/>
                    <a:pt x="324093" y="1564622"/>
                  </a:cubicBezTo>
                  <a:cubicBezTo>
                    <a:pt x="317985" y="1548492"/>
                    <a:pt x="331985" y="1538131"/>
                    <a:pt x="335369" y="1524838"/>
                  </a:cubicBezTo>
                  <a:cubicBezTo>
                    <a:pt x="339279" y="1510684"/>
                    <a:pt x="344741" y="1496888"/>
                    <a:pt x="346666" y="1482115"/>
                  </a:cubicBezTo>
                  <a:cubicBezTo>
                    <a:pt x="348117" y="1472959"/>
                    <a:pt x="345841" y="1465071"/>
                    <a:pt x="338449" y="1458790"/>
                  </a:cubicBezTo>
                  <a:cubicBezTo>
                    <a:pt x="329768" y="1451722"/>
                    <a:pt x="322428" y="1450197"/>
                    <a:pt x="315695" y="1460266"/>
                  </a:cubicBezTo>
                  <a:cubicBezTo>
                    <a:pt x="311063" y="1466891"/>
                    <a:pt x="303008" y="1468475"/>
                    <a:pt x="297610" y="1473451"/>
                  </a:cubicBezTo>
                  <a:cubicBezTo>
                    <a:pt x="279874" y="1474445"/>
                    <a:pt x="263547" y="1472163"/>
                    <a:pt x="259036" y="1450509"/>
                  </a:cubicBezTo>
                  <a:cubicBezTo>
                    <a:pt x="258291" y="1445920"/>
                    <a:pt x="254542" y="1450129"/>
                    <a:pt x="253178" y="1447526"/>
                  </a:cubicBezTo>
                  <a:cubicBezTo>
                    <a:pt x="251667" y="1441288"/>
                    <a:pt x="255511" y="1435955"/>
                    <a:pt x="255985" y="1430337"/>
                  </a:cubicBezTo>
                  <a:cubicBezTo>
                    <a:pt x="259063" y="1423355"/>
                    <a:pt x="266614" y="1419692"/>
                    <a:pt x="268401" y="1411922"/>
                  </a:cubicBezTo>
                  <a:cubicBezTo>
                    <a:pt x="279943" y="1406560"/>
                    <a:pt x="291482" y="1401195"/>
                    <a:pt x="304630" y="1400946"/>
                  </a:cubicBezTo>
                  <a:cubicBezTo>
                    <a:pt x="306877" y="1401137"/>
                    <a:pt x="319527" y="1409445"/>
                    <a:pt x="320032" y="1411524"/>
                  </a:cubicBezTo>
                  <a:cubicBezTo>
                    <a:pt x="321017" y="1418623"/>
                    <a:pt x="325416" y="1420125"/>
                    <a:pt x="331486" y="1417921"/>
                  </a:cubicBezTo>
                  <a:cubicBezTo>
                    <a:pt x="350483" y="1410019"/>
                    <a:pt x="370414" y="1404458"/>
                    <a:pt x="388646" y="1394907"/>
                  </a:cubicBezTo>
                  <a:cubicBezTo>
                    <a:pt x="403578" y="1386888"/>
                    <a:pt x="406773" y="1375842"/>
                    <a:pt x="399615" y="1361433"/>
                  </a:cubicBezTo>
                  <a:cubicBezTo>
                    <a:pt x="397820" y="1358567"/>
                    <a:pt x="396025" y="1355699"/>
                    <a:pt x="394231" y="1352832"/>
                  </a:cubicBezTo>
                  <a:cubicBezTo>
                    <a:pt x="381089" y="1328867"/>
                    <a:pt x="383664" y="1319806"/>
                    <a:pt x="408825" y="1308576"/>
                  </a:cubicBezTo>
                  <a:cubicBezTo>
                    <a:pt x="419842" y="1304074"/>
                    <a:pt x="428107" y="1297303"/>
                    <a:pt x="433980" y="1286710"/>
                  </a:cubicBezTo>
                  <a:cubicBezTo>
                    <a:pt x="443097" y="1269827"/>
                    <a:pt x="459782" y="1270555"/>
                    <a:pt x="475774" y="1271450"/>
                  </a:cubicBezTo>
                  <a:cubicBezTo>
                    <a:pt x="480721" y="1269153"/>
                    <a:pt x="486673" y="1271012"/>
                    <a:pt x="492912" y="1269501"/>
                  </a:cubicBezTo>
                  <a:cubicBezTo>
                    <a:pt x="482391" y="1265445"/>
                    <a:pt x="472469" y="1262347"/>
                    <a:pt x="466485" y="1252791"/>
                  </a:cubicBezTo>
                  <a:cubicBezTo>
                    <a:pt x="466317" y="1252096"/>
                    <a:pt x="465456" y="1251572"/>
                    <a:pt x="464596" y="1251046"/>
                  </a:cubicBezTo>
                  <a:cubicBezTo>
                    <a:pt x="464166" y="1250783"/>
                    <a:pt x="463997" y="1250091"/>
                    <a:pt x="464260" y="1249660"/>
                  </a:cubicBezTo>
                  <a:cubicBezTo>
                    <a:pt x="466074" y="1214735"/>
                    <a:pt x="452261" y="1187999"/>
                    <a:pt x="426403" y="1164545"/>
                  </a:cubicBezTo>
                  <a:cubicBezTo>
                    <a:pt x="410593" y="1150766"/>
                    <a:pt x="412139" y="1140485"/>
                    <a:pt x="424723" y="1122763"/>
                  </a:cubicBezTo>
                  <a:cubicBezTo>
                    <a:pt x="435204" y="1108485"/>
                    <a:pt x="431176" y="1091852"/>
                    <a:pt x="431810" y="1076290"/>
                  </a:cubicBezTo>
                  <a:cubicBezTo>
                    <a:pt x="430971" y="1072825"/>
                    <a:pt x="431256" y="1069454"/>
                    <a:pt x="432233" y="1065915"/>
                  </a:cubicBezTo>
                  <a:cubicBezTo>
                    <a:pt x="435777" y="1042679"/>
                    <a:pt x="438627" y="1019610"/>
                    <a:pt x="433350" y="996308"/>
                  </a:cubicBezTo>
                  <a:cubicBezTo>
                    <a:pt x="435904" y="990187"/>
                    <a:pt x="432911" y="985409"/>
                    <a:pt x="429489" y="980368"/>
                  </a:cubicBezTo>
                  <a:cubicBezTo>
                    <a:pt x="425659" y="972124"/>
                    <a:pt x="427541" y="963231"/>
                    <a:pt x="426913" y="954578"/>
                  </a:cubicBezTo>
                  <a:cubicBezTo>
                    <a:pt x="419457" y="957118"/>
                    <a:pt x="416809" y="964362"/>
                    <a:pt x="412104" y="969171"/>
                  </a:cubicBezTo>
                  <a:cubicBezTo>
                    <a:pt x="404174" y="977327"/>
                    <a:pt x="396835" y="975803"/>
                    <a:pt x="396826" y="965166"/>
                  </a:cubicBezTo>
                  <a:cubicBezTo>
                    <a:pt x="396190" y="945876"/>
                    <a:pt x="383779" y="940077"/>
                    <a:pt x="368670" y="936766"/>
                  </a:cubicBezTo>
                  <a:cubicBezTo>
                    <a:pt x="360039" y="934455"/>
                    <a:pt x="353488" y="931639"/>
                    <a:pt x="354173" y="920835"/>
                  </a:cubicBezTo>
                  <a:cubicBezTo>
                    <a:pt x="354457" y="917463"/>
                    <a:pt x="353188" y="913735"/>
                    <a:pt x="350867" y="911730"/>
                  </a:cubicBezTo>
                  <a:cubicBezTo>
                    <a:pt x="338143" y="901603"/>
                    <a:pt x="338061" y="889151"/>
                    <a:pt x="344649" y="875449"/>
                  </a:cubicBezTo>
                  <a:cubicBezTo>
                    <a:pt x="347128" y="867511"/>
                    <a:pt x="350039" y="859836"/>
                    <a:pt x="346207" y="851592"/>
                  </a:cubicBezTo>
                  <a:cubicBezTo>
                    <a:pt x="346063" y="847959"/>
                    <a:pt x="347732" y="844253"/>
                    <a:pt x="345076" y="840860"/>
                  </a:cubicBezTo>
                  <a:cubicBezTo>
                    <a:pt x="342992" y="836045"/>
                    <a:pt x="342027" y="832060"/>
                    <a:pt x="343163" y="828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7091CD35-1F9C-4D4A-A6DE-FA05B3BBC6FB}"/>
                </a:ext>
              </a:extLst>
            </p:cNvPr>
            <p:cNvSpPr/>
            <p:nvPr/>
          </p:nvSpPr>
          <p:spPr>
            <a:xfrm rot="19755688">
              <a:off x="7546561" y="2173018"/>
              <a:ext cx="1008159" cy="122201"/>
            </a:xfrm>
            <a:custGeom>
              <a:avLst/>
              <a:gdLst>
                <a:gd name="connsiteX0" fmla="*/ 15389 w 1270000"/>
                <a:gd name="connsiteY0" fmla="*/ 73891 h 153939"/>
                <a:gd name="connsiteX1" fmla="*/ 166250 w 1270000"/>
                <a:gd name="connsiteY1" fmla="*/ 35406 h 153939"/>
                <a:gd name="connsiteX2" fmla="*/ 250916 w 1270000"/>
                <a:gd name="connsiteY2" fmla="*/ 34636 h 153939"/>
                <a:gd name="connsiteX3" fmla="*/ 257843 w 1270000"/>
                <a:gd name="connsiteY3" fmla="*/ 26170 h 153939"/>
                <a:gd name="connsiteX4" fmla="*/ 406395 w 1270000"/>
                <a:gd name="connsiteY4" fmla="*/ 25400 h 153939"/>
                <a:gd name="connsiteX5" fmla="*/ 431025 w 1270000"/>
                <a:gd name="connsiteY5" fmla="*/ 61576 h 153939"/>
                <a:gd name="connsiteX6" fmla="*/ 442571 w 1270000"/>
                <a:gd name="connsiteY6" fmla="*/ 70812 h 153939"/>
                <a:gd name="connsiteX7" fmla="*/ 514153 w 1270000"/>
                <a:gd name="connsiteY7" fmla="*/ 61576 h 153939"/>
                <a:gd name="connsiteX8" fmla="*/ 667322 w 1270000"/>
                <a:gd name="connsiteY8" fmla="*/ 27709 h 153939"/>
                <a:gd name="connsiteX9" fmla="*/ 763534 w 1270000"/>
                <a:gd name="connsiteY9" fmla="*/ 9236 h 153939"/>
                <a:gd name="connsiteX10" fmla="*/ 1072183 w 1270000"/>
                <a:gd name="connsiteY10" fmla="*/ 0 h 153939"/>
                <a:gd name="connsiteX11" fmla="*/ 1118365 w 1270000"/>
                <a:gd name="connsiteY11" fmla="*/ 770 h 153939"/>
                <a:gd name="connsiteX12" fmla="*/ 1136838 w 1270000"/>
                <a:gd name="connsiteY12" fmla="*/ 8467 h 153939"/>
                <a:gd name="connsiteX13" fmla="*/ 1136838 w 1270000"/>
                <a:gd name="connsiteY13" fmla="*/ 8467 h 153939"/>
                <a:gd name="connsiteX14" fmla="*/ 1104510 w 1270000"/>
                <a:gd name="connsiteY14" fmla="*/ 19242 h 153939"/>
                <a:gd name="connsiteX15" fmla="*/ 1046013 w 1270000"/>
                <a:gd name="connsiteY15" fmla="*/ 32327 h 153939"/>
                <a:gd name="connsiteX16" fmla="*/ 996753 w 1270000"/>
                <a:gd name="connsiteY16" fmla="*/ 39255 h 153939"/>
                <a:gd name="connsiteX17" fmla="*/ 979820 w 1270000"/>
                <a:gd name="connsiteY17" fmla="*/ 40794 h 153939"/>
                <a:gd name="connsiteX18" fmla="*/ 922092 w 1270000"/>
                <a:gd name="connsiteY18" fmla="*/ 47721 h 153939"/>
                <a:gd name="connsiteX19" fmla="*/ 949801 w 1270000"/>
                <a:gd name="connsiteY19" fmla="*/ 48491 h 153939"/>
                <a:gd name="connsiteX20" fmla="*/ 1031389 w 1270000"/>
                <a:gd name="connsiteY20" fmla="*/ 71582 h 153939"/>
                <a:gd name="connsiteX21" fmla="*/ 1031389 w 1270000"/>
                <a:gd name="connsiteY21" fmla="*/ 71582 h 153939"/>
                <a:gd name="connsiteX22" fmla="*/ 1201492 w 1270000"/>
                <a:gd name="connsiteY22" fmla="*/ 90824 h 153939"/>
                <a:gd name="connsiteX23" fmla="*/ 1273843 w 1270000"/>
                <a:gd name="connsiteY23" fmla="*/ 94673 h 153939"/>
                <a:gd name="connsiteX24" fmla="*/ 1246904 w 1270000"/>
                <a:gd name="connsiteY24" fmla="*/ 106218 h 153939"/>
                <a:gd name="connsiteX25" fmla="*/ 1246904 w 1270000"/>
                <a:gd name="connsiteY25" fmla="*/ 106218 h 153939"/>
                <a:gd name="connsiteX26" fmla="*/ 1193795 w 1270000"/>
                <a:gd name="connsiteY26" fmla="*/ 115455 h 153939"/>
                <a:gd name="connsiteX27" fmla="*/ 1193795 w 1270000"/>
                <a:gd name="connsiteY27" fmla="*/ 115455 h 153939"/>
                <a:gd name="connsiteX28" fmla="*/ 1151461 w 1270000"/>
                <a:gd name="connsiteY28" fmla="*/ 120843 h 153939"/>
                <a:gd name="connsiteX29" fmla="*/ 1022922 w 1270000"/>
                <a:gd name="connsiteY29" fmla="*/ 131618 h 153939"/>
                <a:gd name="connsiteX30" fmla="*/ 923631 w 1270000"/>
                <a:gd name="connsiteY30" fmla="*/ 121612 h 153939"/>
                <a:gd name="connsiteX31" fmla="*/ 735056 w 1270000"/>
                <a:gd name="connsiteY31" fmla="*/ 103139 h 153939"/>
                <a:gd name="connsiteX32" fmla="*/ 670401 w 1270000"/>
                <a:gd name="connsiteY32" fmla="*/ 110067 h 153939"/>
                <a:gd name="connsiteX33" fmla="*/ 581886 w 1270000"/>
                <a:gd name="connsiteY33" fmla="*/ 115455 h 153939"/>
                <a:gd name="connsiteX34" fmla="*/ 531086 w 1270000"/>
                <a:gd name="connsiteY34" fmla="*/ 125461 h 153939"/>
                <a:gd name="connsiteX35" fmla="*/ 310183 w 1270000"/>
                <a:gd name="connsiteY35" fmla="*/ 160097 h 153939"/>
                <a:gd name="connsiteX36" fmla="*/ 297098 w 1270000"/>
                <a:gd name="connsiteY36" fmla="*/ 160097 h 153939"/>
                <a:gd name="connsiteX37" fmla="*/ 120068 w 1270000"/>
                <a:gd name="connsiteY37" fmla="*/ 159327 h 153939"/>
                <a:gd name="connsiteX38" fmla="*/ 49256 w 1270000"/>
                <a:gd name="connsiteY38" fmla="*/ 150861 h 153939"/>
                <a:gd name="connsiteX39" fmla="*/ 40789 w 1270000"/>
                <a:gd name="connsiteY39" fmla="*/ 150861 h 153939"/>
                <a:gd name="connsiteX40" fmla="*/ 33092 w 1270000"/>
                <a:gd name="connsiteY40" fmla="*/ 147782 h 153939"/>
                <a:gd name="connsiteX41" fmla="*/ 6922 w 1270000"/>
                <a:gd name="connsiteY41" fmla="*/ 93903 h 153939"/>
                <a:gd name="connsiteX42" fmla="*/ 15389 w 1270000"/>
                <a:gd name="connsiteY42" fmla="*/ 73891 h 1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70000" h="153939">
                  <a:moveTo>
                    <a:pt x="15389" y="73891"/>
                  </a:moveTo>
                  <a:cubicBezTo>
                    <a:pt x="60801" y="42333"/>
                    <a:pt x="113910" y="38485"/>
                    <a:pt x="166250" y="35406"/>
                  </a:cubicBezTo>
                  <a:cubicBezTo>
                    <a:pt x="193959" y="33867"/>
                    <a:pt x="222437" y="25400"/>
                    <a:pt x="250916" y="34636"/>
                  </a:cubicBezTo>
                  <a:cubicBezTo>
                    <a:pt x="257074" y="36176"/>
                    <a:pt x="260922" y="33867"/>
                    <a:pt x="257843" y="26170"/>
                  </a:cubicBezTo>
                  <a:cubicBezTo>
                    <a:pt x="307104" y="22321"/>
                    <a:pt x="357134" y="18473"/>
                    <a:pt x="406395" y="25400"/>
                  </a:cubicBezTo>
                  <a:cubicBezTo>
                    <a:pt x="434874" y="29249"/>
                    <a:pt x="438722" y="34636"/>
                    <a:pt x="431025" y="61576"/>
                  </a:cubicBezTo>
                  <a:cubicBezTo>
                    <a:pt x="427177" y="73891"/>
                    <a:pt x="437953" y="70042"/>
                    <a:pt x="442571" y="70812"/>
                  </a:cubicBezTo>
                  <a:cubicBezTo>
                    <a:pt x="467201" y="73121"/>
                    <a:pt x="490292" y="66194"/>
                    <a:pt x="514153" y="61576"/>
                  </a:cubicBezTo>
                  <a:cubicBezTo>
                    <a:pt x="565722" y="51570"/>
                    <a:pt x="617292" y="42333"/>
                    <a:pt x="667322" y="27709"/>
                  </a:cubicBezTo>
                  <a:cubicBezTo>
                    <a:pt x="700419" y="25400"/>
                    <a:pt x="731207" y="13085"/>
                    <a:pt x="763534" y="9236"/>
                  </a:cubicBezTo>
                  <a:cubicBezTo>
                    <a:pt x="865904" y="-1539"/>
                    <a:pt x="969813" y="770"/>
                    <a:pt x="1072183" y="0"/>
                  </a:cubicBezTo>
                  <a:cubicBezTo>
                    <a:pt x="1087577" y="0"/>
                    <a:pt x="1102971" y="0"/>
                    <a:pt x="1118365" y="770"/>
                  </a:cubicBezTo>
                  <a:cubicBezTo>
                    <a:pt x="1125293" y="770"/>
                    <a:pt x="1133759" y="-770"/>
                    <a:pt x="1136838" y="8467"/>
                  </a:cubicBezTo>
                  <a:cubicBezTo>
                    <a:pt x="1136838" y="8467"/>
                    <a:pt x="1136838" y="8467"/>
                    <a:pt x="1136838" y="8467"/>
                  </a:cubicBezTo>
                  <a:cubicBezTo>
                    <a:pt x="1128371" y="17703"/>
                    <a:pt x="1115286" y="16933"/>
                    <a:pt x="1104510" y="19242"/>
                  </a:cubicBezTo>
                  <a:cubicBezTo>
                    <a:pt x="1084498" y="23091"/>
                    <a:pt x="1066025" y="30018"/>
                    <a:pt x="1046013" y="32327"/>
                  </a:cubicBezTo>
                  <a:cubicBezTo>
                    <a:pt x="1029080" y="30788"/>
                    <a:pt x="1012916" y="35406"/>
                    <a:pt x="996753" y="39255"/>
                  </a:cubicBezTo>
                  <a:cubicBezTo>
                    <a:pt x="991365" y="40024"/>
                    <a:pt x="985207" y="41564"/>
                    <a:pt x="979820" y="40794"/>
                  </a:cubicBezTo>
                  <a:cubicBezTo>
                    <a:pt x="959808" y="37715"/>
                    <a:pt x="942104" y="50030"/>
                    <a:pt x="922092" y="47721"/>
                  </a:cubicBezTo>
                  <a:cubicBezTo>
                    <a:pt x="931328" y="46952"/>
                    <a:pt x="940565" y="46952"/>
                    <a:pt x="949801" y="48491"/>
                  </a:cubicBezTo>
                  <a:cubicBezTo>
                    <a:pt x="975971" y="60806"/>
                    <a:pt x="1006759" y="56188"/>
                    <a:pt x="1031389" y="71582"/>
                  </a:cubicBezTo>
                  <a:lnTo>
                    <a:pt x="1031389" y="71582"/>
                  </a:lnTo>
                  <a:cubicBezTo>
                    <a:pt x="1086808" y="86976"/>
                    <a:pt x="1143764" y="93133"/>
                    <a:pt x="1201492" y="90824"/>
                  </a:cubicBezTo>
                  <a:cubicBezTo>
                    <a:pt x="1226123" y="90055"/>
                    <a:pt x="1249983" y="83897"/>
                    <a:pt x="1273843" y="94673"/>
                  </a:cubicBezTo>
                  <a:cubicBezTo>
                    <a:pt x="1269995" y="110836"/>
                    <a:pt x="1255371" y="100830"/>
                    <a:pt x="1246904" y="106218"/>
                  </a:cubicBezTo>
                  <a:lnTo>
                    <a:pt x="1246904" y="106218"/>
                  </a:lnTo>
                  <a:cubicBezTo>
                    <a:pt x="1230741" y="116224"/>
                    <a:pt x="1211498" y="110067"/>
                    <a:pt x="1193795" y="115455"/>
                  </a:cubicBezTo>
                  <a:lnTo>
                    <a:pt x="1193795" y="115455"/>
                  </a:lnTo>
                  <a:cubicBezTo>
                    <a:pt x="1180710" y="125461"/>
                    <a:pt x="1165316" y="120073"/>
                    <a:pt x="1151461" y="120843"/>
                  </a:cubicBezTo>
                  <a:cubicBezTo>
                    <a:pt x="1108359" y="123152"/>
                    <a:pt x="1066025" y="129309"/>
                    <a:pt x="1022922" y="131618"/>
                  </a:cubicBezTo>
                  <a:cubicBezTo>
                    <a:pt x="989056" y="133927"/>
                    <a:pt x="955959" y="128539"/>
                    <a:pt x="923631" y="121612"/>
                  </a:cubicBezTo>
                  <a:cubicBezTo>
                    <a:pt x="861286" y="107758"/>
                    <a:pt x="798171" y="101600"/>
                    <a:pt x="735056" y="103139"/>
                  </a:cubicBezTo>
                  <a:cubicBezTo>
                    <a:pt x="713504" y="103909"/>
                    <a:pt x="691953" y="107758"/>
                    <a:pt x="670401" y="110067"/>
                  </a:cubicBezTo>
                  <a:cubicBezTo>
                    <a:pt x="641153" y="113146"/>
                    <a:pt x="611135" y="112376"/>
                    <a:pt x="581886" y="115455"/>
                  </a:cubicBezTo>
                  <a:cubicBezTo>
                    <a:pt x="563413" y="113146"/>
                    <a:pt x="546480" y="118533"/>
                    <a:pt x="531086" y="125461"/>
                  </a:cubicBezTo>
                  <a:cubicBezTo>
                    <a:pt x="460274" y="156249"/>
                    <a:pt x="384843" y="156249"/>
                    <a:pt x="310183" y="160097"/>
                  </a:cubicBezTo>
                  <a:cubicBezTo>
                    <a:pt x="305565" y="160097"/>
                    <a:pt x="301716" y="160097"/>
                    <a:pt x="297098" y="160097"/>
                  </a:cubicBezTo>
                  <a:cubicBezTo>
                    <a:pt x="237831" y="160097"/>
                    <a:pt x="179335" y="160097"/>
                    <a:pt x="120068" y="159327"/>
                  </a:cubicBezTo>
                  <a:cubicBezTo>
                    <a:pt x="96977" y="153939"/>
                    <a:pt x="72347" y="159327"/>
                    <a:pt x="49256" y="150861"/>
                  </a:cubicBezTo>
                  <a:cubicBezTo>
                    <a:pt x="46177" y="150861"/>
                    <a:pt x="43098" y="150861"/>
                    <a:pt x="40789" y="150861"/>
                  </a:cubicBezTo>
                  <a:cubicBezTo>
                    <a:pt x="38480" y="148552"/>
                    <a:pt x="35401" y="148552"/>
                    <a:pt x="33092" y="147782"/>
                  </a:cubicBezTo>
                  <a:cubicBezTo>
                    <a:pt x="765" y="141624"/>
                    <a:pt x="-7702" y="124691"/>
                    <a:pt x="6922" y="93903"/>
                  </a:cubicBezTo>
                  <a:cubicBezTo>
                    <a:pt x="10771" y="85436"/>
                    <a:pt x="11540" y="79279"/>
                    <a:pt x="15389" y="73891"/>
                  </a:cubicBezTo>
                  <a:close/>
                </a:path>
              </a:pathLst>
            </a:custGeom>
            <a:solidFill>
              <a:srgbClr val="BED24B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5BB1A1A2-BEEA-408E-905B-76E688ECB083}"/>
                </a:ext>
              </a:extLst>
            </p:cNvPr>
            <p:cNvSpPr/>
            <p:nvPr/>
          </p:nvSpPr>
          <p:spPr>
            <a:xfrm>
              <a:off x="4316175" y="1486475"/>
              <a:ext cx="627162" cy="377529"/>
            </a:xfrm>
            <a:custGeom>
              <a:avLst/>
              <a:gdLst>
                <a:gd name="connsiteX0" fmla="*/ 332897 w 790050"/>
                <a:gd name="connsiteY0" fmla="*/ 80354 h 475582"/>
                <a:gd name="connsiteX1" fmla="*/ 356710 w 790050"/>
                <a:gd name="connsiteY1" fmla="*/ 98430 h 475582"/>
                <a:gd name="connsiteX2" fmla="*/ 371334 w 790050"/>
                <a:gd name="connsiteY2" fmla="*/ 105357 h 475582"/>
                <a:gd name="connsiteX3" fmla="*/ 463699 w 790050"/>
                <a:gd name="connsiteY3" fmla="*/ 184636 h 475582"/>
                <a:gd name="connsiteX4" fmla="*/ 500644 w 790050"/>
                <a:gd name="connsiteY4" fmla="*/ 219272 h 475582"/>
                <a:gd name="connsiteX5" fmla="*/ 620717 w 790050"/>
                <a:gd name="connsiteY5" fmla="*/ 320103 h 475582"/>
                <a:gd name="connsiteX6" fmla="*/ 629183 w 790050"/>
                <a:gd name="connsiteY6" fmla="*/ 336266 h 475582"/>
                <a:gd name="connsiteX7" fmla="*/ 636880 w 790050"/>
                <a:gd name="connsiteY7" fmla="*/ 341654 h 475582"/>
                <a:gd name="connsiteX8" fmla="*/ 646886 w 790050"/>
                <a:gd name="connsiteY8" fmla="*/ 347042 h 475582"/>
                <a:gd name="connsiteX9" fmla="*/ 699996 w 790050"/>
                <a:gd name="connsiteY9" fmla="*/ 380909 h 475582"/>
                <a:gd name="connsiteX10" fmla="*/ 710002 w 790050"/>
                <a:gd name="connsiteY10" fmla="*/ 382448 h 475582"/>
                <a:gd name="connsiteX11" fmla="*/ 778505 w 790050"/>
                <a:gd name="connsiteY11" fmla="*/ 460188 h 475582"/>
                <a:gd name="connsiteX12" fmla="*/ 790050 w 790050"/>
                <a:gd name="connsiteY12" fmla="*/ 475582 h 475582"/>
                <a:gd name="connsiteX13" fmla="*/ 689989 w 790050"/>
                <a:gd name="connsiteY13" fmla="*/ 437866 h 475582"/>
                <a:gd name="connsiteX14" fmla="*/ 633032 w 790050"/>
                <a:gd name="connsiteY14" fmla="*/ 381679 h 475582"/>
                <a:gd name="connsiteX15" fmla="*/ 499874 w 790050"/>
                <a:gd name="connsiteY15" fmla="*/ 307788 h 475582"/>
                <a:gd name="connsiteX16" fmla="*/ 423674 w 790050"/>
                <a:gd name="connsiteY16" fmla="*/ 273151 h 475582"/>
                <a:gd name="connsiteX17" fmla="*/ 355940 w 790050"/>
                <a:gd name="connsiteY17" fmla="*/ 245442 h 475582"/>
                <a:gd name="connsiteX18" fmla="*/ 268195 w 790050"/>
                <a:gd name="connsiteY18" fmla="*/ 170012 h 475582"/>
                <a:gd name="connsiteX19" fmla="*/ 285897 w 790050"/>
                <a:gd name="connsiteY19" fmla="*/ 160775 h 475582"/>
                <a:gd name="connsiteX20" fmla="*/ 338237 w 790050"/>
                <a:gd name="connsiteY20" fmla="*/ 173860 h 475582"/>
                <a:gd name="connsiteX21" fmla="*/ 362097 w 790050"/>
                <a:gd name="connsiteY21" fmla="*/ 166163 h 475582"/>
                <a:gd name="connsiteX22" fmla="*/ 356710 w 790050"/>
                <a:gd name="connsiteY22" fmla="*/ 146151 h 475582"/>
                <a:gd name="connsiteX23" fmla="*/ 338237 w 790050"/>
                <a:gd name="connsiteY23" fmla="*/ 116903 h 475582"/>
                <a:gd name="connsiteX24" fmla="*/ 327461 w 790050"/>
                <a:gd name="connsiteY24" fmla="*/ 103818 h 475582"/>
                <a:gd name="connsiteX25" fmla="*/ 321304 w 790050"/>
                <a:gd name="connsiteY25" fmla="*/ 82266 h 475582"/>
                <a:gd name="connsiteX26" fmla="*/ 332897 w 790050"/>
                <a:gd name="connsiteY26" fmla="*/ 80354 h 475582"/>
                <a:gd name="connsiteX27" fmla="*/ 9287 w 790050"/>
                <a:gd name="connsiteY27" fmla="*/ 6 h 475582"/>
                <a:gd name="connsiteX28" fmla="*/ 21121 w 790050"/>
                <a:gd name="connsiteY28" fmla="*/ 1449 h 475582"/>
                <a:gd name="connsiteX29" fmla="*/ 133497 w 790050"/>
                <a:gd name="connsiteY29" fmla="*/ 41473 h 475582"/>
                <a:gd name="connsiteX30" fmla="*/ 197382 w 790050"/>
                <a:gd name="connsiteY30" fmla="*/ 88426 h 475582"/>
                <a:gd name="connsiteX31" fmla="*/ 186606 w 790050"/>
                <a:gd name="connsiteY31" fmla="*/ 99201 h 475582"/>
                <a:gd name="connsiteX32" fmla="*/ 135806 w 790050"/>
                <a:gd name="connsiteY32" fmla="*/ 79959 h 475582"/>
                <a:gd name="connsiteX33" fmla="*/ 99631 w 790050"/>
                <a:gd name="connsiteY33" fmla="*/ 63795 h 475582"/>
                <a:gd name="connsiteX34" fmla="*/ 14194 w 790050"/>
                <a:gd name="connsiteY34" fmla="*/ 20691 h 475582"/>
                <a:gd name="connsiteX35" fmla="*/ 339 w 790050"/>
                <a:gd name="connsiteY35" fmla="*/ 6067 h 475582"/>
                <a:gd name="connsiteX36" fmla="*/ 9287 w 790050"/>
                <a:gd name="connsiteY36" fmla="*/ 6 h 47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90050" h="475582">
                  <a:moveTo>
                    <a:pt x="332897" y="80354"/>
                  </a:moveTo>
                  <a:cubicBezTo>
                    <a:pt x="342999" y="81833"/>
                    <a:pt x="349205" y="92080"/>
                    <a:pt x="356710" y="98430"/>
                  </a:cubicBezTo>
                  <a:cubicBezTo>
                    <a:pt x="359019" y="105357"/>
                    <a:pt x="365946" y="103818"/>
                    <a:pt x="371334" y="105357"/>
                  </a:cubicBezTo>
                  <a:cubicBezTo>
                    <a:pt x="403662" y="129988"/>
                    <a:pt x="432911" y="158466"/>
                    <a:pt x="463699" y="184636"/>
                  </a:cubicBezTo>
                  <a:cubicBezTo>
                    <a:pt x="476014" y="196181"/>
                    <a:pt x="486789" y="210036"/>
                    <a:pt x="500644" y="219272"/>
                  </a:cubicBezTo>
                  <a:cubicBezTo>
                    <a:pt x="539898" y="253909"/>
                    <a:pt x="578383" y="289315"/>
                    <a:pt x="620717" y="320103"/>
                  </a:cubicBezTo>
                  <a:cubicBezTo>
                    <a:pt x="626105" y="323951"/>
                    <a:pt x="631492" y="328569"/>
                    <a:pt x="629183" y="336266"/>
                  </a:cubicBezTo>
                  <a:cubicBezTo>
                    <a:pt x="629953" y="340885"/>
                    <a:pt x="633802" y="340885"/>
                    <a:pt x="636880" y="341654"/>
                  </a:cubicBezTo>
                  <a:cubicBezTo>
                    <a:pt x="640729" y="342424"/>
                    <a:pt x="644577" y="343194"/>
                    <a:pt x="646886" y="347042"/>
                  </a:cubicBezTo>
                  <a:cubicBezTo>
                    <a:pt x="662280" y="362436"/>
                    <a:pt x="683062" y="368594"/>
                    <a:pt x="699996" y="380909"/>
                  </a:cubicBezTo>
                  <a:cubicBezTo>
                    <a:pt x="703844" y="379369"/>
                    <a:pt x="707693" y="380139"/>
                    <a:pt x="710002" y="382448"/>
                  </a:cubicBezTo>
                  <a:cubicBezTo>
                    <a:pt x="734632" y="405539"/>
                    <a:pt x="760032" y="430169"/>
                    <a:pt x="778505" y="460188"/>
                  </a:cubicBezTo>
                  <a:cubicBezTo>
                    <a:pt x="781583" y="464806"/>
                    <a:pt x="785432" y="469424"/>
                    <a:pt x="790050" y="475582"/>
                  </a:cubicBezTo>
                  <a:cubicBezTo>
                    <a:pt x="752335" y="471733"/>
                    <a:pt x="720777" y="456339"/>
                    <a:pt x="689989" y="437866"/>
                  </a:cubicBezTo>
                  <a:cubicBezTo>
                    <a:pt x="679983" y="410157"/>
                    <a:pt x="659971" y="390915"/>
                    <a:pt x="633032" y="381679"/>
                  </a:cubicBezTo>
                  <a:cubicBezTo>
                    <a:pt x="584541" y="364745"/>
                    <a:pt x="542208" y="335497"/>
                    <a:pt x="499874" y="307788"/>
                  </a:cubicBezTo>
                  <a:cubicBezTo>
                    <a:pt x="476014" y="291624"/>
                    <a:pt x="452923" y="277769"/>
                    <a:pt x="423674" y="273151"/>
                  </a:cubicBezTo>
                  <a:cubicBezTo>
                    <a:pt x="399813" y="269303"/>
                    <a:pt x="377491" y="257757"/>
                    <a:pt x="355940" y="245442"/>
                  </a:cubicBezTo>
                  <a:cubicBezTo>
                    <a:pt x="326692" y="220042"/>
                    <a:pt x="297443" y="194642"/>
                    <a:pt x="268195" y="170012"/>
                  </a:cubicBezTo>
                  <a:cubicBezTo>
                    <a:pt x="266655" y="152309"/>
                    <a:pt x="278200" y="160006"/>
                    <a:pt x="285897" y="160775"/>
                  </a:cubicBezTo>
                  <a:cubicBezTo>
                    <a:pt x="303601" y="165394"/>
                    <a:pt x="320534" y="170012"/>
                    <a:pt x="338237" y="173860"/>
                  </a:cubicBezTo>
                  <a:cubicBezTo>
                    <a:pt x="346703" y="175400"/>
                    <a:pt x="356710" y="174630"/>
                    <a:pt x="362097" y="166163"/>
                  </a:cubicBezTo>
                  <a:cubicBezTo>
                    <a:pt x="366716" y="159236"/>
                    <a:pt x="359788" y="152309"/>
                    <a:pt x="356710" y="146151"/>
                  </a:cubicBezTo>
                  <a:cubicBezTo>
                    <a:pt x="350552" y="136145"/>
                    <a:pt x="344394" y="126909"/>
                    <a:pt x="338237" y="116903"/>
                  </a:cubicBezTo>
                  <a:cubicBezTo>
                    <a:pt x="334388" y="113054"/>
                    <a:pt x="332079" y="106897"/>
                    <a:pt x="327461" y="103818"/>
                  </a:cubicBezTo>
                  <a:cubicBezTo>
                    <a:pt x="324382" y="96891"/>
                    <a:pt x="316685" y="90733"/>
                    <a:pt x="321304" y="82266"/>
                  </a:cubicBezTo>
                  <a:cubicBezTo>
                    <a:pt x="325730" y="80342"/>
                    <a:pt x="329530" y="79861"/>
                    <a:pt x="332897" y="80354"/>
                  </a:cubicBezTo>
                  <a:close/>
                  <a:moveTo>
                    <a:pt x="9287" y="6"/>
                  </a:moveTo>
                  <a:cubicBezTo>
                    <a:pt x="13232" y="-91"/>
                    <a:pt x="17658" y="1064"/>
                    <a:pt x="21121" y="1449"/>
                  </a:cubicBezTo>
                  <a:cubicBezTo>
                    <a:pt x="61915" y="5297"/>
                    <a:pt x="97321" y="23770"/>
                    <a:pt x="133497" y="41473"/>
                  </a:cubicBezTo>
                  <a:cubicBezTo>
                    <a:pt x="157358" y="53020"/>
                    <a:pt x="182758" y="63795"/>
                    <a:pt x="197382" y="88426"/>
                  </a:cubicBezTo>
                  <a:cubicBezTo>
                    <a:pt x="200461" y="98432"/>
                    <a:pt x="196612" y="102280"/>
                    <a:pt x="186606" y="99201"/>
                  </a:cubicBezTo>
                  <a:cubicBezTo>
                    <a:pt x="169673" y="93044"/>
                    <a:pt x="152740" y="86886"/>
                    <a:pt x="135806" y="79959"/>
                  </a:cubicBezTo>
                  <a:cubicBezTo>
                    <a:pt x="125030" y="73801"/>
                    <a:pt x="109636" y="74571"/>
                    <a:pt x="99631" y="63795"/>
                  </a:cubicBezTo>
                  <a:cubicBezTo>
                    <a:pt x="71152" y="49171"/>
                    <a:pt x="40364" y="39164"/>
                    <a:pt x="14194" y="20691"/>
                  </a:cubicBezTo>
                  <a:cubicBezTo>
                    <a:pt x="8036" y="16843"/>
                    <a:pt x="-1970" y="12994"/>
                    <a:pt x="339" y="6067"/>
                  </a:cubicBezTo>
                  <a:cubicBezTo>
                    <a:pt x="1879" y="1449"/>
                    <a:pt x="5342" y="102"/>
                    <a:pt x="9287" y="6"/>
                  </a:cubicBezTo>
                  <a:close/>
                </a:path>
              </a:pathLst>
            </a:custGeom>
            <a:solidFill>
              <a:srgbClr val="BDD14F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E50435E7-01AD-45A9-BCA5-AC5AA3DA9D19}"/>
                </a:ext>
              </a:extLst>
            </p:cNvPr>
            <p:cNvSpPr/>
            <p:nvPr/>
          </p:nvSpPr>
          <p:spPr>
            <a:xfrm>
              <a:off x="4269662" y="3393335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642B625B-B81F-411E-AD4A-0C5E74D6A8AE}"/>
                </a:ext>
              </a:extLst>
            </p:cNvPr>
            <p:cNvSpPr/>
            <p:nvPr/>
          </p:nvSpPr>
          <p:spPr>
            <a:xfrm>
              <a:off x="7512692" y="3600560"/>
              <a:ext cx="293283" cy="317722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532E14CE-698E-4FD0-A5A2-4176ED31EAF9}"/>
                </a:ext>
              </a:extLst>
            </p:cNvPr>
            <p:cNvSpPr/>
            <p:nvPr/>
          </p:nvSpPr>
          <p:spPr>
            <a:xfrm>
              <a:off x="6618181" y="4448958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27838999-59AB-4B6E-B064-15A5D593F02E}"/>
                </a:ext>
              </a:extLst>
            </p:cNvPr>
            <p:cNvSpPr/>
            <p:nvPr/>
          </p:nvSpPr>
          <p:spPr>
            <a:xfrm>
              <a:off x="5798783" y="143634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1CDC7C7E-B1C6-446F-B5DE-4C2E828C81CB}"/>
                </a:ext>
              </a:extLst>
            </p:cNvPr>
            <p:cNvSpPr/>
            <p:nvPr/>
          </p:nvSpPr>
          <p:spPr>
            <a:xfrm>
              <a:off x="8063833" y="3698838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813278CB-FD7E-40C1-9E28-42501A357E00}"/>
                </a:ext>
              </a:extLst>
            </p:cNvPr>
            <p:cNvSpPr/>
            <p:nvPr/>
          </p:nvSpPr>
          <p:spPr>
            <a:xfrm>
              <a:off x="5177865" y="4287830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D61F4ADF-314A-4A4B-8ABF-6F63F8CF1AC1}"/>
                </a:ext>
              </a:extLst>
            </p:cNvPr>
            <p:cNvSpPr/>
            <p:nvPr/>
          </p:nvSpPr>
          <p:spPr>
            <a:xfrm>
              <a:off x="6305577" y="419933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6F4359B8-2974-4708-818B-A6BEA4D7CFB5}"/>
                </a:ext>
              </a:extLst>
            </p:cNvPr>
            <p:cNvSpPr/>
            <p:nvPr/>
          </p:nvSpPr>
          <p:spPr>
            <a:xfrm>
              <a:off x="6441262" y="4690774"/>
              <a:ext cx="109981" cy="91651"/>
            </a:xfrm>
            <a:custGeom>
              <a:avLst/>
              <a:gdLst>
                <a:gd name="connsiteX0" fmla="*/ 34636 w 138545"/>
                <a:gd name="connsiteY0" fmla="*/ 104546 h 115454"/>
                <a:gd name="connsiteX1" fmla="*/ 12315 w 138545"/>
                <a:gd name="connsiteY1" fmla="*/ 78376 h 115454"/>
                <a:gd name="connsiteX2" fmla="*/ 0 w 138545"/>
                <a:gd name="connsiteY2" fmla="*/ 68370 h 115454"/>
                <a:gd name="connsiteX3" fmla="*/ 15394 w 138545"/>
                <a:gd name="connsiteY3" fmla="*/ 56824 h 115454"/>
                <a:gd name="connsiteX4" fmla="*/ 2309 w 138545"/>
                <a:gd name="connsiteY4" fmla="*/ 46818 h 115454"/>
                <a:gd name="connsiteX5" fmla="*/ 3848 w 138545"/>
                <a:gd name="connsiteY5" fmla="*/ 43739 h 115454"/>
                <a:gd name="connsiteX6" fmla="*/ 30018 w 138545"/>
                <a:gd name="connsiteY6" fmla="*/ 19109 h 115454"/>
                <a:gd name="connsiteX7" fmla="*/ 137006 w 138545"/>
                <a:gd name="connsiteY7" fmla="*/ 37582 h 115454"/>
                <a:gd name="connsiteX8" fmla="*/ 130848 w 138545"/>
                <a:gd name="connsiteY8" fmla="*/ 96079 h 115454"/>
                <a:gd name="connsiteX9" fmla="*/ 63885 w 138545"/>
                <a:gd name="connsiteY9" fmla="*/ 120709 h 115454"/>
                <a:gd name="connsiteX10" fmla="*/ 43873 w 138545"/>
                <a:gd name="connsiteY10" fmla="*/ 111473 h 115454"/>
                <a:gd name="connsiteX11" fmla="*/ 34636 w 138545"/>
                <a:gd name="connsiteY11" fmla="*/ 104546 h 115454"/>
                <a:gd name="connsiteX12" fmla="*/ 34636 w 138545"/>
                <a:gd name="connsiteY12" fmla="*/ 104546 h 1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545" h="115454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4FCA9D59-35D6-43C9-9D77-49FCA54FD124}"/>
                </a:ext>
              </a:extLst>
            </p:cNvPr>
            <p:cNvSpPr/>
            <p:nvPr/>
          </p:nvSpPr>
          <p:spPr>
            <a:xfrm>
              <a:off x="8299510" y="2703528"/>
              <a:ext cx="103871" cy="134421"/>
            </a:xfrm>
            <a:custGeom>
              <a:avLst/>
              <a:gdLst>
                <a:gd name="connsiteX0" fmla="*/ 102370 w 130848"/>
                <a:gd name="connsiteY0" fmla="*/ 20619 h 169333"/>
                <a:gd name="connsiteX1" fmla="*/ 132388 w 130848"/>
                <a:gd name="connsiteY1" fmla="*/ 89892 h 169333"/>
                <a:gd name="connsiteX2" fmla="*/ 100831 w 130848"/>
                <a:gd name="connsiteY2" fmla="*/ 139922 h 169333"/>
                <a:gd name="connsiteX3" fmla="*/ 80818 w 130848"/>
                <a:gd name="connsiteY3" fmla="*/ 147619 h 169333"/>
                <a:gd name="connsiteX4" fmla="*/ 70812 w 130848"/>
                <a:gd name="connsiteY4" fmla="*/ 153007 h 169333"/>
                <a:gd name="connsiteX5" fmla="*/ 26939 w 130848"/>
                <a:gd name="connsiteY5" fmla="*/ 163013 h 169333"/>
                <a:gd name="connsiteX6" fmla="*/ 11545 w 130848"/>
                <a:gd name="connsiteY6" fmla="*/ 132225 h 169333"/>
                <a:gd name="connsiteX7" fmla="*/ 0 w 130848"/>
                <a:gd name="connsiteY7" fmla="*/ 109135 h 169333"/>
                <a:gd name="connsiteX8" fmla="*/ 5388 w 130848"/>
                <a:gd name="connsiteY8" fmla="*/ 73728 h 169333"/>
                <a:gd name="connsiteX9" fmla="*/ 53109 w 130848"/>
                <a:gd name="connsiteY9" fmla="*/ 12922 h 169333"/>
                <a:gd name="connsiteX10" fmla="*/ 58497 w 130848"/>
                <a:gd name="connsiteY10" fmla="*/ 9844 h 169333"/>
                <a:gd name="connsiteX11" fmla="*/ 83897 w 130848"/>
                <a:gd name="connsiteY11" fmla="*/ 12153 h 169333"/>
                <a:gd name="connsiteX12" fmla="*/ 90055 w 130848"/>
                <a:gd name="connsiteY12" fmla="*/ 12153 h 169333"/>
                <a:gd name="connsiteX13" fmla="*/ 102370 w 130848"/>
                <a:gd name="connsiteY13" fmla="*/ 20619 h 1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48" h="169333">
                  <a:moveTo>
                    <a:pt x="102370" y="20619"/>
                  </a:moveTo>
                  <a:cubicBezTo>
                    <a:pt x="124691" y="30625"/>
                    <a:pt x="142394" y="66801"/>
                    <a:pt x="132388" y="89892"/>
                  </a:cubicBezTo>
                  <a:cubicBezTo>
                    <a:pt x="124691" y="107595"/>
                    <a:pt x="119303" y="127607"/>
                    <a:pt x="100831" y="139922"/>
                  </a:cubicBezTo>
                  <a:cubicBezTo>
                    <a:pt x="93903" y="144541"/>
                    <a:pt x="89285" y="150698"/>
                    <a:pt x="80818" y="147619"/>
                  </a:cubicBezTo>
                  <a:cubicBezTo>
                    <a:pt x="75431" y="146080"/>
                    <a:pt x="72352" y="148389"/>
                    <a:pt x="70812" y="153007"/>
                  </a:cubicBezTo>
                  <a:cubicBezTo>
                    <a:pt x="61576" y="180716"/>
                    <a:pt x="43873" y="169171"/>
                    <a:pt x="26939" y="163013"/>
                  </a:cubicBezTo>
                  <a:cubicBezTo>
                    <a:pt x="15394" y="156086"/>
                    <a:pt x="17703" y="142231"/>
                    <a:pt x="11545" y="132225"/>
                  </a:cubicBezTo>
                  <a:cubicBezTo>
                    <a:pt x="7697" y="124529"/>
                    <a:pt x="5388" y="116062"/>
                    <a:pt x="0" y="109135"/>
                  </a:cubicBezTo>
                  <a:cubicBezTo>
                    <a:pt x="3079" y="97589"/>
                    <a:pt x="5388" y="84504"/>
                    <a:pt x="5388" y="73728"/>
                  </a:cubicBezTo>
                  <a:cubicBezTo>
                    <a:pt x="5388" y="39092"/>
                    <a:pt x="27709" y="25238"/>
                    <a:pt x="53109" y="12922"/>
                  </a:cubicBezTo>
                  <a:cubicBezTo>
                    <a:pt x="55418" y="12153"/>
                    <a:pt x="57727" y="11383"/>
                    <a:pt x="58497" y="9844"/>
                  </a:cubicBezTo>
                  <a:cubicBezTo>
                    <a:pt x="67734" y="-932"/>
                    <a:pt x="76970" y="-6320"/>
                    <a:pt x="83897" y="12153"/>
                  </a:cubicBezTo>
                  <a:cubicBezTo>
                    <a:pt x="83897" y="12922"/>
                    <a:pt x="87746" y="12153"/>
                    <a:pt x="90055" y="12153"/>
                  </a:cubicBezTo>
                  <a:cubicBezTo>
                    <a:pt x="100061" y="9074"/>
                    <a:pt x="96982" y="19850"/>
                    <a:pt x="102370" y="20619"/>
                  </a:cubicBezTo>
                  <a:close/>
                </a:path>
              </a:pathLst>
            </a:custGeom>
            <a:solidFill>
              <a:srgbClr val="84AF2E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620DA132-BFDE-47DA-90AC-2DB9197E8AFC}"/>
                </a:ext>
              </a:extLst>
            </p:cNvPr>
            <p:cNvSpPr/>
            <p:nvPr/>
          </p:nvSpPr>
          <p:spPr>
            <a:xfrm>
              <a:off x="3964928" y="2412651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185ECDF6-62E7-4419-BDE2-952DAE1A03D1}"/>
                </a:ext>
              </a:extLst>
            </p:cNvPr>
            <p:cNvSpPr/>
            <p:nvPr/>
          </p:nvSpPr>
          <p:spPr>
            <a:xfrm>
              <a:off x="4058641" y="2453136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1CE6FBB1-4F95-48D5-8D94-B69E7746E899}"/>
                </a:ext>
              </a:extLst>
            </p:cNvPr>
            <p:cNvSpPr/>
            <p:nvPr/>
          </p:nvSpPr>
          <p:spPr>
            <a:xfrm>
              <a:off x="5965135" y="1238153"/>
              <a:ext cx="134421" cy="128311"/>
            </a:xfrm>
            <a:custGeom>
              <a:avLst/>
              <a:gdLst>
                <a:gd name="connsiteX0" fmla="*/ 0 w 169333"/>
                <a:gd name="connsiteY0" fmla="*/ 60932 h 161636"/>
                <a:gd name="connsiteX1" fmla="*/ 27709 w 169333"/>
                <a:gd name="connsiteY1" fmla="*/ 21678 h 161636"/>
                <a:gd name="connsiteX2" fmla="*/ 123921 w 169333"/>
                <a:gd name="connsiteY2" fmla="*/ 11672 h 161636"/>
                <a:gd name="connsiteX3" fmla="*/ 170873 w 169333"/>
                <a:gd name="connsiteY3" fmla="*/ 60163 h 161636"/>
                <a:gd name="connsiteX4" fmla="*/ 170873 w 169333"/>
                <a:gd name="connsiteY4" fmla="*/ 108654 h 161636"/>
                <a:gd name="connsiteX5" fmla="*/ 167024 w 169333"/>
                <a:gd name="connsiteY5" fmla="*/ 127126 h 161636"/>
                <a:gd name="connsiteX6" fmla="*/ 149321 w 169333"/>
                <a:gd name="connsiteY6" fmla="*/ 138672 h 161636"/>
                <a:gd name="connsiteX7" fmla="*/ 159327 w 169333"/>
                <a:gd name="connsiteY7" fmla="*/ 161763 h 161636"/>
                <a:gd name="connsiteX8" fmla="*/ 94673 w 169333"/>
                <a:gd name="connsiteY8" fmla="*/ 162532 h 161636"/>
                <a:gd name="connsiteX9" fmla="*/ 50030 w 169333"/>
                <a:gd name="connsiteY9" fmla="*/ 156375 h 161636"/>
                <a:gd name="connsiteX10" fmla="*/ 40794 w 169333"/>
                <a:gd name="connsiteY10" fmla="*/ 140211 h 161636"/>
                <a:gd name="connsiteX11" fmla="*/ 14624 w 169333"/>
                <a:gd name="connsiteY11" fmla="*/ 117120 h 161636"/>
                <a:gd name="connsiteX12" fmla="*/ 6927 w 169333"/>
                <a:gd name="connsiteY12" fmla="*/ 82484 h 161636"/>
                <a:gd name="connsiteX13" fmla="*/ 0 w 169333"/>
                <a:gd name="connsiteY13" fmla="*/ 60932 h 1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333" h="161636">
                  <a:moveTo>
                    <a:pt x="0" y="60932"/>
                  </a:moveTo>
                  <a:cubicBezTo>
                    <a:pt x="15394" y="52466"/>
                    <a:pt x="13855" y="33223"/>
                    <a:pt x="27709" y="21678"/>
                  </a:cubicBezTo>
                  <a:cubicBezTo>
                    <a:pt x="55418" y="-2183"/>
                    <a:pt x="90055" y="-7571"/>
                    <a:pt x="123921" y="11672"/>
                  </a:cubicBezTo>
                  <a:cubicBezTo>
                    <a:pt x="145473" y="23987"/>
                    <a:pt x="162406" y="40151"/>
                    <a:pt x="170873" y="60163"/>
                  </a:cubicBezTo>
                  <a:cubicBezTo>
                    <a:pt x="176261" y="72478"/>
                    <a:pt x="179340" y="93260"/>
                    <a:pt x="170873" y="108654"/>
                  </a:cubicBezTo>
                  <a:cubicBezTo>
                    <a:pt x="167794" y="114811"/>
                    <a:pt x="165485" y="120199"/>
                    <a:pt x="167024" y="127126"/>
                  </a:cubicBezTo>
                  <a:cubicBezTo>
                    <a:pt x="167794" y="140981"/>
                    <a:pt x="151630" y="128666"/>
                    <a:pt x="149321" y="138672"/>
                  </a:cubicBezTo>
                  <a:cubicBezTo>
                    <a:pt x="152400" y="145599"/>
                    <a:pt x="154709" y="151757"/>
                    <a:pt x="159327" y="161763"/>
                  </a:cubicBezTo>
                  <a:cubicBezTo>
                    <a:pt x="136236" y="150217"/>
                    <a:pt x="116224" y="163302"/>
                    <a:pt x="94673" y="162532"/>
                  </a:cubicBezTo>
                  <a:cubicBezTo>
                    <a:pt x="79279" y="162532"/>
                    <a:pt x="66964" y="146369"/>
                    <a:pt x="50030" y="156375"/>
                  </a:cubicBezTo>
                  <a:cubicBezTo>
                    <a:pt x="46182" y="158684"/>
                    <a:pt x="50030" y="144060"/>
                    <a:pt x="40794" y="140211"/>
                  </a:cubicBezTo>
                  <a:cubicBezTo>
                    <a:pt x="30788" y="135593"/>
                    <a:pt x="25400" y="124048"/>
                    <a:pt x="14624" y="117120"/>
                  </a:cubicBezTo>
                  <a:cubicBezTo>
                    <a:pt x="3079" y="109423"/>
                    <a:pt x="8467" y="94799"/>
                    <a:pt x="6927" y="82484"/>
                  </a:cubicBezTo>
                  <a:cubicBezTo>
                    <a:pt x="3848" y="77096"/>
                    <a:pt x="5388" y="67860"/>
                    <a:pt x="0" y="60932"/>
                  </a:cubicBezTo>
                  <a:close/>
                </a:path>
              </a:pathLst>
            </a:custGeom>
            <a:solidFill>
              <a:srgbClr val="85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5D30C98D-0CFC-4328-A1E8-7A3F7E63A389}"/>
                </a:ext>
              </a:extLst>
            </p:cNvPr>
            <p:cNvSpPr/>
            <p:nvPr/>
          </p:nvSpPr>
          <p:spPr>
            <a:xfrm>
              <a:off x="7116801" y="1465377"/>
              <a:ext cx="272654" cy="262167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60DF1F23-5741-4962-8B82-1F7518122730}"/>
                </a:ext>
              </a:extLst>
            </p:cNvPr>
            <p:cNvSpPr/>
            <p:nvPr/>
          </p:nvSpPr>
          <p:spPr>
            <a:xfrm>
              <a:off x="7288565" y="1871796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87E0F268-6D63-402F-9BEA-F06871772998}"/>
                </a:ext>
              </a:extLst>
            </p:cNvPr>
            <p:cNvSpPr/>
            <p:nvPr/>
          </p:nvSpPr>
          <p:spPr>
            <a:xfrm>
              <a:off x="4605851" y="2177875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E9E53785-0C0A-4F71-8C20-ED4B153D682B}"/>
                </a:ext>
              </a:extLst>
            </p:cNvPr>
            <p:cNvSpPr/>
            <p:nvPr/>
          </p:nvSpPr>
          <p:spPr>
            <a:xfrm>
              <a:off x="4850424" y="4349799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BB6D3DB-023F-4275-8909-27BB60FE2069}"/>
                </a:ext>
              </a:extLst>
            </p:cNvPr>
            <p:cNvSpPr/>
            <p:nvPr/>
          </p:nvSpPr>
          <p:spPr>
            <a:xfrm>
              <a:off x="4821136" y="2984695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B1023E50-40F3-4031-B7DC-5746EF7FA95D}"/>
              </a:ext>
            </a:extLst>
          </p:cNvPr>
          <p:cNvGrpSpPr/>
          <p:nvPr/>
        </p:nvGrpSpPr>
        <p:grpSpPr>
          <a:xfrm>
            <a:off x="2770094" y="2017059"/>
            <a:ext cx="6024281" cy="2390311"/>
            <a:chOff x="3317709" y="2364737"/>
            <a:chExt cx="4022301" cy="2066003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xmlns="" id="{FBAE1502-F0CE-4EF0-8A76-F367A69721D8}"/>
                </a:ext>
              </a:extLst>
            </p:cNvPr>
            <p:cNvSpPr txBox="1"/>
            <p:nvPr/>
          </p:nvSpPr>
          <p:spPr>
            <a:xfrm>
              <a:off x="3317709" y="3180452"/>
              <a:ext cx="4022301" cy="12502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4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СПАСИБО ЗА ВНИМАНИЕ!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xmlns="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4729" y="1277471"/>
            <a:ext cx="6804212" cy="2595281"/>
          </a:xfrm>
          <a:prstGeom prst="rect">
            <a:avLst/>
          </a:prstGeom>
        </p:spPr>
        <p:txBody>
          <a:bodyPr/>
          <a:lstStyle/>
          <a:p>
            <a:r>
              <a:rPr lang="ru-RU" sz="3200" dirty="0" smtClean="0"/>
              <a:t>В декабре 2019 года</a:t>
            </a:r>
          </a:p>
          <a:p>
            <a:r>
              <a:rPr lang="ru-RU" sz="3200" dirty="0" smtClean="0"/>
              <a:t>была утверждена методология (целевая модель)наставничества</a:t>
            </a:r>
          </a:p>
          <a:p>
            <a:r>
              <a:rPr lang="ru-RU" sz="3200" dirty="0" smtClean="0"/>
              <a:t>обучающихся</a:t>
            </a:r>
            <a:endParaRPr lang="en-US" sz="320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29012720-0511-4651-B886-648D06CCEC7E}"/>
              </a:ext>
            </a:extLst>
          </p:cNvPr>
          <p:cNvSpPr/>
          <p:nvPr/>
        </p:nvSpPr>
        <p:spPr>
          <a:xfrm>
            <a:off x="2774117" y="3573597"/>
            <a:ext cx="1384644" cy="3002014"/>
          </a:xfrm>
          <a:custGeom>
            <a:avLst/>
            <a:gdLst>
              <a:gd name="connsiteX0" fmla="*/ 86592 w 1257542"/>
              <a:gd name="connsiteY0" fmla="*/ 286 h 2726447"/>
              <a:gd name="connsiteX1" fmla="*/ 113308 w 1257542"/>
              <a:gd name="connsiteY1" fmla="*/ 13184 h 2726447"/>
              <a:gd name="connsiteX2" fmla="*/ 161670 w 1257542"/>
              <a:gd name="connsiteY2" fmla="*/ 109448 h 2726447"/>
              <a:gd name="connsiteX3" fmla="*/ 246420 w 1257542"/>
              <a:gd name="connsiteY3" fmla="*/ 403770 h 2726447"/>
              <a:gd name="connsiteX4" fmla="*/ 273595 w 1257542"/>
              <a:gd name="connsiteY4" fmla="*/ 436472 h 2726447"/>
              <a:gd name="connsiteX5" fmla="*/ 491458 w 1257542"/>
              <a:gd name="connsiteY5" fmla="*/ 504180 h 2726447"/>
              <a:gd name="connsiteX6" fmla="*/ 692739 w 1257542"/>
              <a:gd name="connsiteY6" fmla="*/ 498193 h 2726447"/>
              <a:gd name="connsiteX7" fmla="*/ 765053 w 1257542"/>
              <a:gd name="connsiteY7" fmla="*/ 485756 h 2726447"/>
              <a:gd name="connsiteX8" fmla="*/ 880203 w 1257542"/>
              <a:gd name="connsiteY8" fmla="*/ 436012 h 2726447"/>
              <a:gd name="connsiteX9" fmla="*/ 1189724 w 1257542"/>
              <a:gd name="connsiteY9" fmla="*/ 211700 h 2726447"/>
              <a:gd name="connsiteX10" fmla="*/ 1198476 w 1257542"/>
              <a:gd name="connsiteY10" fmla="*/ 205252 h 2726447"/>
              <a:gd name="connsiteX11" fmla="*/ 1250523 w 1257542"/>
              <a:gd name="connsiteY11" fmla="*/ 207556 h 2726447"/>
              <a:gd name="connsiteX12" fmla="*/ 1238548 w 1257542"/>
              <a:gd name="connsiteY12" fmla="*/ 257761 h 2726447"/>
              <a:gd name="connsiteX13" fmla="*/ 801901 w 1257542"/>
              <a:gd name="connsiteY13" fmla="*/ 599984 h 2726447"/>
              <a:gd name="connsiteX14" fmla="*/ 648982 w 1257542"/>
              <a:gd name="connsiteY14" fmla="*/ 701316 h 2726447"/>
              <a:gd name="connsiteX15" fmla="*/ 392429 w 1257542"/>
              <a:gd name="connsiteY15" fmla="*/ 927930 h 2726447"/>
              <a:gd name="connsiteX16" fmla="*/ 321498 w 1257542"/>
              <a:gd name="connsiteY16" fmla="*/ 1040775 h 2726447"/>
              <a:gd name="connsiteX17" fmla="*/ 304916 w 1257542"/>
              <a:gd name="connsiteY17" fmla="*/ 1124144 h 2726447"/>
              <a:gd name="connsiteX18" fmla="*/ 337619 w 1257542"/>
              <a:gd name="connsiteY18" fmla="*/ 1639092 h 2726447"/>
              <a:gd name="connsiteX19" fmla="*/ 371702 w 1257542"/>
              <a:gd name="connsiteY19" fmla="*/ 2071132 h 2726447"/>
              <a:gd name="connsiteX20" fmla="*/ 414077 w 1257542"/>
              <a:gd name="connsiteY20" fmla="*/ 2574565 h 2726447"/>
              <a:gd name="connsiteX21" fmla="*/ 426913 w 1257542"/>
              <a:gd name="connsiteY21" fmla="*/ 2726447 h 2726447"/>
              <a:gd name="connsiteX22" fmla="*/ 445 w 1257542"/>
              <a:gd name="connsiteY22" fmla="*/ 2726447 h 2726447"/>
              <a:gd name="connsiteX23" fmla="*/ 0 w 1257542"/>
              <a:gd name="connsiteY23" fmla="*/ 708685 h 2726447"/>
              <a:gd name="connsiteX24" fmla="*/ 22109 w 1257542"/>
              <a:gd name="connsiteY24" fmla="*/ 650650 h 2726447"/>
              <a:gd name="connsiteX25" fmla="*/ 46981 w 1257542"/>
              <a:gd name="connsiteY25" fmla="*/ 621171 h 2726447"/>
              <a:gd name="connsiteX26" fmla="*/ 87975 w 1257542"/>
              <a:gd name="connsiteY26" fmla="*/ 470556 h 2726447"/>
              <a:gd name="connsiteX27" fmla="*/ 55733 w 1257542"/>
              <a:gd name="connsiteY27" fmla="*/ 93788 h 2726447"/>
              <a:gd name="connsiteX28" fmla="*/ 55733 w 1257542"/>
              <a:gd name="connsiteY28" fmla="*/ 31147 h 2726447"/>
              <a:gd name="connsiteX29" fmla="*/ 86592 w 1257542"/>
              <a:gd name="connsiteY29" fmla="*/ 286 h 272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57542" h="2726447">
                <a:moveTo>
                  <a:pt x="86592" y="286"/>
                </a:moveTo>
                <a:cubicBezTo>
                  <a:pt x="93962" y="-1557"/>
                  <a:pt x="109162" y="5814"/>
                  <a:pt x="113308" y="13184"/>
                </a:cubicBezTo>
                <a:cubicBezTo>
                  <a:pt x="131271" y="44504"/>
                  <a:pt x="151076" y="75824"/>
                  <a:pt x="161670" y="109448"/>
                </a:cubicBezTo>
                <a:cubicBezTo>
                  <a:pt x="192069" y="206634"/>
                  <a:pt x="219244" y="305202"/>
                  <a:pt x="246420" y="403770"/>
                </a:cubicBezTo>
                <a:cubicBezTo>
                  <a:pt x="251026" y="420351"/>
                  <a:pt x="257935" y="429564"/>
                  <a:pt x="273595" y="436472"/>
                </a:cubicBezTo>
                <a:cubicBezTo>
                  <a:pt x="343606" y="468254"/>
                  <a:pt x="414538" y="499574"/>
                  <a:pt x="491458" y="504180"/>
                </a:cubicBezTo>
                <a:cubicBezTo>
                  <a:pt x="558244" y="508326"/>
                  <a:pt x="625953" y="501876"/>
                  <a:pt x="692739" y="498193"/>
                </a:cubicBezTo>
                <a:cubicBezTo>
                  <a:pt x="717151" y="496811"/>
                  <a:pt x="741102" y="490362"/>
                  <a:pt x="765053" y="485756"/>
                </a:cubicBezTo>
                <a:cubicBezTo>
                  <a:pt x="806967" y="477465"/>
                  <a:pt x="845658" y="461345"/>
                  <a:pt x="880203" y="436012"/>
                </a:cubicBezTo>
                <a:cubicBezTo>
                  <a:pt x="983376" y="360935"/>
                  <a:pt x="1086551" y="286779"/>
                  <a:pt x="1189724" y="211700"/>
                </a:cubicBezTo>
                <a:cubicBezTo>
                  <a:pt x="1192487" y="209398"/>
                  <a:pt x="1195713" y="207095"/>
                  <a:pt x="1198476" y="205252"/>
                </a:cubicBezTo>
                <a:cubicBezTo>
                  <a:pt x="1219202" y="190513"/>
                  <a:pt x="1238087" y="191434"/>
                  <a:pt x="1250523" y="207556"/>
                </a:cubicBezTo>
                <a:cubicBezTo>
                  <a:pt x="1262959" y="223676"/>
                  <a:pt x="1258814" y="242100"/>
                  <a:pt x="1238548" y="257761"/>
                </a:cubicBezTo>
                <a:cubicBezTo>
                  <a:pt x="1092999" y="371989"/>
                  <a:pt x="948832" y="487598"/>
                  <a:pt x="801901" y="599984"/>
                </a:cubicBezTo>
                <a:cubicBezTo>
                  <a:pt x="753538" y="637293"/>
                  <a:pt x="699187" y="666311"/>
                  <a:pt x="648982" y="701316"/>
                </a:cubicBezTo>
                <a:cubicBezTo>
                  <a:pt x="555020" y="767182"/>
                  <a:pt x="464743" y="838113"/>
                  <a:pt x="392429" y="927930"/>
                </a:cubicBezTo>
                <a:cubicBezTo>
                  <a:pt x="364794" y="962474"/>
                  <a:pt x="340843" y="1001164"/>
                  <a:pt x="321498" y="1040775"/>
                </a:cubicBezTo>
                <a:cubicBezTo>
                  <a:pt x="309522" y="1065648"/>
                  <a:pt x="303534" y="1096508"/>
                  <a:pt x="304916" y="1124144"/>
                </a:cubicBezTo>
                <a:cubicBezTo>
                  <a:pt x="314128" y="1295946"/>
                  <a:pt x="325643" y="1467749"/>
                  <a:pt x="337619" y="1639092"/>
                </a:cubicBezTo>
                <a:cubicBezTo>
                  <a:pt x="347752" y="1783258"/>
                  <a:pt x="360187" y="1927425"/>
                  <a:pt x="371702" y="2071132"/>
                </a:cubicBezTo>
                <a:cubicBezTo>
                  <a:pt x="385520" y="2238790"/>
                  <a:pt x="399799" y="2406908"/>
                  <a:pt x="414077" y="2574565"/>
                </a:cubicBezTo>
                <a:lnTo>
                  <a:pt x="426913" y="2726447"/>
                </a:lnTo>
                <a:lnTo>
                  <a:pt x="445" y="2726447"/>
                </a:lnTo>
                <a:lnTo>
                  <a:pt x="0" y="708685"/>
                </a:lnTo>
                <a:cubicBezTo>
                  <a:pt x="0" y="686116"/>
                  <a:pt x="5987" y="666770"/>
                  <a:pt x="22109" y="650650"/>
                </a:cubicBezTo>
                <a:cubicBezTo>
                  <a:pt x="30861" y="641438"/>
                  <a:pt x="38691" y="630845"/>
                  <a:pt x="46981" y="621171"/>
                </a:cubicBezTo>
                <a:cubicBezTo>
                  <a:pt x="83829" y="577416"/>
                  <a:pt x="93962" y="527670"/>
                  <a:pt x="87975" y="470556"/>
                </a:cubicBezTo>
                <a:cubicBezTo>
                  <a:pt x="74616" y="345274"/>
                  <a:pt x="65866" y="219531"/>
                  <a:pt x="55733" y="93788"/>
                </a:cubicBezTo>
                <a:cubicBezTo>
                  <a:pt x="53890" y="73061"/>
                  <a:pt x="56193" y="52334"/>
                  <a:pt x="55733" y="31147"/>
                </a:cubicBezTo>
                <a:cubicBezTo>
                  <a:pt x="55733" y="10419"/>
                  <a:pt x="72314" y="3971"/>
                  <a:pt x="86592" y="286"/>
                </a:cubicBezTo>
                <a:close/>
              </a:path>
            </a:pathLst>
          </a:custGeom>
          <a:solidFill>
            <a:schemeClr val="accent4"/>
          </a:solidFill>
          <a:ln w="3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9865FC53-E62F-4EBE-819D-1A195F03D3CA}"/>
              </a:ext>
            </a:extLst>
          </p:cNvPr>
          <p:cNvSpPr/>
          <p:nvPr/>
        </p:nvSpPr>
        <p:spPr>
          <a:xfrm>
            <a:off x="1348406" y="3543558"/>
            <a:ext cx="1384277" cy="3005161"/>
          </a:xfrm>
          <a:custGeom>
            <a:avLst/>
            <a:gdLst>
              <a:gd name="connsiteX0" fmla="*/ 1170617 w 1257209"/>
              <a:gd name="connsiteY0" fmla="*/ 842 h 2729305"/>
              <a:gd name="connsiteX1" fmla="*/ 1201478 w 1257209"/>
              <a:gd name="connsiteY1" fmla="*/ 38149 h 2729305"/>
              <a:gd name="connsiteX2" fmla="*/ 1192265 w 1257209"/>
              <a:gd name="connsiteY2" fmla="*/ 241734 h 2729305"/>
              <a:gd name="connsiteX3" fmla="*/ 1168314 w 1257209"/>
              <a:gd name="connsiteY3" fmla="*/ 494141 h 2729305"/>
              <a:gd name="connsiteX4" fmla="*/ 1200556 w 1257209"/>
              <a:gd name="connsiteY4" fmla="*/ 609290 h 2729305"/>
              <a:gd name="connsiteX5" fmla="*/ 1230035 w 1257209"/>
              <a:gd name="connsiteY5" fmla="*/ 646599 h 2729305"/>
              <a:gd name="connsiteX6" fmla="*/ 1257209 w 1257209"/>
              <a:gd name="connsiteY6" fmla="*/ 717531 h 2729305"/>
              <a:gd name="connsiteX7" fmla="*/ 1256760 w 1257209"/>
              <a:gd name="connsiteY7" fmla="*/ 2729305 h 2729305"/>
              <a:gd name="connsiteX8" fmla="*/ 831157 w 1257209"/>
              <a:gd name="connsiteY8" fmla="*/ 2729305 h 2729305"/>
              <a:gd name="connsiteX9" fmla="*/ 831157 w 1257209"/>
              <a:gd name="connsiteY9" fmla="*/ 2718365 h 2729305"/>
              <a:gd name="connsiteX10" fmla="*/ 887811 w 1257209"/>
              <a:gd name="connsiteY10" fmla="*/ 2050498 h 2729305"/>
              <a:gd name="connsiteX11" fmla="*/ 933870 w 1257209"/>
              <a:gd name="connsiteY11" fmla="*/ 1457250 h 2729305"/>
              <a:gd name="connsiteX12" fmla="*/ 953216 w 1257209"/>
              <a:gd name="connsiteY12" fmla="*/ 1149110 h 2729305"/>
              <a:gd name="connsiteX13" fmla="*/ 910380 w 1257209"/>
              <a:gd name="connsiteY13" fmla="*/ 992507 h 2729305"/>
              <a:gd name="connsiteX14" fmla="*/ 760686 w 1257209"/>
              <a:gd name="connsiteY14" fmla="*/ 824389 h 2729305"/>
              <a:gd name="connsiteX15" fmla="*/ 491698 w 1257209"/>
              <a:gd name="connsiteY15" fmla="*/ 626332 h 2729305"/>
              <a:gd name="connsiteX16" fmla="*/ 383457 w 1257209"/>
              <a:gd name="connsiteY16" fmla="*/ 547110 h 2729305"/>
              <a:gd name="connsiteX17" fmla="*/ 22348 w 1257209"/>
              <a:gd name="connsiteY17" fmla="*/ 263382 h 2729305"/>
              <a:gd name="connsiteX18" fmla="*/ 10833 w 1257209"/>
              <a:gd name="connsiteY18" fmla="*/ 254170 h 2729305"/>
              <a:gd name="connsiteX19" fmla="*/ 6688 w 1257209"/>
              <a:gd name="connsiteY19" fmla="*/ 210873 h 2729305"/>
              <a:gd name="connsiteX20" fmla="*/ 50905 w 1257209"/>
              <a:gd name="connsiteY20" fmla="*/ 203043 h 2729305"/>
              <a:gd name="connsiteX21" fmla="*/ 107558 w 1257209"/>
              <a:gd name="connsiteY21" fmla="*/ 244037 h 2729305"/>
              <a:gd name="connsiteX22" fmla="*/ 358585 w 1257209"/>
              <a:gd name="connsiteY22" fmla="*/ 426433 h 2729305"/>
              <a:gd name="connsiteX23" fmla="*/ 548351 w 1257209"/>
              <a:gd name="connsiteY23" fmla="*/ 498747 h 2729305"/>
              <a:gd name="connsiteX24" fmla="*/ 681924 w 1257209"/>
              <a:gd name="connsiteY24" fmla="*/ 510262 h 2729305"/>
              <a:gd name="connsiteX25" fmla="*/ 979009 w 1257209"/>
              <a:gd name="connsiteY25" fmla="*/ 441172 h 2729305"/>
              <a:gd name="connsiteX26" fmla="*/ 1012632 w 1257209"/>
              <a:gd name="connsiteY26" fmla="*/ 400639 h 2729305"/>
              <a:gd name="connsiteX27" fmla="*/ 1102909 w 1257209"/>
              <a:gd name="connsiteY27" fmla="*/ 92500 h 2729305"/>
              <a:gd name="connsiteX28" fmla="*/ 1140218 w 1257209"/>
              <a:gd name="connsiteY28" fmla="*/ 19266 h 2729305"/>
              <a:gd name="connsiteX29" fmla="*/ 1170617 w 1257209"/>
              <a:gd name="connsiteY29" fmla="*/ 842 h 27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57209" h="2729305">
                <a:moveTo>
                  <a:pt x="1170617" y="842"/>
                </a:moveTo>
                <a:cubicBezTo>
                  <a:pt x="1190423" y="5908"/>
                  <a:pt x="1201938" y="18344"/>
                  <a:pt x="1201478" y="38149"/>
                </a:cubicBezTo>
                <a:cubicBezTo>
                  <a:pt x="1199174" y="105858"/>
                  <a:pt x="1196871" y="174026"/>
                  <a:pt x="1192265" y="241734"/>
                </a:cubicBezTo>
                <a:cubicBezTo>
                  <a:pt x="1185817" y="326023"/>
                  <a:pt x="1177987" y="410313"/>
                  <a:pt x="1168314" y="494141"/>
                </a:cubicBezTo>
                <a:cubicBezTo>
                  <a:pt x="1163247" y="537898"/>
                  <a:pt x="1175684" y="575206"/>
                  <a:pt x="1200556" y="609290"/>
                </a:cubicBezTo>
                <a:cubicBezTo>
                  <a:pt x="1209769" y="622187"/>
                  <a:pt x="1218980" y="635544"/>
                  <a:pt x="1230035" y="646599"/>
                </a:cubicBezTo>
                <a:cubicBezTo>
                  <a:pt x="1250300" y="666404"/>
                  <a:pt x="1257209" y="689434"/>
                  <a:pt x="1257209" y="717531"/>
                </a:cubicBezTo>
                <a:lnTo>
                  <a:pt x="1256760" y="2729305"/>
                </a:lnTo>
                <a:lnTo>
                  <a:pt x="831157" y="2729305"/>
                </a:lnTo>
                <a:lnTo>
                  <a:pt x="831157" y="2718365"/>
                </a:lnTo>
                <a:cubicBezTo>
                  <a:pt x="850042" y="2495896"/>
                  <a:pt x="869387" y="2272967"/>
                  <a:pt x="887811" y="2050498"/>
                </a:cubicBezTo>
                <a:cubicBezTo>
                  <a:pt x="903932" y="1852902"/>
                  <a:pt x="919132" y="1654846"/>
                  <a:pt x="933870" y="1457250"/>
                </a:cubicBezTo>
                <a:cubicBezTo>
                  <a:pt x="941240" y="1354536"/>
                  <a:pt x="945846" y="1251823"/>
                  <a:pt x="953216" y="1149110"/>
                </a:cubicBezTo>
                <a:cubicBezTo>
                  <a:pt x="957361" y="1091536"/>
                  <a:pt x="940779" y="1040409"/>
                  <a:pt x="910380" y="992507"/>
                </a:cubicBezTo>
                <a:cubicBezTo>
                  <a:pt x="869847" y="928023"/>
                  <a:pt x="816879" y="874594"/>
                  <a:pt x="760686" y="824389"/>
                </a:cubicBezTo>
                <a:cubicBezTo>
                  <a:pt x="676857" y="750233"/>
                  <a:pt x="585659" y="686671"/>
                  <a:pt x="491698" y="626332"/>
                </a:cubicBezTo>
                <a:cubicBezTo>
                  <a:pt x="454389" y="602381"/>
                  <a:pt x="418923" y="574746"/>
                  <a:pt x="383457" y="547110"/>
                </a:cubicBezTo>
                <a:cubicBezTo>
                  <a:pt x="262780" y="452687"/>
                  <a:pt x="142565" y="357804"/>
                  <a:pt x="22348" y="263382"/>
                </a:cubicBezTo>
                <a:cubicBezTo>
                  <a:pt x="18663" y="260158"/>
                  <a:pt x="14518" y="257394"/>
                  <a:pt x="10833" y="254170"/>
                </a:cubicBezTo>
                <a:cubicBezTo>
                  <a:pt x="-2063" y="241734"/>
                  <a:pt x="-3445" y="224231"/>
                  <a:pt x="6688" y="210873"/>
                </a:cubicBezTo>
                <a:cubicBezTo>
                  <a:pt x="16821" y="197056"/>
                  <a:pt x="35705" y="192910"/>
                  <a:pt x="50905" y="203043"/>
                </a:cubicBezTo>
                <a:cubicBezTo>
                  <a:pt x="70251" y="215940"/>
                  <a:pt x="88675" y="230680"/>
                  <a:pt x="107558" y="244037"/>
                </a:cubicBezTo>
                <a:cubicBezTo>
                  <a:pt x="191387" y="304835"/>
                  <a:pt x="276138" y="363792"/>
                  <a:pt x="358585" y="426433"/>
                </a:cubicBezTo>
                <a:cubicBezTo>
                  <a:pt x="415238" y="469729"/>
                  <a:pt x="479261" y="490456"/>
                  <a:pt x="548351" y="498747"/>
                </a:cubicBezTo>
                <a:cubicBezTo>
                  <a:pt x="592567" y="504275"/>
                  <a:pt x="637246" y="507499"/>
                  <a:pt x="681924" y="510262"/>
                </a:cubicBezTo>
                <a:cubicBezTo>
                  <a:pt x="787861" y="517632"/>
                  <a:pt x="884586" y="483547"/>
                  <a:pt x="979009" y="441172"/>
                </a:cubicBezTo>
                <a:cubicBezTo>
                  <a:pt x="997894" y="432881"/>
                  <a:pt x="1007105" y="421367"/>
                  <a:pt x="1012632" y="400639"/>
                </a:cubicBezTo>
                <a:cubicBezTo>
                  <a:pt x="1041189" y="297466"/>
                  <a:pt x="1071128" y="194753"/>
                  <a:pt x="1102909" y="92500"/>
                </a:cubicBezTo>
                <a:cubicBezTo>
                  <a:pt x="1110740" y="66706"/>
                  <a:pt x="1126400" y="42756"/>
                  <a:pt x="1140218" y="19266"/>
                </a:cubicBezTo>
                <a:cubicBezTo>
                  <a:pt x="1146205" y="8672"/>
                  <a:pt x="1154957" y="-3304"/>
                  <a:pt x="1170617" y="842"/>
                </a:cubicBezTo>
                <a:close/>
              </a:path>
            </a:pathLst>
          </a:custGeom>
          <a:solidFill>
            <a:schemeClr val="accent3"/>
          </a:solidFill>
          <a:ln w="3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67">
            <a:extLst>
              <a:ext uri="{FF2B5EF4-FFF2-40B4-BE49-F238E27FC236}">
                <a16:creationId xmlns:a16="http://schemas.microsoft.com/office/drawing/2014/main" xmlns="" id="{1A192C33-22E9-490B-8455-FDBFD3D3865F}"/>
              </a:ext>
            </a:extLst>
          </p:cNvPr>
          <p:cNvGrpSpPr/>
          <p:nvPr/>
        </p:nvGrpSpPr>
        <p:grpSpPr>
          <a:xfrm>
            <a:off x="242655" y="1046540"/>
            <a:ext cx="4623692" cy="3326062"/>
            <a:chOff x="3784154" y="1759234"/>
            <a:chExt cx="4623692" cy="3326062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918C9D1F-5F90-49A9-B98A-BD4DF7B96677}"/>
                </a:ext>
              </a:extLst>
            </p:cNvPr>
            <p:cNvSpPr/>
            <p:nvPr/>
          </p:nvSpPr>
          <p:spPr>
            <a:xfrm>
              <a:off x="8068055" y="4002915"/>
              <a:ext cx="339791" cy="157217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4CB296D-2C4A-49B6-BD5D-E5AA37F94CC1}"/>
                </a:ext>
              </a:extLst>
            </p:cNvPr>
            <p:cNvSpPr/>
            <p:nvPr/>
          </p:nvSpPr>
          <p:spPr>
            <a:xfrm>
              <a:off x="5596698" y="2945459"/>
              <a:ext cx="355005" cy="816512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86E75B9-B6E9-41D2-8361-1EF39398894E}"/>
                </a:ext>
              </a:extLst>
            </p:cNvPr>
            <p:cNvSpPr/>
            <p:nvPr/>
          </p:nvSpPr>
          <p:spPr>
            <a:xfrm>
              <a:off x="6234879" y="2947995"/>
              <a:ext cx="355005" cy="816512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6DB2E253-C3AE-4F4B-BB32-33BDBB74B23F}"/>
                </a:ext>
              </a:extLst>
            </p:cNvPr>
            <p:cNvSpPr/>
            <p:nvPr/>
          </p:nvSpPr>
          <p:spPr>
            <a:xfrm>
              <a:off x="3797340" y="3458189"/>
              <a:ext cx="684653" cy="507151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D9A8C7E2-B086-448B-9869-1232751284AE}"/>
                </a:ext>
              </a:extLst>
            </p:cNvPr>
            <p:cNvSpPr/>
            <p:nvPr/>
          </p:nvSpPr>
          <p:spPr>
            <a:xfrm>
              <a:off x="7708991" y="3460499"/>
              <a:ext cx="684653" cy="502079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4B85942-2A54-459C-BB68-3E8C85E6ADCA}"/>
                </a:ext>
              </a:extLst>
            </p:cNvPr>
            <p:cNvSpPr/>
            <p:nvPr/>
          </p:nvSpPr>
          <p:spPr>
            <a:xfrm>
              <a:off x="5755131" y="2039181"/>
              <a:ext cx="355005" cy="816512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8840407-BA6A-41A5-AA32-08E8DB9E5F17}"/>
                </a:ext>
              </a:extLst>
            </p:cNvPr>
            <p:cNvSpPr/>
            <p:nvPr/>
          </p:nvSpPr>
          <p:spPr>
            <a:xfrm>
              <a:off x="4521527" y="2706084"/>
              <a:ext cx="380363" cy="791155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E029335-B073-4046-8EA8-2B85877DEF0F}"/>
                </a:ext>
              </a:extLst>
            </p:cNvPr>
            <p:cNvSpPr/>
            <p:nvPr/>
          </p:nvSpPr>
          <p:spPr>
            <a:xfrm>
              <a:off x="7288955" y="2708113"/>
              <a:ext cx="380363" cy="791155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8DD587F-62FE-4426-84D7-B80FB5F61475}"/>
                </a:ext>
              </a:extLst>
            </p:cNvPr>
            <p:cNvSpPr/>
            <p:nvPr/>
          </p:nvSpPr>
          <p:spPr>
            <a:xfrm>
              <a:off x="4631604" y="4630173"/>
              <a:ext cx="456435" cy="451365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7F449B9-58D0-4ED2-8A83-7DCC1848F277}"/>
                </a:ext>
              </a:extLst>
            </p:cNvPr>
            <p:cNvSpPr/>
            <p:nvPr/>
          </p:nvSpPr>
          <p:spPr>
            <a:xfrm>
              <a:off x="7097876" y="4628810"/>
              <a:ext cx="461507" cy="456435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ECC91A8-FCE9-4F83-886C-F4E8274F525D}"/>
                </a:ext>
              </a:extLst>
            </p:cNvPr>
            <p:cNvSpPr/>
            <p:nvPr/>
          </p:nvSpPr>
          <p:spPr>
            <a:xfrm>
              <a:off x="4997751" y="2561546"/>
              <a:ext cx="314433" cy="60858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ED6DF86-BE58-4009-888B-149CA0D1C9FE}"/>
                </a:ext>
              </a:extLst>
            </p:cNvPr>
            <p:cNvSpPr/>
            <p:nvPr/>
          </p:nvSpPr>
          <p:spPr>
            <a:xfrm>
              <a:off x="6874160" y="2561039"/>
              <a:ext cx="314433" cy="60858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DA987D7-BFFF-4BD6-9B85-CFB811B9B421}"/>
                </a:ext>
              </a:extLst>
            </p:cNvPr>
            <p:cNvSpPr/>
            <p:nvPr/>
          </p:nvSpPr>
          <p:spPr>
            <a:xfrm>
              <a:off x="5275101" y="3555561"/>
              <a:ext cx="319505" cy="603508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6ADFDBD-E339-467E-95E5-B20D9CA659EF}"/>
                </a:ext>
              </a:extLst>
            </p:cNvPr>
            <p:cNvSpPr/>
            <p:nvPr/>
          </p:nvSpPr>
          <p:spPr>
            <a:xfrm>
              <a:off x="6595493" y="3558098"/>
              <a:ext cx="319505" cy="60858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A55CA37-D0B0-43DE-9115-DF5915C541EC}"/>
                </a:ext>
              </a:extLst>
            </p:cNvPr>
            <p:cNvSpPr/>
            <p:nvPr/>
          </p:nvSpPr>
          <p:spPr>
            <a:xfrm>
              <a:off x="6438918" y="2425124"/>
              <a:ext cx="319505" cy="60858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7042FAE-410E-41EB-847D-3B896754D53B}"/>
                </a:ext>
              </a:extLst>
            </p:cNvPr>
            <p:cNvSpPr/>
            <p:nvPr/>
          </p:nvSpPr>
          <p:spPr>
            <a:xfrm>
              <a:off x="5223962" y="2015852"/>
              <a:ext cx="294148" cy="578152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ED241B6C-815D-4404-AC99-AED87F86AF30}"/>
                </a:ext>
              </a:extLst>
            </p:cNvPr>
            <p:cNvSpPr/>
            <p:nvPr/>
          </p:nvSpPr>
          <p:spPr>
            <a:xfrm>
              <a:off x="6693372" y="2009260"/>
              <a:ext cx="253576" cy="613653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D604707-A84F-42C5-AF0D-5B70F04C79E8}"/>
                </a:ext>
              </a:extLst>
            </p:cNvPr>
            <p:cNvSpPr/>
            <p:nvPr/>
          </p:nvSpPr>
          <p:spPr>
            <a:xfrm>
              <a:off x="7207301" y="2225306"/>
              <a:ext cx="243432" cy="593366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7A167DC-6F3B-4F14-A571-6CEED4BFEE18}"/>
                </a:ext>
              </a:extLst>
            </p:cNvPr>
            <p:cNvSpPr/>
            <p:nvPr/>
          </p:nvSpPr>
          <p:spPr>
            <a:xfrm>
              <a:off x="7515768" y="4176313"/>
              <a:ext cx="557866" cy="29921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72468A4-531B-4DB2-BB7D-1989220316F8}"/>
                </a:ext>
              </a:extLst>
            </p:cNvPr>
            <p:cNvSpPr/>
            <p:nvPr/>
          </p:nvSpPr>
          <p:spPr>
            <a:xfrm>
              <a:off x="5458895" y="2485473"/>
              <a:ext cx="238361" cy="603508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ADCAFC9-9670-4E78-8739-0F8A613A449F}"/>
                </a:ext>
              </a:extLst>
            </p:cNvPr>
            <p:cNvSpPr/>
            <p:nvPr/>
          </p:nvSpPr>
          <p:spPr>
            <a:xfrm>
              <a:off x="4115323" y="4175807"/>
              <a:ext cx="557866" cy="29921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E5AB58C-DFA7-46F3-8CC1-42B2933B876B}"/>
                </a:ext>
              </a:extLst>
            </p:cNvPr>
            <p:cNvSpPr/>
            <p:nvPr/>
          </p:nvSpPr>
          <p:spPr>
            <a:xfrm>
              <a:off x="7025905" y="3379580"/>
              <a:ext cx="248504" cy="593366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5ADF5ACC-D509-44E9-9C23-447B90363803}"/>
                </a:ext>
              </a:extLst>
            </p:cNvPr>
            <p:cNvSpPr/>
            <p:nvPr/>
          </p:nvSpPr>
          <p:spPr>
            <a:xfrm>
              <a:off x="4912906" y="3379580"/>
              <a:ext cx="248504" cy="593366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A63D445-046D-4A71-BC3E-E1E25978CFE3}"/>
                </a:ext>
              </a:extLst>
            </p:cNvPr>
            <p:cNvSpPr/>
            <p:nvPr/>
          </p:nvSpPr>
          <p:spPr>
            <a:xfrm>
              <a:off x="4717381" y="2246099"/>
              <a:ext cx="248504" cy="593366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95C756B-90AB-49EE-A120-23A4D365E18F}"/>
                </a:ext>
              </a:extLst>
            </p:cNvPr>
            <p:cNvSpPr/>
            <p:nvPr/>
          </p:nvSpPr>
          <p:spPr>
            <a:xfrm>
              <a:off x="6006760" y="2714198"/>
              <a:ext cx="248504" cy="593366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4D403A17-1D9A-443E-AA18-D9D624F6D34D}"/>
                </a:ext>
              </a:extLst>
            </p:cNvPr>
            <p:cNvSpPr/>
            <p:nvPr/>
          </p:nvSpPr>
          <p:spPr>
            <a:xfrm>
              <a:off x="6340735" y="1899209"/>
              <a:ext cx="233290" cy="517293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B3BD6A8A-71DB-4670-B948-24232A34C41F}"/>
                </a:ext>
              </a:extLst>
            </p:cNvPr>
            <p:cNvSpPr/>
            <p:nvPr/>
          </p:nvSpPr>
          <p:spPr>
            <a:xfrm>
              <a:off x="7444258" y="4536496"/>
              <a:ext cx="456435" cy="263718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39399ED-6DA2-4EA0-968C-3D54EB971B1F}"/>
                </a:ext>
              </a:extLst>
            </p:cNvPr>
            <p:cNvSpPr/>
            <p:nvPr/>
          </p:nvSpPr>
          <p:spPr>
            <a:xfrm>
              <a:off x="4293334" y="4537874"/>
              <a:ext cx="446292" cy="263718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2B893ABE-14CC-4970-AB9F-3409308B7F10}"/>
                </a:ext>
              </a:extLst>
            </p:cNvPr>
            <p:cNvSpPr/>
            <p:nvPr/>
          </p:nvSpPr>
          <p:spPr>
            <a:xfrm>
              <a:off x="4267355" y="3020518"/>
              <a:ext cx="228217" cy="491936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756DC5D-23F4-4277-8CF0-9C269D0B6471}"/>
                </a:ext>
              </a:extLst>
            </p:cNvPr>
            <p:cNvSpPr/>
            <p:nvPr/>
          </p:nvSpPr>
          <p:spPr>
            <a:xfrm>
              <a:off x="7694008" y="3014432"/>
              <a:ext cx="223145" cy="502079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D89C7A1-1391-4633-99F6-90DDD9DBF295}"/>
                </a:ext>
              </a:extLst>
            </p:cNvPr>
            <p:cNvSpPr/>
            <p:nvPr/>
          </p:nvSpPr>
          <p:spPr>
            <a:xfrm>
              <a:off x="7729698" y="2522496"/>
              <a:ext cx="268790" cy="395578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6858C9B-F521-42DD-83C2-33761AB1509D}"/>
                </a:ext>
              </a:extLst>
            </p:cNvPr>
            <p:cNvSpPr/>
            <p:nvPr/>
          </p:nvSpPr>
          <p:spPr>
            <a:xfrm>
              <a:off x="4190694" y="2523003"/>
              <a:ext cx="268790" cy="390506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C07AF47C-1BE0-40A1-85CA-BC71C9048F8E}"/>
                </a:ext>
              </a:extLst>
            </p:cNvPr>
            <p:cNvSpPr/>
            <p:nvPr/>
          </p:nvSpPr>
          <p:spPr>
            <a:xfrm>
              <a:off x="6084373" y="1759234"/>
              <a:ext cx="213003" cy="486865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5DFECC40-DBF5-4796-945D-B3C727D32996}"/>
                </a:ext>
              </a:extLst>
            </p:cNvPr>
            <p:cNvSpPr/>
            <p:nvPr/>
          </p:nvSpPr>
          <p:spPr>
            <a:xfrm>
              <a:off x="5017037" y="4845998"/>
              <a:ext cx="349934" cy="23836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39E02017-A4C3-4F1E-9A8E-3E0B9BF56D19}"/>
                </a:ext>
              </a:extLst>
            </p:cNvPr>
            <p:cNvSpPr/>
            <p:nvPr/>
          </p:nvSpPr>
          <p:spPr>
            <a:xfrm>
              <a:off x="6821479" y="4846935"/>
              <a:ext cx="349934" cy="23836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81F01329-4D05-4F22-A084-27B35729D2EB}"/>
                </a:ext>
              </a:extLst>
            </p:cNvPr>
            <p:cNvSpPr/>
            <p:nvPr/>
          </p:nvSpPr>
          <p:spPr>
            <a:xfrm>
              <a:off x="5986281" y="3546941"/>
              <a:ext cx="218075" cy="380363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3B29F84-91A2-4744-85C6-FCB05B806064}"/>
                </a:ext>
              </a:extLst>
            </p:cNvPr>
            <p:cNvSpPr/>
            <p:nvPr/>
          </p:nvSpPr>
          <p:spPr>
            <a:xfrm>
              <a:off x="7403018" y="3476953"/>
              <a:ext cx="213003" cy="385433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B3FA34A-C84E-4A0F-AAF9-F5DE001954E5}"/>
                </a:ext>
              </a:extLst>
            </p:cNvPr>
            <p:cNvSpPr/>
            <p:nvPr/>
          </p:nvSpPr>
          <p:spPr>
            <a:xfrm>
              <a:off x="4569552" y="3477967"/>
              <a:ext cx="218075" cy="380363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EE7B195E-3D6C-453C-A5CA-A1C65AA5D3D1}"/>
                </a:ext>
              </a:extLst>
            </p:cNvPr>
            <p:cNvSpPr/>
            <p:nvPr/>
          </p:nvSpPr>
          <p:spPr>
            <a:xfrm>
              <a:off x="3921952" y="2963210"/>
              <a:ext cx="213003" cy="390506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96E67E1-B936-4CFF-BE25-D1CFF26FDA54}"/>
                </a:ext>
              </a:extLst>
            </p:cNvPr>
            <p:cNvSpPr/>
            <p:nvPr/>
          </p:nvSpPr>
          <p:spPr>
            <a:xfrm>
              <a:off x="8053849" y="2964224"/>
              <a:ext cx="218075" cy="385433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3AE3ACC-FC79-4614-A4D2-B62B3698FA2E}"/>
                </a:ext>
              </a:extLst>
            </p:cNvPr>
            <p:cNvSpPr/>
            <p:nvPr/>
          </p:nvSpPr>
          <p:spPr>
            <a:xfrm>
              <a:off x="6637102" y="3120933"/>
              <a:ext cx="218075" cy="385433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ED74AFB-54FE-4372-8ACD-4748B6C1C261}"/>
                </a:ext>
              </a:extLst>
            </p:cNvPr>
            <p:cNvSpPr/>
            <p:nvPr/>
          </p:nvSpPr>
          <p:spPr>
            <a:xfrm>
              <a:off x="5336010" y="3122455"/>
              <a:ext cx="218075" cy="375291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B489392D-9918-44C7-B384-E68F2522E9F0}"/>
                </a:ext>
              </a:extLst>
            </p:cNvPr>
            <p:cNvSpPr/>
            <p:nvPr/>
          </p:nvSpPr>
          <p:spPr>
            <a:xfrm>
              <a:off x="5523634" y="2012302"/>
              <a:ext cx="223145" cy="329649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0860CAEA-CBE9-4E83-AB51-17262F27C9AE}"/>
                </a:ext>
              </a:extLst>
            </p:cNvPr>
            <p:cNvSpPr/>
            <p:nvPr/>
          </p:nvSpPr>
          <p:spPr>
            <a:xfrm>
              <a:off x="4839912" y="3901873"/>
              <a:ext cx="329649" cy="461507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1C705AA-2563-488B-B437-FB2AD02656E6}"/>
                </a:ext>
              </a:extLst>
            </p:cNvPr>
            <p:cNvSpPr/>
            <p:nvPr/>
          </p:nvSpPr>
          <p:spPr>
            <a:xfrm>
              <a:off x="7070997" y="3900872"/>
              <a:ext cx="329649" cy="461507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220000C2-034D-42EB-9CC0-5D1BD631608B}"/>
                </a:ext>
              </a:extLst>
            </p:cNvPr>
            <p:cNvSpPr/>
            <p:nvPr/>
          </p:nvSpPr>
          <p:spPr>
            <a:xfrm>
              <a:off x="6215011" y="2317100"/>
              <a:ext cx="157217" cy="344862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9F3B681-DB5C-4C08-B91E-EDC9F8034BFF}"/>
                </a:ext>
              </a:extLst>
            </p:cNvPr>
            <p:cNvSpPr/>
            <p:nvPr/>
          </p:nvSpPr>
          <p:spPr>
            <a:xfrm>
              <a:off x="5107760" y="3236056"/>
              <a:ext cx="162288" cy="329649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D03725E-40DA-46D5-A25F-9B7ED5B4AAFF}"/>
                </a:ext>
              </a:extLst>
            </p:cNvPr>
            <p:cNvSpPr/>
            <p:nvPr/>
          </p:nvSpPr>
          <p:spPr>
            <a:xfrm>
              <a:off x="6920146" y="3233522"/>
              <a:ext cx="162288" cy="33471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DE26DC6B-2F1B-40A9-8721-A6F5956014CC}"/>
                </a:ext>
              </a:extLst>
            </p:cNvPr>
            <p:cNvSpPr/>
            <p:nvPr/>
          </p:nvSpPr>
          <p:spPr>
            <a:xfrm>
              <a:off x="4488594" y="2268920"/>
              <a:ext cx="162288" cy="329649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02C6D9C-2591-48ED-BDB3-467DADC31C9D}"/>
                </a:ext>
              </a:extLst>
            </p:cNvPr>
            <p:cNvSpPr/>
            <p:nvPr/>
          </p:nvSpPr>
          <p:spPr>
            <a:xfrm>
              <a:off x="7540576" y="2268414"/>
              <a:ext cx="162288" cy="329649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843BBF9B-5876-4388-897E-A2DC374140BA}"/>
                </a:ext>
              </a:extLst>
            </p:cNvPr>
            <p:cNvSpPr/>
            <p:nvPr/>
          </p:nvSpPr>
          <p:spPr>
            <a:xfrm>
              <a:off x="3784154" y="4001704"/>
              <a:ext cx="339791" cy="157217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0C4D7B0-62CA-4036-82AF-A396191A62E1}"/>
                </a:ext>
              </a:extLst>
            </p:cNvPr>
            <p:cNvSpPr/>
            <p:nvPr/>
          </p:nvSpPr>
          <p:spPr>
            <a:xfrm>
              <a:off x="5005225" y="2193355"/>
              <a:ext cx="162288" cy="33471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CDA9238-9FA6-4737-976F-7A7AC717A65D}"/>
                </a:ext>
              </a:extLst>
            </p:cNvPr>
            <p:cNvSpPr/>
            <p:nvPr/>
          </p:nvSpPr>
          <p:spPr>
            <a:xfrm>
              <a:off x="4650650" y="3921083"/>
              <a:ext cx="304290" cy="339791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D01C842-9EA6-4FDD-A288-542732AC235A}"/>
                </a:ext>
              </a:extLst>
            </p:cNvPr>
            <p:cNvSpPr/>
            <p:nvPr/>
          </p:nvSpPr>
          <p:spPr>
            <a:xfrm>
              <a:off x="7281465" y="3920851"/>
              <a:ext cx="309363" cy="339791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D5CD58F-3314-44DF-BC7D-799DC46D19E0}"/>
                </a:ext>
              </a:extLst>
            </p:cNvPr>
            <p:cNvSpPr/>
            <p:nvPr/>
          </p:nvSpPr>
          <p:spPr>
            <a:xfrm>
              <a:off x="6982303" y="2248916"/>
              <a:ext cx="157217" cy="27386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4EA42252-E7CB-4E84-A1D7-CEEE9964B243}"/>
                </a:ext>
              </a:extLst>
            </p:cNvPr>
            <p:cNvSpPr/>
            <p:nvPr/>
          </p:nvSpPr>
          <p:spPr>
            <a:xfrm>
              <a:off x="6874223" y="4048353"/>
              <a:ext cx="136930" cy="324576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0AC41FD-2352-4489-815A-6BE2581F586F}"/>
                </a:ext>
              </a:extLst>
            </p:cNvPr>
            <p:cNvSpPr/>
            <p:nvPr/>
          </p:nvSpPr>
          <p:spPr>
            <a:xfrm>
              <a:off x="5228062" y="4046849"/>
              <a:ext cx="136930" cy="329649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5069541" y="3945211"/>
            <a:ext cx="63201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/>
              <a:t>(распоряжение Министерства просвещения Российской Федерации от 25.12.2019 № Р-145)</a:t>
            </a:r>
            <a:endParaRPr lang="en-US" sz="3200" dirty="0" smtClean="0"/>
          </a:p>
          <a:p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CD8B415-D66D-478C-8722-16B7A62BA839}"/>
              </a:ext>
            </a:extLst>
          </p:cNvPr>
          <p:cNvSpPr/>
          <p:nvPr/>
        </p:nvSpPr>
        <p:spPr>
          <a:xfrm rot="8100000">
            <a:off x="1948531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130573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7C8FC170-40E8-4D5B-AF75-12273B4C4EBC}"/>
              </a:ext>
            </a:extLst>
          </p:cNvPr>
          <p:cNvSpPr/>
          <p:nvPr/>
        </p:nvSpPr>
        <p:spPr>
          <a:xfrm rot="244704">
            <a:off x="-17584" y="1202832"/>
            <a:ext cx="4714957" cy="6253045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277503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3D69E91-364B-4E0C-B560-54F0129A9B92}"/>
              </a:ext>
            </a:extLst>
          </p:cNvPr>
          <p:cNvSpPr>
            <a:spLocks/>
          </p:cNvSpPr>
          <p:nvPr/>
        </p:nvSpPr>
        <p:spPr bwMode="auto">
          <a:xfrm rot="3516856">
            <a:off x="2949119" y="56369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408435" y="2000837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C232968-C98C-4EE3-86B4-4B62717A388D}"/>
              </a:ext>
            </a:extLst>
          </p:cNvPr>
          <p:cNvSpPr/>
          <p:nvPr/>
        </p:nvSpPr>
        <p:spPr>
          <a:xfrm>
            <a:off x="457805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99CD0AC-3D6E-4750-A56E-977B83809024}"/>
              </a:ext>
            </a:extLst>
          </p:cNvPr>
          <p:cNvSpPr/>
          <p:nvPr/>
        </p:nvSpPr>
        <p:spPr>
          <a:xfrm>
            <a:off x="1369014" y="2090465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F9966BA-8880-4DFF-9BE2-B617C12A0085}"/>
              </a:ext>
            </a:extLst>
          </p:cNvPr>
          <p:cNvSpPr/>
          <p:nvPr/>
        </p:nvSpPr>
        <p:spPr>
          <a:xfrm rot="6300000">
            <a:off x="-286926" y="1615768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679985" y="680362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D792863-086B-47CC-A08E-76E4DB79A440}"/>
              </a:ext>
            </a:extLst>
          </p:cNvPr>
          <p:cNvSpPr/>
          <p:nvPr/>
        </p:nvSpPr>
        <p:spPr>
          <a:xfrm>
            <a:off x="843064" y="572701"/>
            <a:ext cx="1892960" cy="1847670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261744" y="335050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4CCE9C9-365E-4726-8A36-A66D788D4B92}"/>
              </a:ext>
            </a:extLst>
          </p:cNvPr>
          <p:cNvSpPr/>
          <p:nvPr/>
        </p:nvSpPr>
        <p:spPr>
          <a:xfrm rot="3494497">
            <a:off x="2863371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394900" y="181355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1FAF7A6-4DCE-4ECC-A5AA-764EE25A5ED2}"/>
              </a:ext>
            </a:extLst>
          </p:cNvPr>
          <p:cNvSpPr/>
          <p:nvPr/>
        </p:nvSpPr>
        <p:spPr>
          <a:xfrm rot="16200000">
            <a:off x="2929773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46C1EDA-62AD-4EEB-85B5-BC982103F209}"/>
              </a:ext>
            </a:extLst>
          </p:cNvPr>
          <p:cNvSpPr txBox="1"/>
          <p:nvPr/>
        </p:nvSpPr>
        <p:spPr bwMode="auto">
          <a:xfrm>
            <a:off x="6557682" y="508435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F5EFB328-7EB7-403B-990C-3A3BC9DE769B}"/>
              </a:ext>
            </a:extLst>
          </p:cNvPr>
          <p:cNvSpPr txBox="1">
            <a:spLocks/>
          </p:cNvSpPr>
          <p:nvPr/>
        </p:nvSpPr>
        <p:spPr>
          <a:xfrm>
            <a:off x="415634" y="817418"/>
            <a:ext cx="4308765" cy="30757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  <a:endParaRPr lang="en-US" altLang="ko-K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DDC0F012-E118-4B1F-BD95-CD0907AAEF06}"/>
              </a:ext>
            </a:extLst>
          </p:cNvPr>
          <p:cNvSpPr/>
          <p:nvPr/>
        </p:nvSpPr>
        <p:spPr>
          <a:xfrm rot="13519709">
            <a:off x="3669016" y="4255054"/>
            <a:ext cx="440010" cy="458654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A9B8515-9F87-4FAF-A7A4-66F550E7824C}"/>
              </a:ext>
            </a:extLst>
          </p:cNvPr>
          <p:cNvSpPr/>
          <p:nvPr/>
        </p:nvSpPr>
        <p:spPr>
          <a:xfrm>
            <a:off x="4407514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0988B082-A386-4A17-BFDC-07FA0377A6F5}"/>
              </a:ext>
            </a:extLst>
          </p:cNvPr>
          <p:cNvSpPr/>
          <p:nvPr/>
        </p:nvSpPr>
        <p:spPr>
          <a:xfrm>
            <a:off x="3513003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770CCC9-DE59-4F9A-9376-159977C64F4A}"/>
              </a:ext>
            </a:extLst>
          </p:cNvPr>
          <p:cNvSpPr/>
          <p:nvPr/>
        </p:nvSpPr>
        <p:spPr>
          <a:xfrm>
            <a:off x="3274484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FFA747A8-C249-40F3-B104-F7EC0C85DCFE}"/>
              </a:ext>
            </a:extLst>
          </p:cNvPr>
          <p:cNvSpPr/>
          <p:nvPr/>
        </p:nvSpPr>
        <p:spPr>
          <a:xfrm>
            <a:off x="4304354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77A1D930-E16C-4F1D-A16A-123DD54E007D}"/>
              </a:ext>
            </a:extLst>
          </p:cNvPr>
          <p:cNvSpPr/>
          <p:nvPr/>
        </p:nvSpPr>
        <p:spPr>
          <a:xfrm>
            <a:off x="4476118" y="912125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39A27852-9CC4-4796-B890-1F7BB41429B1}"/>
              </a:ext>
            </a:extLst>
          </p:cNvPr>
          <p:cNvSpPr/>
          <p:nvPr/>
        </p:nvSpPr>
        <p:spPr>
          <a:xfrm>
            <a:off x="3938994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553F137E-5EA1-4546-816C-92DAD1EFC3C8}"/>
              </a:ext>
            </a:extLst>
          </p:cNvPr>
          <p:cNvSpPr/>
          <p:nvPr/>
        </p:nvSpPr>
        <p:spPr>
          <a:xfrm>
            <a:off x="4958655" y="3404452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3C17A8CC-B7A6-495C-AD44-7A59D77551DB}"/>
              </a:ext>
            </a:extLst>
          </p:cNvPr>
          <p:cNvSpPr/>
          <p:nvPr/>
        </p:nvSpPr>
        <p:spPr>
          <a:xfrm>
            <a:off x="4944798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158A1C0F-7DB6-4E37-8CFF-7C558D5CF20B}"/>
              </a:ext>
            </a:extLst>
          </p:cNvPr>
          <p:cNvSpPr/>
          <p:nvPr/>
        </p:nvSpPr>
        <p:spPr>
          <a:xfrm>
            <a:off x="3200399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D1173147-58EF-4634-9D03-19500B7FFAE0}"/>
              </a:ext>
            </a:extLst>
          </p:cNvPr>
          <p:cNvSpPr/>
          <p:nvPr/>
        </p:nvSpPr>
        <p:spPr>
          <a:xfrm rot="19265104" flipH="1">
            <a:off x="4859060" y="178770"/>
            <a:ext cx="613172" cy="639154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BECC085F-3C88-452E-BCDC-04E605FDA619}"/>
              </a:ext>
            </a:extLst>
          </p:cNvPr>
          <p:cNvSpPr/>
          <p:nvPr/>
        </p:nvSpPr>
        <p:spPr>
          <a:xfrm flipH="1">
            <a:off x="5024390" y="1376781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070DDF78-1E5E-45B5-9633-23919A5AC28E}"/>
              </a:ext>
            </a:extLst>
          </p:cNvPr>
          <p:cNvSpPr/>
          <p:nvPr/>
        </p:nvSpPr>
        <p:spPr>
          <a:xfrm rot="18674865" flipH="1">
            <a:off x="1949389" y="-40217"/>
            <a:ext cx="571570" cy="5761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27991BBC-9040-4F6E-A91B-2026C93F1C3D}"/>
              </a:ext>
            </a:extLst>
          </p:cNvPr>
          <p:cNvSpPr/>
          <p:nvPr/>
        </p:nvSpPr>
        <p:spPr>
          <a:xfrm>
            <a:off x="3336084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805FE08F-CF80-4F55-9582-79F538CC7FDB}"/>
              </a:ext>
            </a:extLst>
          </p:cNvPr>
          <p:cNvSpPr/>
          <p:nvPr/>
        </p:nvSpPr>
        <p:spPr>
          <a:xfrm>
            <a:off x="3059413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DB29791D-4A71-43F8-9898-2A53B67B0622}"/>
              </a:ext>
            </a:extLst>
          </p:cNvPr>
          <p:cNvSpPr/>
          <p:nvPr/>
        </p:nvSpPr>
        <p:spPr>
          <a:xfrm>
            <a:off x="5398711" y="2987718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0EA57B99-8B02-470B-9C0D-9EFF4205F8D8}"/>
              </a:ext>
            </a:extLst>
          </p:cNvPr>
          <p:cNvSpPr/>
          <p:nvPr/>
        </p:nvSpPr>
        <p:spPr>
          <a:xfrm>
            <a:off x="761627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586D5003-FA75-4C1B-A0EB-A9699E06E3D2}"/>
              </a:ext>
            </a:extLst>
          </p:cNvPr>
          <p:cNvSpPr/>
          <p:nvPr/>
        </p:nvSpPr>
        <p:spPr>
          <a:xfrm>
            <a:off x="601123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462B11A5-B2FF-4F77-A44E-7EFC8471E8B3}"/>
              </a:ext>
            </a:extLst>
          </p:cNvPr>
          <p:cNvSpPr/>
          <p:nvPr/>
        </p:nvSpPr>
        <p:spPr>
          <a:xfrm>
            <a:off x="45658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772A5690-2923-4AC4-A84B-467019946761}"/>
              </a:ext>
            </a:extLst>
          </p:cNvPr>
          <p:cNvSpPr/>
          <p:nvPr/>
        </p:nvSpPr>
        <p:spPr>
          <a:xfrm>
            <a:off x="1298911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7B4370AD-57F6-46F9-9A63-D3F811F9BBE5}"/>
              </a:ext>
            </a:extLst>
          </p:cNvPr>
          <p:cNvSpPr/>
          <p:nvPr/>
        </p:nvSpPr>
        <p:spPr>
          <a:xfrm>
            <a:off x="12559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756B2D83-05E1-4E9B-B758-EE29EE512E53}"/>
              </a:ext>
            </a:extLst>
          </p:cNvPr>
          <p:cNvSpPr/>
          <p:nvPr/>
        </p:nvSpPr>
        <p:spPr>
          <a:xfrm>
            <a:off x="148244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77FAC772-7A93-4528-843E-918261FF1B59}"/>
              </a:ext>
            </a:extLst>
          </p:cNvPr>
          <p:cNvSpPr/>
          <p:nvPr/>
        </p:nvSpPr>
        <p:spPr>
          <a:xfrm>
            <a:off x="2130593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94827D89-342D-41D7-AADA-E3A19C7F0FCA}"/>
              </a:ext>
            </a:extLst>
          </p:cNvPr>
          <p:cNvSpPr/>
          <p:nvPr/>
        </p:nvSpPr>
        <p:spPr>
          <a:xfrm>
            <a:off x="1314724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3B7DB198-0101-493B-9147-3C665DD5234B}"/>
              </a:ext>
            </a:extLst>
          </p:cNvPr>
          <p:cNvSpPr/>
          <p:nvPr/>
        </p:nvSpPr>
        <p:spPr>
          <a:xfrm>
            <a:off x="1002120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E08E7541-EF7F-4A5A-986A-D4A684B7E75F}"/>
              </a:ext>
            </a:extLst>
          </p:cNvPr>
          <p:cNvSpPr/>
          <p:nvPr/>
        </p:nvSpPr>
        <p:spPr>
          <a:xfrm>
            <a:off x="1137805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CD7A0000-5413-4727-8172-4B942A900027}"/>
              </a:ext>
            </a:extLst>
          </p:cNvPr>
          <p:cNvSpPr/>
          <p:nvPr/>
        </p:nvSpPr>
        <p:spPr>
          <a:xfrm>
            <a:off x="238363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69FD1EC3-9086-4927-8FE1-48B80CC30AA1}"/>
              </a:ext>
            </a:extLst>
          </p:cNvPr>
          <p:cNvSpPr/>
          <p:nvPr/>
        </p:nvSpPr>
        <p:spPr>
          <a:xfrm>
            <a:off x="489204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D098FA81-7F68-4809-9C2D-FF22B22160A1}"/>
              </a:ext>
            </a:extLst>
          </p:cNvPr>
          <p:cNvSpPr/>
          <p:nvPr/>
        </p:nvSpPr>
        <p:spPr>
          <a:xfrm>
            <a:off x="12836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xmlns="" id="{F5EFB328-7EB7-403B-990C-3A3BC9DE769B}"/>
              </a:ext>
            </a:extLst>
          </p:cNvPr>
          <p:cNvSpPr txBox="1">
            <a:spLocks/>
          </p:cNvSpPr>
          <p:nvPr/>
        </p:nvSpPr>
        <p:spPr>
          <a:xfrm>
            <a:off x="6123709" y="290946"/>
            <a:ext cx="5680364" cy="5098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 2024 году не менее 70% обучающихся и педагогических работников общеобразовательных организаций должны быть вовлечены в различные формы наставничества и сопровождения</a:t>
            </a:r>
          </a:p>
        </p:txBody>
      </p:sp>
      <p:pic>
        <p:nvPicPr>
          <p:cNvPr id="91" name="Picture 2" descr="https://school37.centerstart.ru/sites/school37.centerstart.ru/files/tmp/inf%20si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149" y="3752850"/>
            <a:ext cx="43926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9FE7F9-C245-4A64-A0D2-2EC5C1C8E49C}"/>
              </a:ext>
            </a:extLst>
          </p:cNvPr>
          <p:cNvGrpSpPr/>
          <p:nvPr/>
        </p:nvGrpSpPr>
        <p:grpSpPr>
          <a:xfrm flipH="1">
            <a:off x="8404412" y="403412"/>
            <a:ext cx="3787588" cy="196874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xmlns="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xmlns="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F295C9-F54A-4482-8954-207266F99E87}"/>
              </a:ext>
            </a:extLst>
          </p:cNvPr>
          <p:cNvGrpSpPr/>
          <p:nvPr/>
        </p:nvGrpSpPr>
        <p:grpSpPr>
          <a:xfrm flipH="1">
            <a:off x="5550677" y="1590212"/>
            <a:ext cx="3536296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xmlns="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xmlns="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42" name="Picture 4" descr="https://sales-generator.ru/upload/medialibrary/75e/x75ef51b0432b51f124f8f3d39228f864.jpg.pagespeed.ic.CbK6yfMH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41" y="1154430"/>
            <a:ext cx="4680999" cy="295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D50BB76-FE32-4445-8677-26F8D52522C5}"/>
              </a:ext>
            </a:extLst>
          </p:cNvPr>
          <p:cNvGrpSpPr/>
          <p:nvPr/>
        </p:nvGrpSpPr>
        <p:grpSpPr>
          <a:xfrm flipH="1">
            <a:off x="3792071" y="3160059"/>
            <a:ext cx="3617257" cy="2035484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xmlns="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xmlns="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A12EA9-D429-4E50-9D2F-DC676D8C9946}"/>
              </a:ext>
            </a:extLst>
          </p:cNvPr>
          <p:cNvGrpSpPr/>
          <p:nvPr/>
        </p:nvGrpSpPr>
        <p:grpSpPr>
          <a:xfrm flipH="1">
            <a:off x="215153" y="4383741"/>
            <a:ext cx="4168773" cy="2075579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xmlns="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xmlns="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83EADD46-7A2E-4432-8192-69FF44146520}"/>
              </a:ext>
            </a:extLst>
          </p:cNvPr>
          <p:cNvSpPr txBox="1">
            <a:spLocks/>
          </p:cNvSpPr>
          <p:nvPr/>
        </p:nvSpPr>
        <p:spPr>
          <a:xfrm>
            <a:off x="1380846" y="451006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9E65F3-679C-4011-B3B4-89D17AB54A97}"/>
              </a:ext>
            </a:extLst>
          </p:cNvPr>
          <p:cNvSpPr txBox="1"/>
          <p:nvPr/>
        </p:nvSpPr>
        <p:spPr>
          <a:xfrm>
            <a:off x="4424082" y="3474564"/>
            <a:ext cx="2474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связи поколений</a:t>
            </a:r>
            <a:endParaRPr lang="ko-KR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44F69C-2C7A-412C-AA6C-DB1FFDFBDADE}"/>
              </a:ext>
            </a:extLst>
          </p:cNvPr>
          <p:cNvSpPr txBox="1"/>
          <p:nvPr/>
        </p:nvSpPr>
        <p:spPr>
          <a:xfrm rot="10800000" flipV="1">
            <a:off x="215152" y="4552018"/>
            <a:ext cx="4064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развитие сотрудников</a:t>
            </a:r>
            <a:endParaRPr lang="en-US" altLang="ko-K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BA9DFD-95C1-4AE7-9093-720283C7BF30}"/>
              </a:ext>
            </a:extLst>
          </p:cNvPr>
          <p:cNvSpPr txBox="1"/>
          <p:nvPr/>
        </p:nvSpPr>
        <p:spPr>
          <a:xfrm>
            <a:off x="5779136" y="1697560"/>
            <a:ext cx="3079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передача культурных традиций</a:t>
            </a:r>
            <a:r>
              <a:rPr lang="en-US" altLang="ko-K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ko-K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0BA9DFD-95C1-4AE7-9093-720283C7BF30}"/>
              </a:ext>
            </a:extLst>
          </p:cNvPr>
          <p:cNvSpPr txBox="1"/>
          <p:nvPr/>
        </p:nvSpPr>
        <p:spPr>
          <a:xfrm>
            <a:off x="8673353" y="507059"/>
            <a:ext cx="3240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сплоченности коллектива</a:t>
            </a:r>
            <a:r>
              <a:rPr lang="en-US" altLang="ko-K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ko-K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s://smartf.su/img/s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269" y="3267220"/>
            <a:ext cx="3550285" cy="285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20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s://school37.centerstart.ru/sites/school37.centerstart.ru/files/tmp/inf%20s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0073" y="5296188"/>
            <a:ext cx="2121927" cy="15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215153"/>
            <a:ext cx="11573197" cy="806823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целевой модели наставничества как компонента современной  системы образования Российской Федерации.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AE75B81-DF1A-4E81-AEFE-3CBB5772F76A}"/>
              </a:ext>
            </a:extLst>
          </p:cNvPr>
          <p:cNvSpPr/>
          <p:nvPr/>
        </p:nvSpPr>
        <p:spPr>
          <a:xfrm>
            <a:off x="6653628" y="4857554"/>
            <a:ext cx="68481" cy="166310"/>
          </a:xfrm>
          <a:custGeom>
            <a:avLst/>
            <a:gdLst>
              <a:gd name="connsiteX0" fmla="*/ 8572 w 66675"/>
              <a:gd name="connsiteY0" fmla="*/ 0 h 161925"/>
              <a:gd name="connsiteX1" fmla="*/ 66675 w 66675"/>
              <a:gd name="connsiteY1" fmla="*/ 165735 h 161925"/>
              <a:gd name="connsiteX2" fmla="*/ 0 w 66675"/>
              <a:gd name="connsiteY2" fmla="*/ 8572 h 161925"/>
              <a:gd name="connsiteX3" fmla="*/ 8572 w 666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6192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013F14-ED46-4F39-8DE8-805EE9A52EEE}"/>
              </a:ext>
            </a:extLst>
          </p:cNvPr>
          <p:cNvSpPr txBox="1"/>
          <p:nvPr/>
        </p:nvSpPr>
        <p:spPr>
          <a:xfrm>
            <a:off x="497541" y="1264024"/>
            <a:ext cx="11470341" cy="4801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Наставничество становится неотъемлемым компонентом современной системы образования.</a:t>
            </a:r>
          </a:p>
          <a:p>
            <a:pPr marL="228600" indent="-2286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наставничество позволит сообществу педагогов, воспитанников и родителей сформироваться в образовательной организации в качестве новой плодотворной среды для раскрытия потенциала всех участников образовательного процесса.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для сообщества образовательной организации наставничество – это канал получения опыта. Наставничество – необходимый шаг для обеспечения того, чтобы учреждение стали центром общества, тем самым способствуют развитию образовательной среды.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 помощью технологии наставничества участники образовательного процесса могут получить опыт, знания, навыки, компетенции и ценности быстрее, чем с помощью других методов передачи (учебные  материалы, система классов, самостоятельная работа и проектная работа, формализованное общение). Это чрезвычайно важно в современном мире.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Высокая скорость обусловлена тремя факторами: прямой передачей жизненного опыта от человека к человеку, доверительными отношениями,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взаимообогащающими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отношениями, полезными для всех участников наставничества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s://results513.com/blog/wp-content/uploads/2014/09/men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13" y="699248"/>
            <a:ext cx="3620511" cy="281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637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Термины и определения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A12EA9-D429-4E50-9D2F-DC676D8C9946}"/>
              </a:ext>
            </a:extLst>
          </p:cNvPr>
          <p:cNvGrpSpPr/>
          <p:nvPr/>
        </p:nvGrpSpPr>
        <p:grpSpPr>
          <a:xfrm flipH="1">
            <a:off x="0" y="3792070"/>
            <a:ext cx="4168773" cy="2070847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xmlns="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xmlns="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D50BB76-FE32-4445-8677-26F8D52522C5}"/>
              </a:ext>
            </a:extLst>
          </p:cNvPr>
          <p:cNvGrpSpPr/>
          <p:nvPr/>
        </p:nvGrpSpPr>
        <p:grpSpPr>
          <a:xfrm flipH="1">
            <a:off x="2891117" y="2796988"/>
            <a:ext cx="3993728" cy="1954802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xmlns="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xmlns="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F295C9-F54A-4482-8954-207266F99E87}"/>
              </a:ext>
            </a:extLst>
          </p:cNvPr>
          <p:cNvGrpSpPr/>
          <p:nvPr/>
        </p:nvGrpSpPr>
        <p:grpSpPr>
          <a:xfrm flipH="1">
            <a:off x="6138076" y="2137780"/>
            <a:ext cx="3906876" cy="1990465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xmlns="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xmlns="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9FE7F9-C245-4A64-A0D2-2EC5C1C8E49C}"/>
              </a:ext>
            </a:extLst>
          </p:cNvPr>
          <p:cNvGrpSpPr/>
          <p:nvPr/>
        </p:nvGrpSpPr>
        <p:grpSpPr>
          <a:xfrm flipH="1">
            <a:off x="8442225" y="989613"/>
            <a:ext cx="3683977" cy="1807375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xmlns="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xmlns="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FBA7D33-395C-4FF8-887C-30E2218124E1}"/>
              </a:ext>
            </a:extLst>
          </p:cNvPr>
          <p:cNvSpPr txBox="1"/>
          <p:nvPr/>
        </p:nvSpPr>
        <p:spPr>
          <a:xfrm>
            <a:off x="8742805" y="1407948"/>
            <a:ext cx="308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Наставляемый</a:t>
            </a:r>
            <a:endParaRPr lang="ko-KR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BA7D33-395C-4FF8-887C-30E2218124E1}"/>
              </a:ext>
            </a:extLst>
          </p:cNvPr>
          <p:cNvSpPr txBox="1"/>
          <p:nvPr/>
        </p:nvSpPr>
        <p:spPr>
          <a:xfrm>
            <a:off x="6415288" y="2655958"/>
            <a:ext cx="3082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наставничества</a:t>
            </a:r>
            <a:endParaRPr lang="ko-KR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FBA7D33-395C-4FF8-887C-30E2218124E1}"/>
              </a:ext>
            </a:extLst>
          </p:cNvPr>
          <p:cNvSpPr txBox="1"/>
          <p:nvPr/>
        </p:nvSpPr>
        <p:spPr>
          <a:xfrm>
            <a:off x="3165582" y="3207524"/>
            <a:ext cx="3082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наставничества</a:t>
            </a:r>
            <a:endParaRPr lang="ko-KR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FBA7D33-395C-4FF8-887C-30E2218124E1}"/>
              </a:ext>
            </a:extLst>
          </p:cNvPr>
          <p:cNvSpPr txBox="1"/>
          <p:nvPr/>
        </p:nvSpPr>
        <p:spPr>
          <a:xfrm>
            <a:off x="386523" y="4623316"/>
            <a:ext cx="308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Наставничество</a:t>
            </a:r>
            <a:endParaRPr lang="ko-KR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https://smartf.su/img/s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4939" y="4222375"/>
            <a:ext cx="3041264" cy="244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https://results513.com/blog/wp-content/uploads/2014/09/men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7433"/>
            <a:ext cx="2958353" cy="229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Термины и определения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9FE7F9-C245-4A64-A0D2-2EC5C1C8E49C}"/>
              </a:ext>
            </a:extLst>
          </p:cNvPr>
          <p:cNvGrpSpPr/>
          <p:nvPr/>
        </p:nvGrpSpPr>
        <p:grpSpPr>
          <a:xfrm flipH="1">
            <a:off x="7146372" y="1116052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xmlns="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xmlns="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DA278E94-6FEE-4698-BAE7-E6EE52D965AF}"/>
              </a:ext>
            </a:extLst>
          </p:cNvPr>
          <p:cNvSpPr txBox="1">
            <a:spLocks/>
          </p:cNvSpPr>
          <p:nvPr/>
        </p:nvSpPr>
        <p:spPr>
          <a:xfrm>
            <a:off x="6098500" y="2814038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50B0A726-216D-49FF-B3FF-1E0004A5BA0B}"/>
              </a:ext>
            </a:extLst>
          </p:cNvPr>
          <p:cNvSpPr txBox="1">
            <a:spLocks/>
          </p:cNvSpPr>
          <p:nvPr/>
        </p:nvSpPr>
        <p:spPr>
          <a:xfrm>
            <a:off x="3739673" y="3662050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83EADD46-7A2E-4432-8192-69FF44146520}"/>
              </a:ext>
            </a:extLst>
          </p:cNvPr>
          <p:cNvSpPr txBox="1">
            <a:spLocks/>
          </p:cNvSpPr>
          <p:nvPr/>
        </p:nvSpPr>
        <p:spPr>
          <a:xfrm>
            <a:off x="1380846" y="451006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2F0D83-1BA8-47C7-B011-B3E0907A0F5B}"/>
              </a:ext>
            </a:extLst>
          </p:cNvPr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33D799A-3725-4AA4-9369-3E645F44C038}"/>
              </a:ext>
            </a:extLst>
          </p:cNvPr>
          <p:cNvSpPr txBox="1"/>
          <p:nvPr/>
        </p:nvSpPr>
        <p:spPr>
          <a:xfrm>
            <a:off x="3434701" y="438220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9E65F3-679C-4011-B3B4-89D17AB54A97}"/>
              </a:ext>
            </a:extLst>
          </p:cNvPr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44F69C-2C7A-412C-AA6C-DB1FFDFBDADE}"/>
              </a:ext>
            </a:extLst>
          </p:cNvPr>
          <p:cNvSpPr txBox="1"/>
          <p:nvPr/>
        </p:nvSpPr>
        <p:spPr>
          <a:xfrm>
            <a:off x="5790090" y="353363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C9B1A2-C65B-4E62-9D36-563AED9FB8A6}"/>
              </a:ext>
            </a:extLst>
          </p:cNvPr>
          <p:cNvSpPr txBox="1"/>
          <p:nvPr/>
        </p:nvSpPr>
        <p:spPr>
          <a:xfrm>
            <a:off x="5790089" y="317243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BA9DFD-95C1-4AE7-9093-720283C7BF30}"/>
              </a:ext>
            </a:extLst>
          </p:cNvPr>
          <p:cNvSpPr txBox="1"/>
          <p:nvPr/>
        </p:nvSpPr>
        <p:spPr>
          <a:xfrm>
            <a:off x="1085773" y="3034685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FBA7D33-395C-4FF8-887C-30E2218124E1}"/>
              </a:ext>
            </a:extLst>
          </p:cNvPr>
          <p:cNvSpPr txBox="1"/>
          <p:nvPr/>
        </p:nvSpPr>
        <p:spPr>
          <a:xfrm>
            <a:off x="1368159" y="3076903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1269A3E-E2D2-4042-970F-F73775A315F5}"/>
              </a:ext>
            </a:extLst>
          </p:cNvPr>
          <p:cNvCxnSpPr/>
          <p:nvPr/>
        </p:nvCxnSpPr>
        <p:spPr>
          <a:xfrm>
            <a:off x="5832503" y="3512968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03118B9-EE97-4BEC-967B-EE7C6E397E90}"/>
              </a:ext>
            </a:extLst>
          </p:cNvPr>
          <p:cNvCxnSpPr/>
          <p:nvPr/>
        </p:nvCxnSpPr>
        <p:spPr>
          <a:xfrm>
            <a:off x="3475555" y="4355590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DD60C96-FA1A-4C6C-84E4-AD4526C6A3EA}"/>
              </a:ext>
            </a:extLst>
          </p:cNvPr>
          <p:cNvCxnSpPr/>
          <p:nvPr/>
        </p:nvCxnSpPr>
        <p:spPr>
          <a:xfrm>
            <a:off x="1118607" y="5198212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D25CA892-D40E-48B2-8D54-408F385600AA}"/>
              </a:ext>
            </a:extLst>
          </p:cNvPr>
          <p:cNvSpPr/>
          <p:nvPr/>
        </p:nvSpPr>
        <p:spPr>
          <a:xfrm flipH="1">
            <a:off x="5001874" y="382928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F2AEAD51-BAD5-41FD-992F-E60CC9885DE4}"/>
              </a:ext>
            </a:extLst>
          </p:cNvPr>
          <p:cNvSpPr/>
          <p:nvPr/>
        </p:nvSpPr>
        <p:spPr>
          <a:xfrm>
            <a:off x="10578036" y="20651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xmlns="" id="{80B28768-CD2C-4979-A47E-3E97C445F29B}"/>
              </a:ext>
            </a:extLst>
          </p:cNvPr>
          <p:cNvSpPr/>
          <p:nvPr/>
        </p:nvSpPr>
        <p:spPr>
          <a:xfrm>
            <a:off x="2605916" y="457200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xmlns="" id="{CC54D9C7-E962-49ED-A5D6-110A67CE953A}"/>
              </a:ext>
            </a:extLst>
          </p:cNvPr>
          <p:cNvSpPr>
            <a:spLocks noChangeAspect="1"/>
          </p:cNvSpPr>
          <p:nvPr/>
        </p:nvSpPr>
        <p:spPr>
          <a:xfrm>
            <a:off x="7475603" y="293560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3" name="Group 11">
            <a:extLst>
              <a:ext uri="{FF2B5EF4-FFF2-40B4-BE49-F238E27FC236}">
                <a16:creationId xmlns:a16="http://schemas.microsoft.com/office/drawing/2014/main" xmlns="" id="{F79FE7F9-C245-4A64-A0D2-2EC5C1C8E49C}"/>
              </a:ext>
            </a:extLst>
          </p:cNvPr>
          <p:cNvGrpSpPr/>
          <p:nvPr/>
        </p:nvGrpSpPr>
        <p:grpSpPr>
          <a:xfrm flipH="1">
            <a:off x="7043277" y="3312404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4" name="Round Diagonal Corner Rectangle 15">
              <a:extLst>
                <a:ext uri="{FF2B5EF4-FFF2-40B4-BE49-F238E27FC236}">
                  <a16:creationId xmlns:a16="http://schemas.microsoft.com/office/drawing/2014/main" xmlns="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ound Diagonal Corner Rectangle 16">
              <a:extLst>
                <a:ext uri="{FF2B5EF4-FFF2-40B4-BE49-F238E27FC236}">
                  <a16:creationId xmlns:a16="http://schemas.microsoft.com/office/drawing/2014/main" xmlns="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D50BB76-FE32-4445-8677-26F8D52522C5}"/>
              </a:ext>
            </a:extLst>
          </p:cNvPr>
          <p:cNvGrpSpPr/>
          <p:nvPr/>
        </p:nvGrpSpPr>
        <p:grpSpPr>
          <a:xfrm flipH="1">
            <a:off x="759487" y="2635076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xmlns="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xmlns="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F295C9-F54A-4482-8954-207266F99E87}"/>
              </a:ext>
            </a:extLst>
          </p:cNvPr>
          <p:cNvGrpSpPr/>
          <p:nvPr/>
        </p:nvGrpSpPr>
        <p:grpSpPr>
          <a:xfrm flipH="1">
            <a:off x="4040337" y="1909181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xmlns="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xmlns="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8724B5-9DBB-48A5-9C70-A03258690B6A}"/>
              </a:ext>
            </a:extLst>
          </p:cNvPr>
          <p:cNvSpPr txBox="1"/>
          <p:nvPr/>
        </p:nvSpPr>
        <p:spPr>
          <a:xfrm>
            <a:off x="1079312" y="523077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A12EA9-D429-4E50-9D2F-DC676D8C9946}"/>
              </a:ext>
            </a:extLst>
          </p:cNvPr>
          <p:cNvGrpSpPr/>
          <p:nvPr/>
        </p:nvGrpSpPr>
        <p:grpSpPr>
          <a:xfrm flipH="1">
            <a:off x="1055556" y="4893936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xmlns="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xmlns="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xmlns="" id="{69F295C9-F54A-4482-8954-207266F99E87}"/>
              </a:ext>
            </a:extLst>
          </p:cNvPr>
          <p:cNvGrpSpPr/>
          <p:nvPr/>
        </p:nvGrpSpPr>
        <p:grpSpPr>
          <a:xfrm flipH="1">
            <a:off x="4004478" y="4038299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Round Diagonal Corner Rectangle 12">
              <a:extLst>
                <a:ext uri="{FF2B5EF4-FFF2-40B4-BE49-F238E27FC236}">
                  <a16:creationId xmlns:a16="http://schemas.microsoft.com/office/drawing/2014/main" xmlns="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 Diagonal Corner Rectangle 13">
              <a:extLst>
                <a:ext uri="{FF2B5EF4-FFF2-40B4-BE49-F238E27FC236}">
                  <a16:creationId xmlns:a16="http://schemas.microsoft.com/office/drawing/2014/main" xmlns="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322953" y="3123311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Наставник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59294" y="1581381"/>
            <a:ext cx="29474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Методология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наставничества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55047" y="2473370"/>
            <a:ext cx="1559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Куратор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74129" y="3755322"/>
            <a:ext cx="28577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Целевая модель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наставничества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195482" y="4262718"/>
            <a:ext cx="2877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Формальное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(официальное) наставничество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77472" y="5310699"/>
            <a:ext cx="3100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наставничества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 descr="https://smartf.su/img/s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0727" y="4790158"/>
            <a:ext cx="2291273" cy="184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s://school37.centerstart.ru/sites/school37.centerstart.ru/files/tmp/inf%20s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9047" y="5652435"/>
            <a:ext cx="1662953" cy="120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215153"/>
            <a:ext cx="11573197" cy="806823"/>
          </a:xfrm>
          <a:prstGeom prst="rect">
            <a:avLst/>
          </a:prstGeom>
        </p:spPr>
        <p:txBody>
          <a:bodyPr/>
          <a:lstStyle/>
          <a:p>
            <a:endParaRPr lang="ru-RU" sz="2800" dirty="0" smtClean="0"/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Цели, задачи, принципы системы (целевой модели) наставничества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AE75B81-DF1A-4E81-AEFE-3CBB5772F76A}"/>
              </a:ext>
            </a:extLst>
          </p:cNvPr>
          <p:cNvSpPr/>
          <p:nvPr/>
        </p:nvSpPr>
        <p:spPr>
          <a:xfrm>
            <a:off x="6653628" y="4857554"/>
            <a:ext cx="68481" cy="166310"/>
          </a:xfrm>
          <a:custGeom>
            <a:avLst/>
            <a:gdLst>
              <a:gd name="connsiteX0" fmla="*/ 8572 w 66675"/>
              <a:gd name="connsiteY0" fmla="*/ 0 h 161925"/>
              <a:gd name="connsiteX1" fmla="*/ 66675 w 66675"/>
              <a:gd name="connsiteY1" fmla="*/ 165735 h 161925"/>
              <a:gd name="connsiteX2" fmla="*/ 0 w 66675"/>
              <a:gd name="connsiteY2" fmla="*/ 8572 h 161925"/>
              <a:gd name="connsiteX3" fmla="*/ 8572 w 666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6192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013F14-ED46-4F39-8DE8-805EE9A52EEE}"/>
              </a:ext>
            </a:extLst>
          </p:cNvPr>
          <p:cNvSpPr txBox="1"/>
          <p:nvPr/>
        </p:nvSpPr>
        <p:spPr>
          <a:xfrm>
            <a:off x="497541" y="1264024"/>
            <a:ext cx="11470341" cy="4801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системы (целевой модели) наставничества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создание системы правовых, организационно-педагогических, учебно-методических, управленческих, финансовых условий и механизмов развития наставничества в образовательных организациях для обеспечения непрерывного профессионального роста и профессионального самоопределения педагогических работников, самореализации и закрепления в профессии, включая молодых/начинающих педагогов. </a:t>
            </a: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системы (целевой модели) наставничества: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содействовать повышению правового и социально-профессионального статуса наставников, соблюдению гарантий профессиональных прав и свобод наставляемых;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обеспечивать соответствующую помощь в формировании межшкольной цифровой информационно-коммуникативной среды наставничества, взаимодействия административно-управленческих (вертикальных) методов и самоорганизующихся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недирективных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(горизонтальных) инициатив;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оказывать методическую помощь в реализации различных форм и видов наставничества педагогических работников в образовательных организациях;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единого научно-методического сопровождения педагогических работников, развитию стратегических партнерских отношений в сфере наставничества на институциональном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внеинституциональном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уровнях. </a:t>
            </a:r>
          </a:p>
        </p:txBody>
      </p:sp>
    </p:spTree>
    <p:extLst>
      <p:ext uri="{BB962C8B-B14F-4D97-AF65-F5344CB8AC3E}">
        <p14:creationId xmlns="" xmlns:p14="http://schemas.microsoft.com/office/powerpoint/2010/main" val="2276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188259"/>
            <a:ext cx="11573197" cy="1223682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и ресурсы для внедрения и реализации системы (целевой модели) наставничества педагогических работников в образовательной организации/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xmlns="" id="{01E5623A-0C20-4F64-822B-86EF929AEE29}"/>
              </a:ext>
            </a:extLst>
          </p:cNvPr>
          <p:cNvGrpSpPr/>
          <p:nvPr/>
        </p:nvGrpSpPr>
        <p:grpSpPr>
          <a:xfrm>
            <a:off x="764930" y="1559574"/>
            <a:ext cx="2776391" cy="3435080"/>
            <a:chOff x="9530278" y="2140646"/>
            <a:chExt cx="1711345" cy="2197632"/>
          </a:xfrm>
        </p:grpSpPr>
        <p:sp>
          <p:nvSpPr>
            <p:cNvPr id="4" name="Regular Pentagon 34">
              <a:extLst>
                <a:ext uri="{FF2B5EF4-FFF2-40B4-BE49-F238E27FC236}">
                  <a16:creationId xmlns:a16="http://schemas.microsoft.com/office/drawing/2014/main" xmlns="" id="{DEE4196B-F305-45E9-8447-4E39287812D6}"/>
                </a:ext>
              </a:extLst>
            </p:cNvPr>
            <p:cNvSpPr/>
            <p:nvPr/>
          </p:nvSpPr>
          <p:spPr>
            <a:xfrm>
              <a:off x="10006828" y="2140646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Regular Pentagon 34">
              <a:extLst>
                <a:ext uri="{FF2B5EF4-FFF2-40B4-BE49-F238E27FC236}">
                  <a16:creationId xmlns:a16="http://schemas.microsoft.com/office/drawing/2014/main" xmlns="" id="{CCC96843-7AD2-48DC-958B-9DFEA4C70C1A}"/>
                </a:ext>
              </a:extLst>
            </p:cNvPr>
            <p:cNvSpPr/>
            <p:nvPr/>
          </p:nvSpPr>
          <p:spPr>
            <a:xfrm>
              <a:off x="10098186" y="2258296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6" name="Straight Arrow Connector 46">
              <a:extLst>
                <a:ext uri="{FF2B5EF4-FFF2-40B4-BE49-F238E27FC236}">
                  <a16:creationId xmlns:a16="http://schemas.microsoft.com/office/drawing/2014/main" xmlns="" id="{64BDB5D9-B866-4ECD-8DFF-12D1C086EF3A}"/>
                </a:ext>
              </a:extLst>
            </p:cNvPr>
            <p:cNvCxnSpPr>
              <a:cxnSpLocks/>
            </p:cNvCxnSpPr>
            <p:nvPr/>
          </p:nvCxnSpPr>
          <p:spPr>
            <a:xfrm>
              <a:off x="9965322" y="3319318"/>
              <a:ext cx="8770" cy="101896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gular Pentagon 33">
              <a:extLst>
                <a:ext uri="{FF2B5EF4-FFF2-40B4-BE49-F238E27FC236}">
                  <a16:creationId xmlns:a16="http://schemas.microsoft.com/office/drawing/2014/main" xmlns="" id="{145A5ECF-27E6-4A59-B116-78DA1A7D3350}"/>
                </a:ext>
              </a:extLst>
            </p:cNvPr>
            <p:cNvSpPr/>
            <p:nvPr/>
          </p:nvSpPr>
          <p:spPr>
            <a:xfrm>
              <a:off x="9530278" y="2928365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xmlns="" id="{1E296371-DC91-4C45-97A7-DC422770324B}"/>
              </a:ext>
            </a:extLst>
          </p:cNvPr>
          <p:cNvGrpSpPr/>
          <p:nvPr/>
        </p:nvGrpSpPr>
        <p:grpSpPr>
          <a:xfrm>
            <a:off x="4598796" y="1644245"/>
            <a:ext cx="2615694" cy="3363332"/>
            <a:chOff x="9228771" y="2192407"/>
            <a:chExt cx="1702026" cy="2188512"/>
          </a:xfrm>
        </p:grpSpPr>
        <p:sp>
          <p:nvSpPr>
            <p:cNvPr id="9" name="Regular Pentagon 34">
              <a:extLst>
                <a:ext uri="{FF2B5EF4-FFF2-40B4-BE49-F238E27FC236}">
                  <a16:creationId xmlns:a16="http://schemas.microsoft.com/office/drawing/2014/main" xmlns="" id="{BAD8162D-99E5-4C70-823D-C5DDECCCAA9B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Regular Pentagon 34">
              <a:extLst>
                <a:ext uri="{FF2B5EF4-FFF2-40B4-BE49-F238E27FC236}">
                  <a16:creationId xmlns:a16="http://schemas.microsoft.com/office/drawing/2014/main" xmlns="" id="{923012BC-D69D-4DE3-BF8B-C0CC8A965BEE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11" name="Straight Arrow Connector 46">
              <a:extLst>
                <a:ext uri="{FF2B5EF4-FFF2-40B4-BE49-F238E27FC236}">
                  <a16:creationId xmlns:a16="http://schemas.microsoft.com/office/drawing/2014/main" xmlns="" id="{8398F22D-A658-4B64-AB61-BACF24CFAB5C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gular Pentagon 33">
              <a:extLst>
                <a:ext uri="{FF2B5EF4-FFF2-40B4-BE49-F238E27FC236}">
                  <a16:creationId xmlns:a16="http://schemas.microsoft.com/office/drawing/2014/main" xmlns="" id="{90D33551-09C1-4798-9E69-5B96590545F1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xmlns="" id="{DAC27F64-8E61-4085-9688-2D8E9AA4899C}"/>
              </a:ext>
            </a:extLst>
          </p:cNvPr>
          <p:cNvGrpSpPr/>
          <p:nvPr/>
        </p:nvGrpSpPr>
        <p:grpSpPr>
          <a:xfrm>
            <a:off x="8919829" y="1644245"/>
            <a:ext cx="2615694" cy="3363332"/>
            <a:chOff x="9228771" y="2192407"/>
            <a:chExt cx="1702026" cy="2188512"/>
          </a:xfrm>
        </p:grpSpPr>
        <p:sp>
          <p:nvSpPr>
            <p:cNvPr id="14" name="Regular Pentagon 34">
              <a:extLst>
                <a:ext uri="{FF2B5EF4-FFF2-40B4-BE49-F238E27FC236}">
                  <a16:creationId xmlns:a16="http://schemas.microsoft.com/office/drawing/2014/main" xmlns="" id="{4AA21FAF-9449-4DA1-8D51-5494AD74900E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5" name="Regular Pentagon 34">
              <a:extLst>
                <a:ext uri="{FF2B5EF4-FFF2-40B4-BE49-F238E27FC236}">
                  <a16:creationId xmlns:a16="http://schemas.microsoft.com/office/drawing/2014/main" xmlns="" id="{214E7023-62F4-429E-8EB0-10415ED4A762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16" name="Straight Arrow Connector 46">
              <a:extLst>
                <a:ext uri="{FF2B5EF4-FFF2-40B4-BE49-F238E27FC236}">
                  <a16:creationId xmlns:a16="http://schemas.microsoft.com/office/drawing/2014/main" xmlns="" id="{D79DE29C-36B3-40A6-93D0-B495913F996E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gular Pentagon 33">
              <a:extLst>
                <a:ext uri="{FF2B5EF4-FFF2-40B4-BE49-F238E27FC236}">
                  <a16:creationId xmlns:a16="http://schemas.microsoft.com/office/drawing/2014/main" xmlns="" id="{F7A408DC-3AB9-444E-AE78-6EC1CED32B15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156CEEAA-D0B6-4FF6-A354-5A4524789D26}"/>
              </a:ext>
            </a:extLst>
          </p:cNvPr>
          <p:cNvSpPr/>
          <p:nvPr/>
        </p:nvSpPr>
        <p:spPr>
          <a:xfrm flipH="1">
            <a:off x="4724935" y="3635457"/>
            <a:ext cx="349998" cy="2887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xmlns="" id="{5418BE9B-560B-4FB5-B750-F2D2369FE4BD}"/>
              </a:ext>
            </a:extLst>
          </p:cNvPr>
          <p:cNvSpPr/>
          <p:nvPr/>
        </p:nvSpPr>
        <p:spPr>
          <a:xfrm rot="18805991">
            <a:off x="8173651" y="3589048"/>
            <a:ext cx="357872" cy="35413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5CA61EB5-10FC-4AB0-8490-8F2FDA99DD18}"/>
              </a:ext>
            </a:extLst>
          </p:cNvPr>
          <p:cNvSpPr/>
          <p:nvPr/>
        </p:nvSpPr>
        <p:spPr>
          <a:xfrm>
            <a:off x="1484950" y="3379713"/>
            <a:ext cx="332216" cy="33167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D26C44-421D-480C-B6E2-7692C36ADD5F}"/>
              </a:ext>
            </a:extLst>
          </p:cNvPr>
          <p:cNvSpPr txBox="1"/>
          <p:nvPr/>
        </p:nvSpPr>
        <p:spPr>
          <a:xfrm>
            <a:off x="1519518" y="1828801"/>
            <a:ext cx="2306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кадровые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ресурсы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ko-KR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57D822-957B-4996-B7FD-7C7A1724E38C}"/>
              </a:ext>
            </a:extLst>
          </p:cNvPr>
          <p:cNvSpPr txBox="1"/>
          <p:nvPr/>
        </p:nvSpPr>
        <p:spPr>
          <a:xfrm>
            <a:off x="5392271" y="1828801"/>
            <a:ext cx="1775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организационно-методические и организационно-педагогические условия и ресурсы</a:t>
            </a:r>
            <a:endParaRPr lang="ko-KR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9883589" y="1896035"/>
            <a:ext cx="155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материально-технические условия и ресурсы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그룹 6">
            <a:extLst>
              <a:ext uri="{FF2B5EF4-FFF2-40B4-BE49-F238E27FC236}">
                <a16:creationId xmlns:a16="http://schemas.microsoft.com/office/drawing/2014/main" xmlns="" id="{01E5623A-0C20-4F64-822B-86EF929AEE29}"/>
              </a:ext>
            </a:extLst>
          </p:cNvPr>
          <p:cNvGrpSpPr/>
          <p:nvPr/>
        </p:nvGrpSpPr>
        <p:grpSpPr>
          <a:xfrm>
            <a:off x="2084152" y="3494668"/>
            <a:ext cx="2615694" cy="3107837"/>
            <a:chOff x="9228771" y="2192407"/>
            <a:chExt cx="1702026" cy="2022262"/>
          </a:xfrm>
        </p:grpSpPr>
        <p:sp>
          <p:nvSpPr>
            <p:cNvPr id="35" name="Regular Pentagon 34">
              <a:extLst>
                <a:ext uri="{FF2B5EF4-FFF2-40B4-BE49-F238E27FC236}">
                  <a16:creationId xmlns:a16="http://schemas.microsoft.com/office/drawing/2014/main" xmlns="" id="{DEE4196B-F305-45E9-8447-4E39287812D6}"/>
                </a:ext>
              </a:extLst>
            </p:cNvPr>
            <p:cNvSpPr/>
            <p:nvPr/>
          </p:nvSpPr>
          <p:spPr>
            <a:xfrm>
              <a:off x="9622612" y="2192407"/>
              <a:ext cx="130818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36" name="Regular Pentagon 34">
              <a:extLst>
                <a:ext uri="{FF2B5EF4-FFF2-40B4-BE49-F238E27FC236}">
                  <a16:creationId xmlns:a16="http://schemas.microsoft.com/office/drawing/2014/main" xmlns="" id="{CCC96843-7AD2-48DC-958B-9DFEA4C70C1A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37" name="Straight Arrow Connector 46">
              <a:extLst>
                <a:ext uri="{FF2B5EF4-FFF2-40B4-BE49-F238E27FC236}">
                  <a16:creationId xmlns:a16="http://schemas.microsoft.com/office/drawing/2014/main" xmlns="" id="{64BDB5D9-B866-4ECD-8DFF-12D1C086EF3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278511" y="3783069"/>
              <a:ext cx="852711" cy="1049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gular Pentagon 33">
              <a:extLst>
                <a:ext uri="{FF2B5EF4-FFF2-40B4-BE49-F238E27FC236}">
                  <a16:creationId xmlns:a16="http://schemas.microsoft.com/office/drawing/2014/main" xmlns="" id="{145A5ECF-27E6-4A59-B116-78DA1A7D3350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0" name="그룹 6">
            <a:extLst>
              <a:ext uri="{FF2B5EF4-FFF2-40B4-BE49-F238E27FC236}">
                <a16:creationId xmlns:a16="http://schemas.microsoft.com/office/drawing/2014/main" xmlns="" id="{DAC27F64-8E61-4085-9688-2D8E9AA4899C}"/>
              </a:ext>
            </a:extLst>
          </p:cNvPr>
          <p:cNvGrpSpPr/>
          <p:nvPr/>
        </p:nvGrpSpPr>
        <p:grpSpPr>
          <a:xfrm>
            <a:off x="6167664" y="3396846"/>
            <a:ext cx="2615694" cy="3124977"/>
            <a:chOff x="9228771" y="2192407"/>
            <a:chExt cx="1702026" cy="2033415"/>
          </a:xfrm>
        </p:grpSpPr>
        <p:sp>
          <p:nvSpPr>
            <p:cNvPr id="41" name="Regular Pentagon 34">
              <a:extLst>
                <a:ext uri="{FF2B5EF4-FFF2-40B4-BE49-F238E27FC236}">
                  <a16:creationId xmlns:a16="http://schemas.microsoft.com/office/drawing/2014/main" xmlns="" id="{4AA21FAF-9449-4DA1-8D51-5494AD74900E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gular Pentagon 34">
              <a:extLst>
                <a:ext uri="{FF2B5EF4-FFF2-40B4-BE49-F238E27FC236}">
                  <a16:creationId xmlns:a16="http://schemas.microsoft.com/office/drawing/2014/main" xmlns="" id="{214E7023-62F4-429E-8EB0-10415ED4A762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Arrow Connector 46">
              <a:extLst>
                <a:ext uri="{FF2B5EF4-FFF2-40B4-BE49-F238E27FC236}">
                  <a16:creationId xmlns:a16="http://schemas.microsoft.com/office/drawing/2014/main" xmlns="" id="{D79DE29C-36B3-40A6-93D0-B495913F99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265616" y="3791815"/>
              <a:ext cx="863863" cy="4151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gular Pentagon 33">
              <a:extLst>
                <a:ext uri="{FF2B5EF4-FFF2-40B4-BE49-F238E27FC236}">
                  <a16:creationId xmlns:a16="http://schemas.microsoft.com/office/drawing/2014/main" xmlns="" id="{F7A408DC-3AB9-444E-AE78-6EC1CED32B15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7050741" y="3711389"/>
            <a:ext cx="1649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 психолого-педагогические условия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2971801" y="3536576"/>
            <a:ext cx="1842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финансово-экономические условия. Мотивирование и стимулировани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е;</a:t>
            </a:r>
          </a:p>
        </p:txBody>
      </p:sp>
      <p:pic>
        <p:nvPicPr>
          <p:cNvPr id="54" name="Рисунок 53" descr="C:\Users\UeerAsus\Desktop\315-20211129_18133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3380" y="4303059"/>
            <a:ext cx="2398619" cy="2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1377</Words>
  <Application>Microsoft Office PowerPoint</Application>
  <PresentationFormat>Произвольный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UeerAsus</cp:lastModifiedBy>
  <cp:revision>193</cp:revision>
  <dcterms:created xsi:type="dcterms:W3CDTF">2019-01-14T06:35:35Z</dcterms:created>
  <dcterms:modified xsi:type="dcterms:W3CDTF">2023-09-04T11:18:01Z</dcterms:modified>
</cp:coreProperties>
</file>