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271" r:id="rId4"/>
    <p:sldId id="446" r:id="rId5"/>
    <p:sldId id="452" r:id="rId6"/>
    <p:sldId id="453" r:id="rId7"/>
    <p:sldId id="454" r:id="rId8"/>
    <p:sldId id="449" r:id="rId9"/>
    <p:sldId id="28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 showGuides="1">
      <p:cViewPr>
        <p:scale>
          <a:sx n="71" d="100"/>
          <a:sy n="71" d="100"/>
        </p:scale>
        <p:origin x="-618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="" xmlns:a16="http://schemas.microsoft.com/office/drawing/2014/main" id="{E242EA3C-38B8-4CAF-8B39-B68F99FF88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69590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E0240CF1-5892-4CA4-80C4-DE24A040D8C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8">
            <a:extLst>
              <a:ext uri="{FF2B5EF4-FFF2-40B4-BE49-F238E27FC236}">
                <a16:creationId xmlns="" xmlns:a16="http://schemas.microsoft.com/office/drawing/2014/main" id="{4187725E-FF95-4F43-99C3-7F46DC47DD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477" y="1777429"/>
            <a:ext cx="10805047" cy="27637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9" name="Graphic 50">
            <a:extLst>
              <a:ext uri="{FF2B5EF4-FFF2-40B4-BE49-F238E27FC236}">
                <a16:creationId xmlns="" xmlns:a16="http://schemas.microsoft.com/office/drawing/2014/main" id="{511944FE-884E-4003-912E-E7D714C87FF8}"/>
              </a:ext>
            </a:extLst>
          </p:cNvPr>
          <p:cNvGrpSpPr/>
          <p:nvPr userDrawn="1"/>
        </p:nvGrpSpPr>
        <p:grpSpPr>
          <a:xfrm>
            <a:off x="7547343" y="291181"/>
            <a:ext cx="1891428" cy="1486248"/>
            <a:chOff x="1788718" y="86622"/>
            <a:chExt cx="8613218" cy="6768097"/>
          </a:xfrm>
          <a:solidFill>
            <a:schemeClr val="bg1">
              <a:alpha val="7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3AE908D3-79B3-4C95-9977-566055A55AA0}"/>
                </a:ext>
              </a:extLst>
            </p:cNvPr>
            <p:cNvSpPr/>
            <p:nvPr/>
          </p:nvSpPr>
          <p:spPr>
            <a:xfrm>
              <a:off x="1788718" y="86622"/>
              <a:ext cx="8613218" cy="6281672"/>
            </a:xfrm>
            <a:custGeom>
              <a:avLst/>
              <a:gdLst>
                <a:gd name="connsiteX0" fmla="*/ 8420062 w 8607832"/>
                <a:gd name="connsiteY0" fmla="*/ 4211041 h 6279209"/>
                <a:gd name="connsiteX1" fmla="*/ 7990681 w 8607832"/>
                <a:gd name="connsiteY1" fmla="*/ 4231232 h 6279209"/>
                <a:gd name="connsiteX2" fmla="*/ 7630619 w 8607832"/>
                <a:gd name="connsiteY2" fmla="*/ 4614849 h 6279209"/>
                <a:gd name="connsiteX3" fmla="*/ 7659558 w 8607832"/>
                <a:gd name="connsiteY3" fmla="*/ 4643788 h 6279209"/>
                <a:gd name="connsiteX4" fmla="*/ 7859443 w 8607832"/>
                <a:gd name="connsiteY4" fmla="*/ 4617541 h 6279209"/>
                <a:gd name="connsiteX5" fmla="*/ 8222196 w 8607832"/>
                <a:gd name="connsiteY5" fmla="*/ 4498418 h 6279209"/>
                <a:gd name="connsiteX6" fmla="*/ 8236330 w 8607832"/>
                <a:gd name="connsiteY6" fmla="*/ 4496398 h 6279209"/>
                <a:gd name="connsiteX7" fmla="*/ 8228254 w 8607832"/>
                <a:gd name="connsiteY7" fmla="*/ 4504475 h 6279209"/>
                <a:gd name="connsiteX8" fmla="*/ 7670326 w 8607832"/>
                <a:gd name="connsiteY8" fmla="*/ 4709743 h 6279209"/>
                <a:gd name="connsiteX9" fmla="*/ 7436791 w 8607832"/>
                <a:gd name="connsiteY9" fmla="*/ 4735318 h 6279209"/>
                <a:gd name="connsiteX10" fmla="*/ 6759067 w 8607832"/>
                <a:gd name="connsiteY10" fmla="*/ 4696956 h 6279209"/>
                <a:gd name="connsiteX11" fmla="*/ 6037597 w 8607832"/>
                <a:gd name="connsiteY11" fmla="*/ 4656576 h 6279209"/>
                <a:gd name="connsiteX12" fmla="*/ 6023464 w 8607832"/>
                <a:gd name="connsiteY12" fmla="*/ 4649172 h 6279209"/>
                <a:gd name="connsiteX13" fmla="*/ 6361317 w 8607832"/>
                <a:gd name="connsiteY13" fmla="*/ 4472170 h 6279209"/>
                <a:gd name="connsiteX14" fmla="*/ 6783296 w 8607832"/>
                <a:gd name="connsiteY14" fmla="*/ 4236616 h 6279209"/>
                <a:gd name="connsiteX15" fmla="*/ 7066634 w 8607832"/>
                <a:gd name="connsiteY15" fmla="*/ 4052210 h 6279209"/>
                <a:gd name="connsiteX16" fmla="*/ 7151433 w 8607832"/>
                <a:gd name="connsiteY16" fmla="*/ 4042115 h 6279209"/>
                <a:gd name="connsiteX17" fmla="*/ 7304208 w 8607832"/>
                <a:gd name="connsiteY17" fmla="*/ 4071727 h 6279209"/>
                <a:gd name="connsiteX18" fmla="*/ 7625235 w 8607832"/>
                <a:gd name="connsiteY18" fmla="*/ 3948566 h 6279209"/>
                <a:gd name="connsiteX19" fmla="*/ 8172394 w 8607832"/>
                <a:gd name="connsiteY19" fmla="*/ 2496877 h 6279209"/>
                <a:gd name="connsiteX20" fmla="*/ 7882325 w 8607832"/>
                <a:gd name="connsiteY20" fmla="*/ 1811077 h 6279209"/>
                <a:gd name="connsiteX21" fmla="*/ 7854059 w 8607832"/>
                <a:gd name="connsiteY21" fmla="*/ 1889820 h 6279209"/>
                <a:gd name="connsiteX22" fmla="*/ 7732917 w 8607832"/>
                <a:gd name="connsiteY22" fmla="*/ 2389195 h 6279209"/>
                <a:gd name="connsiteX23" fmla="*/ 7607736 w 8607832"/>
                <a:gd name="connsiteY23" fmla="*/ 2746565 h 6279209"/>
                <a:gd name="connsiteX24" fmla="*/ 7178354 w 8607832"/>
                <a:gd name="connsiteY24" fmla="*/ 3424962 h 6279209"/>
                <a:gd name="connsiteX25" fmla="*/ 7050481 w 8607832"/>
                <a:gd name="connsiteY25" fmla="*/ 3653113 h 6279209"/>
                <a:gd name="connsiteX26" fmla="*/ 7022888 w 8607832"/>
                <a:gd name="connsiteY26" fmla="*/ 3873861 h 6279209"/>
                <a:gd name="connsiteX27" fmla="*/ 7057884 w 8607832"/>
                <a:gd name="connsiteY27" fmla="*/ 3889341 h 6279209"/>
                <a:gd name="connsiteX28" fmla="*/ 7311611 w 8607832"/>
                <a:gd name="connsiteY28" fmla="*/ 3701570 h 6279209"/>
                <a:gd name="connsiteX29" fmla="*/ 7883672 w 8607832"/>
                <a:gd name="connsiteY29" fmla="*/ 2875784 h 6279209"/>
                <a:gd name="connsiteX30" fmla="*/ 7909246 w 8607832"/>
                <a:gd name="connsiteY30" fmla="*/ 2790311 h 6279209"/>
                <a:gd name="connsiteX31" fmla="*/ 7835888 w 8607832"/>
                <a:gd name="connsiteY31" fmla="*/ 3051440 h 6279209"/>
                <a:gd name="connsiteX32" fmla="*/ 7279306 w 8607832"/>
                <a:gd name="connsiteY32" fmla="*/ 3802522 h 6279209"/>
                <a:gd name="connsiteX33" fmla="*/ 6992603 w 8607832"/>
                <a:gd name="connsiteY33" fmla="*/ 4017213 h 6279209"/>
                <a:gd name="connsiteX34" fmla="*/ 6713302 w 8607832"/>
                <a:gd name="connsiteY34" fmla="*/ 4190851 h 6279209"/>
                <a:gd name="connsiteX35" fmla="*/ 6627830 w 8607832"/>
                <a:gd name="connsiteY35" fmla="*/ 4239308 h 6279209"/>
                <a:gd name="connsiteX36" fmla="*/ 6605620 w 8607832"/>
                <a:gd name="connsiteY36" fmla="*/ 4251422 h 6279209"/>
                <a:gd name="connsiteX37" fmla="*/ 6226714 w 8607832"/>
                <a:gd name="connsiteY37" fmla="*/ 4447268 h 6279209"/>
                <a:gd name="connsiteX38" fmla="*/ 5314782 w 8607832"/>
                <a:gd name="connsiteY38" fmla="*/ 4943279 h 6279209"/>
                <a:gd name="connsiteX39" fmla="*/ 5158643 w 8607832"/>
                <a:gd name="connsiteY39" fmla="*/ 5046250 h 6279209"/>
                <a:gd name="connsiteX40" fmla="*/ 5162681 w 8607832"/>
                <a:gd name="connsiteY40" fmla="*/ 5025387 h 6279209"/>
                <a:gd name="connsiteX41" fmla="*/ 5227290 w 8607832"/>
                <a:gd name="connsiteY41" fmla="*/ 4323434 h 6279209"/>
                <a:gd name="connsiteX42" fmla="*/ 5106148 w 8607832"/>
                <a:gd name="connsiteY42" fmla="*/ 3860401 h 6279209"/>
                <a:gd name="connsiteX43" fmla="*/ 5139799 w 8607832"/>
                <a:gd name="connsiteY43" fmla="*/ 3818675 h 6279209"/>
                <a:gd name="connsiteX44" fmla="*/ 5695034 w 8607832"/>
                <a:gd name="connsiteY44" fmla="*/ 3194119 h 6279209"/>
                <a:gd name="connsiteX45" fmla="*/ 5830983 w 8607832"/>
                <a:gd name="connsiteY45" fmla="*/ 3023174 h 6279209"/>
                <a:gd name="connsiteX46" fmla="*/ 5873382 w 8607832"/>
                <a:gd name="connsiteY46" fmla="*/ 3008367 h 6279209"/>
                <a:gd name="connsiteX47" fmla="*/ 5983083 w 8607832"/>
                <a:gd name="connsiteY47" fmla="*/ 3009040 h 6279209"/>
                <a:gd name="connsiteX48" fmla="*/ 6257000 w 8607832"/>
                <a:gd name="connsiteY48" fmla="*/ 2840787 h 6279209"/>
                <a:gd name="connsiteX49" fmla="*/ 6605620 w 8607832"/>
                <a:gd name="connsiteY49" fmla="*/ 2172485 h 6279209"/>
                <a:gd name="connsiteX50" fmla="*/ 6623118 w 8607832"/>
                <a:gd name="connsiteY50" fmla="*/ 1339969 h 6279209"/>
                <a:gd name="connsiteX51" fmla="*/ 6528224 w 8607832"/>
                <a:gd name="connsiteY51" fmla="*/ 660899 h 6279209"/>
                <a:gd name="connsiteX52" fmla="*/ 6514091 w 8607832"/>
                <a:gd name="connsiteY52" fmla="*/ 520239 h 6279209"/>
                <a:gd name="connsiteX53" fmla="*/ 6493900 w 8607832"/>
                <a:gd name="connsiteY53" fmla="*/ 546486 h 6279209"/>
                <a:gd name="connsiteX54" fmla="*/ 6244212 w 8607832"/>
                <a:gd name="connsiteY54" fmla="*/ 975869 h 6279209"/>
                <a:gd name="connsiteX55" fmla="*/ 5935300 w 8607832"/>
                <a:gd name="connsiteY55" fmla="*/ 1788868 h 6279209"/>
                <a:gd name="connsiteX56" fmla="*/ 5707148 w 8607832"/>
                <a:gd name="connsiteY56" fmla="*/ 2531874 h 6279209"/>
                <a:gd name="connsiteX57" fmla="*/ 5679555 w 8607832"/>
                <a:gd name="connsiteY57" fmla="*/ 2738489 h 6279209"/>
                <a:gd name="connsiteX58" fmla="*/ 5734069 w 8607832"/>
                <a:gd name="connsiteY58" fmla="*/ 2914818 h 6279209"/>
                <a:gd name="connsiteX59" fmla="*/ 5963566 w 8607832"/>
                <a:gd name="connsiteY59" fmla="*/ 2599175 h 6279209"/>
                <a:gd name="connsiteX60" fmla="*/ 6141914 w 8607832"/>
                <a:gd name="connsiteY60" fmla="*/ 2254593 h 6279209"/>
                <a:gd name="connsiteX61" fmla="*/ 6262384 w 8607832"/>
                <a:gd name="connsiteY61" fmla="*/ 1884436 h 6279209"/>
                <a:gd name="connsiteX62" fmla="*/ 6343145 w 8607832"/>
                <a:gd name="connsiteY62" fmla="*/ 1508222 h 6279209"/>
                <a:gd name="connsiteX63" fmla="*/ 6310167 w 8607832"/>
                <a:gd name="connsiteY63" fmla="*/ 1747814 h 6279209"/>
                <a:gd name="connsiteX64" fmla="*/ 6045001 w 8607832"/>
                <a:gd name="connsiteY64" fmla="*/ 2568890 h 6279209"/>
                <a:gd name="connsiteX65" fmla="*/ 5560432 w 8607832"/>
                <a:gd name="connsiteY65" fmla="*/ 3235173 h 6279209"/>
                <a:gd name="connsiteX66" fmla="*/ 5096726 w 8607832"/>
                <a:gd name="connsiteY66" fmla="*/ 3741278 h 6279209"/>
                <a:gd name="connsiteX67" fmla="*/ 5067113 w 8607832"/>
                <a:gd name="connsiteY67" fmla="*/ 3767525 h 6279209"/>
                <a:gd name="connsiteX68" fmla="*/ 4911647 w 8607832"/>
                <a:gd name="connsiteY68" fmla="*/ 3459959 h 6279209"/>
                <a:gd name="connsiteX69" fmla="*/ 4890784 w 8607832"/>
                <a:gd name="connsiteY69" fmla="*/ 3404099 h 6279209"/>
                <a:gd name="connsiteX70" fmla="*/ 4849730 w 8607832"/>
                <a:gd name="connsiteY70" fmla="*/ 3028558 h 6279209"/>
                <a:gd name="connsiteX71" fmla="*/ 4854441 w 8607832"/>
                <a:gd name="connsiteY71" fmla="*/ 3002310 h 6279209"/>
                <a:gd name="connsiteX72" fmla="*/ 4856460 w 8607832"/>
                <a:gd name="connsiteY72" fmla="*/ 2981447 h 6279209"/>
                <a:gd name="connsiteX73" fmla="*/ 4952701 w 8607832"/>
                <a:gd name="connsiteY73" fmla="*/ 2717626 h 6279209"/>
                <a:gd name="connsiteX74" fmla="*/ 5173449 w 8607832"/>
                <a:gd name="connsiteY74" fmla="*/ 2368332 h 6279209"/>
                <a:gd name="connsiteX75" fmla="*/ 5481689 w 8607832"/>
                <a:gd name="connsiteY75" fmla="*/ 1759928 h 6279209"/>
                <a:gd name="connsiteX76" fmla="*/ 5514667 w 8607832"/>
                <a:gd name="connsiteY76" fmla="*/ 1741757 h 6279209"/>
                <a:gd name="connsiteX77" fmla="*/ 5803389 w 8607832"/>
                <a:gd name="connsiteY77" fmla="*/ 1570812 h 6279209"/>
                <a:gd name="connsiteX78" fmla="*/ 5822907 w 8607832"/>
                <a:gd name="connsiteY78" fmla="*/ 1095665 h 6279209"/>
                <a:gd name="connsiteX79" fmla="*/ 5540241 w 8607832"/>
                <a:gd name="connsiteY79" fmla="*/ 601000 h 6279209"/>
                <a:gd name="connsiteX80" fmla="*/ 5514667 w 8607832"/>
                <a:gd name="connsiteY80" fmla="*/ 600327 h 6279209"/>
                <a:gd name="connsiteX81" fmla="*/ 5421791 w 8607832"/>
                <a:gd name="connsiteY81" fmla="*/ 697914 h 6279209"/>
                <a:gd name="connsiteX82" fmla="*/ 5124319 w 8607832"/>
                <a:gd name="connsiteY82" fmla="*/ 1196617 h 6279209"/>
                <a:gd name="connsiteX83" fmla="*/ 5316801 w 8607832"/>
                <a:gd name="connsiteY83" fmla="*/ 1686570 h 6279209"/>
                <a:gd name="connsiteX84" fmla="*/ 5361220 w 8607832"/>
                <a:gd name="connsiteY84" fmla="*/ 1669072 h 6279209"/>
                <a:gd name="connsiteX85" fmla="*/ 5461499 w 8607832"/>
                <a:gd name="connsiteY85" fmla="*/ 1248439 h 6279209"/>
                <a:gd name="connsiteX86" fmla="*/ 5491784 w 8607832"/>
                <a:gd name="connsiteY86" fmla="*/ 1043170 h 6279209"/>
                <a:gd name="connsiteX87" fmla="*/ 5497841 w 8607832"/>
                <a:gd name="connsiteY87" fmla="*/ 1081532 h 6279209"/>
                <a:gd name="connsiteX88" fmla="*/ 5481016 w 8607832"/>
                <a:gd name="connsiteY88" fmla="*/ 1353429 h 6279209"/>
                <a:gd name="connsiteX89" fmla="*/ 5415734 w 8607832"/>
                <a:gd name="connsiteY89" fmla="*/ 1727624 h 6279209"/>
                <a:gd name="connsiteX90" fmla="*/ 5151240 w 8607832"/>
                <a:gd name="connsiteY90" fmla="*/ 2245171 h 6279209"/>
                <a:gd name="connsiteX91" fmla="*/ 4908282 w 8607832"/>
                <a:gd name="connsiteY91" fmla="*/ 2596483 h 6279209"/>
                <a:gd name="connsiteX92" fmla="*/ 4750124 w 8607832"/>
                <a:gd name="connsiteY92" fmla="*/ 2989523 h 6279209"/>
                <a:gd name="connsiteX93" fmla="*/ 4747432 w 8607832"/>
                <a:gd name="connsiteY93" fmla="*/ 3017116 h 6279209"/>
                <a:gd name="connsiteX94" fmla="*/ 4743394 w 8607832"/>
                <a:gd name="connsiteY94" fmla="*/ 3043364 h 6279209"/>
                <a:gd name="connsiteX95" fmla="*/ 4737337 w 8607832"/>
                <a:gd name="connsiteY95" fmla="*/ 3162487 h 6279209"/>
                <a:gd name="connsiteX96" fmla="*/ 4680804 w 8607832"/>
                <a:gd name="connsiteY96" fmla="*/ 3076341 h 6279209"/>
                <a:gd name="connsiteX97" fmla="*/ 4591293 w 8607832"/>
                <a:gd name="connsiteY97" fmla="*/ 2915491 h 6279209"/>
                <a:gd name="connsiteX98" fmla="*/ 4573122 w 8607832"/>
                <a:gd name="connsiteY98" fmla="*/ 2881841 h 6279209"/>
                <a:gd name="connsiteX99" fmla="*/ 4565719 w 8607832"/>
                <a:gd name="connsiteY99" fmla="*/ 2868381 h 6279209"/>
                <a:gd name="connsiteX100" fmla="*/ 4552259 w 8607832"/>
                <a:gd name="connsiteY100" fmla="*/ 2838095 h 6279209"/>
                <a:gd name="connsiteX101" fmla="*/ 4404869 w 8607832"/>
                <a:gd name="connsiteY101" fmla="*/ 2499569 h 6279209"/>
                <a:gd name="connsiteX102" fmla="*/ 4425059 w 8607832"/>
                <a:gd name="connsiteY102" fmla="*/ 2408713 h 6279209"/>
                <a:gd name="connsiteX103" fmla="*/ 4497071 w 8607832"/>
                <a:gd name="connsiteY103" fmla="*/ 2304396 h 6279209"/>
                <a:gd name="connsiteX104" fmla="*/ 4551585 w 8607832"/>
                <a:gd name="connsiteY104" fmla="*/ 2152968 h 6279209"/>
                <a:gd name="connsiteX105" fmla="*/ 4741375 w 8607832"/>
                <a:gd name="connsiteY105" fmla="*/ 1413327 h 6279209"/>
                <a:gd name="connsiteX106" fmla="*/ 4929146 w 8607832"/>
                <a:gd name="connsiteY106" fmla="*/ 819730 h 6279209"/>
                <a:gd name="connsiteX107" fmla="*/ 5233347 w 8607832"/>
                <a:gd name="connsiteY107" fmla="*/ 28940 h 6279209"/>
                <a:gd name="connsiteX108" fmla="*/ 5238058 w 8607832"/>
                <a:gd name="connsiteY108" fmla="*/ 0 h 6279209"/>
                <a:gd name="connsiteX109" fmla="*/ 4976929 w 8607832"/>
                <a:gd name="connsiteY109" fmla="*/ 159504 h 6279209"/>
                <a:gd name="connsiteX110" fmla="*/ 4204984 w 8607832"/>
                <a:gd name="connsiteY110" fmla="*/ 890396 h 6279209"/>
                <a:gd name="connsiteX111" fmla="*/ 3943182 w 8607832"/>
                <a:gd name="connsiteY111" fmla="*/ 2139508 h 6279209"/>
                <a:gd name="connsiteX112" fmla="*/ 4076438 w 8607832"/>
                <a:gd name="connsiteY112" fmla="*/ 2389868 h 6279209"/>
                <a:gd name="connsiteX113" fmla="*/ 4215079 w 8607832"/>
                <a:gd name="connsiteY113" fmla="*/ 2474668 h 6279209"/>
                <a:gd name="connsiteX114" fmla="*/ 4244018 w 8607832"/>
                <a:gd name="connsiteY114" fmla="*/ 2445055 h 6279209"/>
                <a:gd name="connsiteX115" fmla="*/ 4230558 w 8607832"/>
                <a:gd name="connsiteY115" fmla="*/ 1718875 h 6279209"/>
                <a:gd name="connsiteX116" fmla="*/ 4411599 w 8607832"/>
                <a:gd name="connsiteY116" fmla="*/ 1186522 h 6279209"/>
                <a:gd name="connsiteX117" fmla="*/ 4552259 w 8607832"/>
                <a:gd name="connsiteY117" fmla="*/ 934815 h 6279209"/>
                <a:gd name="connsiteX118" fmla="*/ 4572449 w 8607832"/>
                <a:gd name="connsiteY118" fmla="*/ 920008 h 6279209"/>
                <a:gd name="connsiteX119" fmla="*/ 4553604 w 8607832"/>
                <a:gd name="connsiteY119" fmla="*/ 956351 h 6279209"/>
                <a:gd name="connsiteX120" fmla="*/ 4390735 w 8607832"/>
                <a:gd name="connsiteY120" fmla="*/ 1302280 h 6279209"/>
                <a:gd name="connsiteX121" fmla="*/ 4340260 w 8607832"/>
                <a:gd name="connsiteY121" fmla="*/ 2524471 h 6279209"/>
                <a:gd name="connsiteX122" fmla="*/ 4501109 w 8607832"/>
                <a:gd name="connsiteY122" fmla="*/ 2892609 h 6279209"/>
                <a:gd name="connsiteX123" fmla="*/ 4519281 w 8607832"/>
                <a:gd name="connsiteY123" fmla="*/ 2931644 h 6279209"/>
                <a:gd name="connsiteX124" fmla="*/ 4692918 w 8607832"/>
                <a:gd name="connsiteY124" fmla="*/ 3241230 h 6279209"/>
                <a:gd name="connsiteX125" fmla="*/ 4992409 w 8607832"/>
                <a:gd name="connsiteY125" fmla="*/ 3809925 h 6279209"/>
                <a:gd name="connsiteX126" fmla="*/ 5000485 w 8607832"/>
                <a:gd name="connsiteY126" fmla="*/ 3847614 h 6279209"/>
                <a:gd name="connsiteX127" fmla="*/ 4993755 w 8607832"/>
                <a:gd name="connsiteY127" fmla="*/ 3855017 h 6279209"/>
                <a:gd name="connsiteX128" fmla="*/ 4993082 w 8607832"/>
                <a:gd name="connsiteY128" fmla="*/ 3855690 h 6279209"/>
                <a:gd name="connsiteX129" fmla="*/ 4982313 w 8607832"/>
                <a:gd name="connsiteY129" fmla="*/ 3867131 h 6279209"/>
                <a:gd name="connsiteX130" fmla="*/ 4626290 w 8607832"/>
                <a:gd name="connsiteY130" fmla="*/ 4274977 h 6279209"/>
                <a:gd name="connsiteX131" fmla="*/ 4180755 w 8607832"/>
                <a:gd name="connsiteY131" fmla="*/ 4968853 h 6279209"/>
                <a:gd name="connsiteX132" fmla="*/ 4071727 w 8607832"/>
                <a:gd name="connsiteY132" fmla="*/ 5853192 h 6279209"/>
                <a:gd name="connsiteX133" fmla="*/ 4040769 w 8607832"/>
                <a:gd name="connsiteY133" fmla="*/ 5907706 h 6279209"/>
                <a:gd name="connsiteX134" fmla="*/ 4005099 w 8607832"/>
                <a:gd name="connsiteY134" fmla="*/ 5881459 h 6279209"/>
                <a:gd name="connsiteX135" fmla="*/ 4007791 w 8607832"/>
                <a:gd name="connsiteY135" fmla="*/ 5830983 h 6279209"/>
                <a:gd name="connsiteX136" fmla="*/ 3990293 w 8607832"/>
                <a:gd name="connsiteY136" fmla="*/ 5807427 h 6279209"/>
                <a:gd name="connsiteX137" fmla="*/ 3964045 w 8607832"/>
                <a:gd name="connsiteY137" fmla="*/ 5789256 h 6279209"/>
                <a:gd name="connsiteX138" fmla="*/ 3941836 w 8607832"/>
                <a:gd name="connsiteY138" fmla="*/ 5705129 h 6279209"/>
                <a:gd name="connsiteX139" fmla="*/ 3908185 w 8607832"/>
                <a:gd name="connsiteY139" fmla="*/ 5236040 h 6279209"/>
                <a:gd name="connsiteX140" fmla="*/ 3918953 w 8607832"/>
                <a:gd name="connsiteY140" fmla="*/ 4237288 h 6279209"/>
                <a:gd name="connsiteX141" fmla="*/ 3786370 w 8607832"/>
                <a:gd name="connsiteY141" fmla="*/ 3122779 h 6279209"/>
                <a:gd name="connsiteX142" fmla="*/ 3570333 w 8607832"/>
                <a:gd name="connsiteY142" fmla="*/ 2570236 h 6279209"/>
                <a:gd name="connsiteX143" fmla="*/ 3563603 w 8607832"/>
                <a:gd name="connsiteY143" fmla="*/ 2556776 h 6279209"/>
                <a:gd name="connsiteX144" fmla="*/ 3556872 w 8607832"/>
                <a:gd name="connsiteY144" fmla="*/ 2543315 h 6279209"/>
                <a:gd name="connsiteX145" fmla="*/ 3531298 w 8607832"/>
                <a:gd name="connsiteY145" fmla="*/ 2494185 h 6279209"/>
                <a:gd name="connsiteX146" fmla="*/ 3525241 w 8607832"/>
                <a:gd name="connsiteY146" fmla="*/ 2482071 h 6279209"/>
                <a:gd name="connsiteX147" fmla="*/ 3410829 w 8607832"/>
                <a:gd name="connsiteY147" fmla="*/ 2273437 h 6279209"/>
                <a:gd name="connsiteX148" fmla="*/ 3411502 w 8607832"/>
                <a:gd name="connsiteY148" fmla="*/ 2229018 h 6279209"/>
                <a:gd name="connsiteX149" fmla="*/ 3451209 w 8607832"/>
                <a:gd name="connsiteY149" fmla="*/ 2126720 h 6279209"/>
                <a:gd name="connsiteX150" fmla="*/ 3431692 w 8607832"/>
                <a:gd name="connsiteY150" fmla="*/ 1895877 h 6279209"/>
                <a:gd name="connsiteX151" fmla="*/ 3186715 w 8607832"/>
                <a:gd name="connsiteY151" fmla="*/ 1401886 h 6279209"/>
                <a:gd name="connsiteX152" fmla="*/ 2531874 w 8607832"/>
                <a:gd name="connsiteY152" fmla="*/ 701952 h 6279209"/>
                <a:gd name="connsiteX153" fmla="*/ 1731662 w 8607832"/>
                <a:gd name="connsiteY153" fmla="*/ 39035 h 6279209"/>
                <a:gd name="connsiteX154" fmla="*/ 1722913 w 8607832"/>
                <a:gd name="connsiteY154" fmla="*/ 36343 h 6279209"/>
                <a:gd name="connsiteX155" fmla="*/ 1723586 w 8607832"/>
                <a:gd name="connsiteY155" fmla="*/ 47111 h 6279209"/>
                <a:gd name="connsiteX156" fmla="*/ 1984042 w 8607832"/>
                <a:gd name="connsiteY156" fmla="*/ 871552 h 6279209"/>
                <a:gd name="connsiteX157" fmla="*/ 2773486 w 8607832"/>
                <a:gd name="connsiteY157" fmla="*/ 2064130 h 6279209"/>
                <a:gd name="connsiteX158" fmla="*/ 3058170 w 8607832"/>
                <a:gd name="connsiteY158" fmla="*/ 2286897 h 6279209"/>
                <a:gd name="connsiteX159" fmla="*/ 3235845 w 8607832"/>
                <a:gd name="connsiteY159" fmla="*/ 2329297 h 6279209"/>
                <a:gd name="connsiteX160" fmla="*/ 3256709 w 8607832"/>
                <a:gd name="connsiteY160" fmla="*/ 2294974 h 6279209"/>
                <a:gd name="connsiteX161" fmla="*/ 3083072 w 8607832"/>
                <a:gd name="connsiteY161" fmla="*/ 1999521 h 6279209"/>
                <a:gd name="connsiteX162" fmla="*/ 2450440 w 8607832"/>
                <a:gd name="connsiteY162" fmla="*/ 1092973 h 6279209"/>
                <a:gd name="connsiteX163" fmla="*/ 2432941 w 8607832"/>
                <a:gd name="connsiteY163" fmla="*/ 1062014 h 6279209"/>
                <a:gd name="connsiteX164" fmla="*/ 2454478 w 8607832"/>
                <a:gd name="connsiteY164" fmla="*/ 1076820 h 6279209"/>
                <a:gd name="connsiteX165" fmla="*/ 2967986 w 8607832"/>
                <a:gd name="connsiteY165" fmla="*/ 1739738 h 6279209"/>
                <a:gd name="connsiteX166" fmla="*/ 3266131 w 8607832"/>
                <a:gd name="connsiteY166" fmla="*/ 2175850 h 6279209"/>
                <a:gd name="connsiteX167" fmla="*/ 3457939 w 8607832"/>
                <a:gd name="connsiteY167" fmla="*/ 2509665 h 6279209"/>
                <a:gd name="connsiteX168" fmla="*/ 3464670 w 8607832"/>
                <a:gd name="connsiteY168" fmla="*/ 2523125 h 6279209"/>
                <a:gd name="connsiteX169" fmla="*/ 3471400 w 8607832"/>
                <a:gd name="connsiteY169" fmla="*/ 2536585 h 6279209"/>
                <a:gd name="connsiteX170" fmla="*/ 3478130 w 8607832"/>
                <a:gd name="connsiteY170" fmla="*/ 2550045 h 6279209"/>
                <a:gd name="connsiteX171" fmla="*/ 3484860 w 8607832"/>
                <a:gd name="connsiteY171" fmla="*/ 2563506 h 6279209"/>
                <a:gd name="connsiteX172" fmla="*/ 3491590 w 8607832"/>
                <a:gd name="connsiteY172" fmla="*/ 2576966 h 6279209"/>
                <a:gd name="connsiteX173" fmla="*/ 3498320 w 8607832"/>
                <a:gd name="connsiteY173" fmla="*/ 2590426 h 6279209"/>
                <a:gd name="connsiteX174" fmla="*/ 3504378 w 8607832"/>
                <a:gd name="connsiteY174" fmla="*/ 2605906 h 6279209"/>
                <a:gd name="connsiteX175" fmla="*/ 3733875 w 8607832"/>
                <a:gd name="connsiteY175" fmla="*/ 3249979 h 6279209"/>
                <a:gd name="connsiteX176" fmla="*/ 3823385 w 8607832"/>
                <a:gd name="connsiteY176" fmla="*/ 4359777 h 6279209"/>
                <a:gd name="connsiteX177" fmla="*/ 3816655 w 8607832"/>
                <a:gd name="connsiteY177" fmla="*/ 4369199 h 6279209"/>
                <a:gd name="connsiteX178" fmla="*/ 3800503 w 8607832"/>
                <a:gd name="connsiteY178" fmla="*/ 4322761 h 6279209"/>
                <a:gd name="connsiteX179" fmla="*/ 3407464 w 8607832"/>
                <a:gd name="connsiteY179" fmla="*/ 3663208 h 6279209"/>
                <a:gd name="connsiteX180" fmla="*/ 2516395 w 8607832"/>
                <a:gd name="connsiteY180" fmla="*/ 2980101 h 6279209"/>
                <a:gd name="connsiteX181" fmla="*/ 2502934 w 8607832"/>
                <a:gd name="connsiteY181" fmla="*/ 2971351 h 6279209"/>
                <a:gd name="connsiteX182" fmla="*/ 2390541 w 8607832"/>
                <a:gd name="connsiteY182" fmla="*/ 2898666 h 6279209"/>
                <a:gd name="connsiteX183" fmla="*/ 2247863 w 8607832"/>
                <a:gd name="connsiteY183" fmla="*/ 2802425 h 6279209"/>
                <a:gd name="connsiteX184" fmla="*/ 2055381 w 8607832"/>
                <a:gd name="connsiteY184" fmla="*/ 2665131 h 6279209"/>
                <a:gd name="connsiteX185" fmla="*/ 1471879 w 8607832"/>
                <a:gd name="connsiteY185" fmla="*/ 2148930 h 6279209"/>
                <a:gd name="connsiteX186" fmla="*/ 1461111 w 8607832"/>
                <a:gd name="connsiteY186" fmla="*/ 2109895 h 6279209"/>
                <a:gd name="connsiteX187" fmla="*/ 1501492 w 8607832"/>
                <a:gd name="connsiteY187" fmla="*/ 1918759 h 6279209"/>
                <a:gd name="connsiteX188" fmla="*/ 1395155 w 8607832"/>
                <a:gd name="connsiteY188" fmla="*/ 1570812 h 6279209"/>
                <a:gd name="connsiteX189" fmla="*/ 937507 w 8607832"/>
                <a:gd name="connsiteY189" fmla="*/ 860783 h 6279209"/>
                <a:gd name="connsiteX190" fmla="*/ 682435 w 8607832"/>
                <a:gd name="connsiteY190" fmla="*/ 471109 h 6279209"/>
                <a:gd name="connsiteX191" fmla="*/ 590905 w 8607832"/>
                <a:gd name="connsiteY191" fmla="*/ 214691 h 6279209"/>
                <a:gd name="connsiteX192" fmla="*/ 581483 w 8607832"/>
                <a:gd name="connsiteY192" fmla="*/ 222767 h 6279209"/>
                <a:gd name="connsiteX193" fmla="*/ 555909 w 8607832"/>
                <a:gd name="connsiteY193" fmla="*/ 262475 h 6279209"/>
                <a:gd name="connsiteX194" fmla="*/ 423998 w 8607832"/>
                <a:gd name="connsiteY194" fmla="*/ 619845 h 6279209"/>
                <a:gd name="connsiteX195" fmla="*/ 443515 w 8607832"/>
                <a:gd name="connsiteY195" fmla="*/ 1227575 h 6279209"/>
                <a:gd name="connsiteX196" fmla="*/ 806942 w 8607832"/>
                <a:gd name="connsiteY196" fmla="*/ 1996156 h 6279209"/>
                <a:gd name="connsiteX197" fmla="*/ 1087589 w 8607832"/>
                <a:gd name="connsiteY197" fmla="*/ 2216231 h 6279209"/>
                <a:gd name="connsiteX198" fmla="*/ 1317086 w 8607832"/>
                <a:gd name="connsiteY198" fmla="*/ 2233729 h 6279209"/>
                <a:gd name="connsiteX199" fmla="*/ 1327181 w 8607832"/>
                <a:gd name="connsiteY199" fmla="*/ 2198060 h 6279209"/>
                <a:gd name="connsiteX200" fmla="*/ 816364 w 8607832"/>
                <a:gd name="connsiteY200" fmla="*/ 1324489 h 6279209"/>
                <a:gd name="connsiteX201" fmla="*/ 702625 w 8607832"/>
                <a:gd name="connsiteY201" fmla="*/ 1031056 h 6279209"/>
                <a:gd name="connsiteX202" fmla="*/ 767908 w 8607832"/>
                <a:gd name="connsiteY202" fmla="*/ 1173061 h 6279209"/>
                <a:gd name="connsiteX203" fmla="*/ 1444285 w 8607832"/>
                <a:gd name="connsiteY203" fmla="*/ 2226326 h 6279209"/>
                <a:gd name="connsiteX204" fmla="*/ 2209501 w 8607832"/>
                <a:gd name="connsiteY204" fmla="*/ 2876457 h 6279209"/>
                <a:gd name="connsiteX205" fmla="*/ 2308434 w 8607832"/>
                <a:gd name="connsiteY205" fmla="*/ 2939720 h 6279209"/>
                <a:gd name="connsiteX206" fmla="*/ 2340738 w 8607832"/>
                <a:gd name="connsiteY206" fmla="*/ 2972025 h 6279209"/>
                <a:gd name="connsiteX207" fmla="*/ 2302377 w 8607832"/>
                <a:gd name="connsiteY207" fmla="*/ 2972025 h 6279209"/>
                <a:gd name="connsiteX208" fmla="*/ 2266034 w 8607832"/>
                <a:gd name="connsiteY208" fmla="*/ 2967313 h 6279209"/>
                <a:gd name="connsiteX209" fmla="*/ 1817807 w 8607832"/>
                <a:gd name="connsiteY209" fmla="*/ 3025866 h 6279209"/>
                <a:gd name="connsiteX210" fmla="*/ 1007500 w 8607832"/>
                <a:gd name="connsiteY210" fmla="*/ 3309877 h 6279209"/>
                <a:gd name="connsiteX211" fmla="*/ 960389 w 8607832"/>
                <a:gd name="connsiteY211" fmla="*/ 3293725 h 6279209"/>
                <a:gd name="connsiteX212" fmla="*/ 446207 w 8607832"/>
                <a:gd name="connsiteY212" fmla="*/ 3134221 h 6279209"/>
                <a:gd name="connsiteX213" fmla="*/ 217383 w 8607832"/>
                <a:gd name="connsiteY213" fmla="*/ 3227096 h 6279209"/>
                <a:gd name="connsiteX214" fmla="*/ 0 w 8607832"/>
                <a:gd name="connsiteY214" fmla="*/ 3236518 h 6279209"/>
                <a:gd name="connsiteX215" fmla="*/ 0 w 8607832"/>
                <a:gd name="connsiteY215" fmla="*/ 3330740 h 6279209"/>
                <a:gd name="connsiteX216" fmla="*/ 9422 w 8607832"/>
                <a:gd name="connsiteY216" fmla="*/ 3346892 h 6279209"/>
                <a:gd name="connsiteX217" fmla="*/ 255072 w 8607832"/>
                <a:gd name="connsiteY217" fmla="*/ 3717723 h 6279209"/>
                <a:gd name="connsiteX218" fmla="*/ 747044 w 8607832"/>
                <a:gd name="connsiteY218" fmla="*/ 3826078 h 6279209"/>
                <a:gd name="connsiteX219" fmla="*/ 1016249 w 8607832"/>
                <a:gd name="connsiteY219" fmla="*/ 3490244 h 6279209"/>
                <a:gd name="connsiteX220" fmla="*/ 981253 w 8607832"/>
                <a:gd name="connsiteY220" fmla="*/ 3461305 h 6279209"/>
                <a:gd name="connsiteX221" fmla="*/ 563312 w 8607832"/>
                <a:gd name="connsiteY221" fmla="*/ 3490917 h 6279209"/>
                <a:gd name="connsiteX222" fmla="*/ 390347 w 8607832"/>
                <a:gd name="connsiteY222" fmla="*/ 3460632 h 6279209"/>
                <a:gd name="connsiteX223" fmla="*/ 489953 w 8607832"/>
                <a:gd name="connsiteY223" fmla="*/ 3463997 h 6279209"/>
                <a:gd name="connsiteX224" fmla="*/ 903183 w 8607832"/>
                <a:gd name="connsiteY224" fmla="*/ 3408137 h 6279209"/>
                <a:gd name="connsiteX225" fmla="*/ 1043170 w 8607832"/>
                <a:gd name="connsiteY225" fmla="*/ 3372467 h 6279209"/>
                <a:gd name="connsiteX226" fmla="*/ 1508895 w 8607832"/>
                <a:gd name="connsiteY226" fmla="*/ 3218347 h 6279209"/>
                <a:gd name="connsiteX227" fmla="*/ 1912029 w 8607832"/>
                <a:gd name="connsiteY227" fmla="*/ 3101243 h 6279209"/>
                <a:gd name="connsiteX228" fmla="*/ 1912029 w 8607832"/>
                <a:gd name="connsiteY228" fmla="*/ 3101243 h 6279209"/>
                <a:gd name="connsiteX229" fmla="*/ 1924816 w 8607832"/>
                <a:gd name="connsiteY229" fmla="*/ 3099224 h 6279209"/>
                <a:gd name="connsiteX230" fmla="*/ 1986061 w 8607832"/>
                <a:gd name="connsiteY230" fmla="*/ 3087783 h 6279209"/>
                <a:gd name="connsiteX231" fmla="*/ 1992791 w 8607832"/>
                <a:gd name="connsiteY231" fmla="*/ 3087110 h 6279209"/>
                <a:gd name="connsiteX232" fmla="*/ 2087013 w 8607832"/>
                <a:gd name="connsiteY232" fmla="*/ 3074322 h 6279209"/>
                <a:gd name="connsiteX233" fmla="*/ 2113933 w 8607832"/>
                <a:gd name="connsiteY233" fmla="*/ 3072976 h 6279209"/>
                <a:gd name="connsiteX234" fmla="*/ 2118644 w 8607832"/>
                <a:gd name="connsiteY234" fmla="*/ 3064227 h 6279209"/>
                <a:gd name="connsiteX235" fmla="*/ 2257958 w 8607832"/>
                <a:gd name="connsiteY235" fmla="*/ 3064227 h 6279209"/>
                <a:gd name="connsiteX236" fmla="*/ 2262669 w 8607832"/>
                <a:gd name="connsiteY236" fmla="*/ 3072976 h 6279209"/>
                <a:gd name="connsiteX237" fmla="*/ 2434960 w 8607832"/>
                <a:gd name="connsiteY237" fmla="*/ 3101243 h 6279209"/>
                <a:gd name="connsiteX238" fmla="*/ 2635518 w 8607832"/>
                <a:gd name="connsiteY238" fmla="*/ 3164506 h 6279209"/>
                <a:gd name="connsiteX239" fmla="*/ 3038653 w 8607832"/>
                <a:gd name="connsiteY239" fmla="*/ 3453902 h 6279209"/>
                <a:gd name="connsiteX240" fmla="*/ 3580428 w 8607832"/>
                <a:gd name="connsiteY240" fmla="*/ 4087880 h 6279209"/>
                <a:gd name="connsiteX241" fmla="*/ 3776274 w 8607832"/>
                <a:gd name="connsiteY241" fmla="*/ 4626290 h 6279209"/>
                <a:gd name="connsiteX242" fmla="*/ 3813963 w 8607832"/>
                <a:gd name="connsiteY242" fmla="*/ 4802619 h 6279209"/>
                <a:gd name="connsiteX243" fmla="*/ 3811944 w 8607832"/>
                <a:gd name="connsiteY243" fmla="*/ 5407658 h 6279209"/>
                <a:gd name="connsiteX244" fmla="*/ 3881265 w 8607832"/>
                <a:gd name="connsiteY244" fmla="*/ 5874056 h 6279209"/>
                <a:gd name="connsiteX245" fmla="*/ 3879919 w 8607832"/>
                <a:gd name="connsiteY245" fmla="*/ 5898957 h 6279209"/>
                <a:gd name="connsiteX246" fmla="*/ 3757430 w 8607832"/>
                <a:gd name="connsiteY246" fmla="*/ 5946068 h 6279209"/>
                <a:gd name="connsiteX247" fmla="*/ 3743970 w 8607832"/>
                <a:gd name="connsiteY247" fmla="*/ 6053750 h 6279209"/>
                <a:gd name="connsiteX248" fmla="*/ 3803195 w 8607832"/>
                <a:gd name="connsiteY248" fmla="*/ 6092112 h 6279209"/>
                <a:gd name="connsiteX249" fmla="*/ 3896071 w 8607832"/>
                <a:gd name="connsiteY249" fmla="*/ 6023464 h 6279209"/>
                <a:gd name="connsiteX250" fmla="*/ 3920972 w 8607832"/>
                <a:gd name="connsiteY250" fmla="*/ 5996544 h 6279209"/>
                <a:gd name="connsiteX251" fmla="*/ 3918953 w 8607832"/>
                <a:gd name="connsiteY251" fmla="*/ 6053077 h 6279209"/>
                <a:gd name="connsiteX252" fmla="*/ 3931741 w 8607832"/>
                <a:gd name="connsiteY252" fmla="*/ 6077978 h 6279209"/>
                <a:gd name="connsiteX253" fmla="*/ 3951931 w 8607832"/>
                <a:gd name="connsiteY253" fmla="*/ 6055769 h 6279209"/>
                <a:gd name="connsiteX254" fmla="*/ 3972121 w 8607832"/>
                <a:gd name="connsiteY254" fmla="*/ 5988468 h 6279209"/>
                <a:gd name="connsiteX255" fmla="*/ 3994331 w 8607832"/>
                <a:gd name="connsiteY255" fmla="*/ 5968277 h 6279209"/>
                <a:gd name="connsiteX256" fmla="*/ 4005099 w 8607832"/>
                <a:gd name="connsiteY256" fmla="*/ 5995198 h 6279209"/>
                <a:gd name="connsiteX257" fmla="*/ 4071054 w 8607832"/>
                <a:gd name="connsiteY257" fmla="*/ 6040290 h 6279209"/>
                <a:gd name="connsiteX258" fmla="*/ 4100667 w 8607832"/>
                <a:gd name="connsiteY258" fmla="*/ 6026829 h 6279209"/>
                <a:gd name="connsiteX259" fmla="*/ 4110089 w 8607832"/>
                <a:gd name="connsiteY259" fmla="*/ 5993179 h 6279209"/>
                <a:gd name="connsiteX260" fmla="*/ 4124895 w 8607832"/>
                <a:gd name="connsiteY260" fmla="*/ 6032214 h 6279209"/>
                <a:gd name="connsiteX261" fmla="*/ 4117492 w 8607832"/>
                <a:gd name="connsiteY261" fmla="*/ 6106918 h 6279209"/>
                <a:gd name="connsiteX262" fmla="*/ 4080476 w 8607832"/>
                <a:gd name="connsiteY262" fmla="*/ 6141242 h 6279209"/>
                <a:gd name="connsiteX263" fmla="*/ 4176717 w 8607832"/>
                <a:gd name="connsiteY263" fmla="*/ 6189025 h 6279209"/>
                <a:gd name="connsiteX264" fmla="*/ 4170660 w 8607832"/>
                <a:gd name="connsiteY264" fmla="*/ 6271133 h 6279209"/>
                <a:gd name="connsiteX265" fmla="*/ 4195562 w 8607832"/>
                <a:gd name="connsiteY265" fmla="*/ 6277863 h 6279209"/>
                <a:gd name="connsiteX266" fmla="*/ 4261517 w 8607832"/>
                <a:gd name="connsiteY266" fmla="*/ 6267768 h 6279209"/>
                <a:gd name="connsiteX267" fmla="*/ 4289784 w 8607832"/>
                <a:gd name="connsiteY267" fmla="*/ 6247578 h 6279209"/>
                <a:gd name="connsiteX268" fmla="*/ 4295840 w 8607832"/>
                <a:gd name="connsiteY268" fmla="*/ 6204505 h 6279209"/>
                <a:gd name="connsiteX269" fmla="*/ 4305936 w 8607832"/>
                <a:gd name="connsiteY269" fmla="*/ 6182969 h 6279209"/>
                <a:gd name="connsiteX270" fmla="*/ 4324107 w 8607832"/>
                <a:gd name="connsiteY270" fmla="*/ 6199794 h 6279209"/>
                <a:gd name="connsiteX271" fmla="*/ 4336894 w 8607832"/>
                <a:gd name="connsiteY271" fmla="*/ 6230752 h 6279209"/>
                <a:gd name="connsiteX272" fmla="*/ 4342951 w 8607832"/>
                <a:gd name="connsiteY272" fmla="*/ 6226714 h 6279209"/>
                <a:gd name="connsiteX273" fmla="*/ 4369872 w 8607832"/>
                <a:gd name="connsiteY273" fmla="*/ 6185660 h 6279209"/>
                <a:gd name="connsiteX274" fmla="*/ 4382659 w 8607832"/>
                <a:gd name="connsiteY274" fmla="*/ 6234791 h 6279209"/>
                <a:gd name="connsiteX275" fmla="*/ 4406888 w 8607832"/>
                <a:gd name="connsiteY275" fmla="*/ 6265749 h 6279209"/>
                <a:gd name="connsiteX276" fmla="*/ 4484284 w 8607832"/>
                <a:gd name="connsiteY276" fmla="*/ 6275171 h 6279209"/>
                <a:gd name="connsiteX277" fmla="*/ 4499090 w 8607832"/>
                <a:gd name="connsiteY277" fmla="*/ 6272479 h 6279209"/>
                <a:gd name="connsiteX278" fmla="*/ 4512551 w 8607832"/>
                <a:gd name="connsiteY278" fmla="*/ 6181622 h 6279209"/>
                <a:gd name="connsiteX279" fmla="*/ 4572449 w 8607832"/>
                <a:gd name="connsiteY279" fmla="*/ 6153356 h 6279209"/>
                <a:gd name="connsiteX280" fmla="*/ 4575814 w 8607832"/>
                <a:gd name="connsiteY280" fmla="*/ 6127781 h 6279209"/>
                <a:gd name="connsiteX281" fmla="*/ 4538125 w 8607832"/>
                <a:gd name="connsiteY281" fmla="*/ 6076633 h 6279209"/>
                <a:gd name="connsiteX282" fmla="*/ 4536779 w 8607832"/>
                <a:gd name="connsiteY282" fmla="*/ 6042309 h 6279209"/>
                <a:gd name="connsiteX283" fmla="*/ 4573122 w 8607832"/>
                <a:gd name="connsiteY283" fmla="*/ 6032214 h 6279209"/>
                <a:gd name="connsiteX284" fmla="*/ 4637731 w 8607832"/>
                <a:gd name="connsiteY284" fmla="*/ 6051058 h 6279209"/>
                <a:gd name="connsiteX285" fmla="*/ 4665997 w 8607832"/>
                <a:gd name="connsiteY285" fmla="*/ 6029522 h 6279209"/>
                <a:gd name="connsiteX286" fmla="*/ 4665997 w 8607832"/>
                <a:gd name="connsiteY286" fmla="*/ 5985776 h 6279209"/>
                <a:gd name="connsiteX287" fmla="*/ 4681477 w 8607832"/>
                <a:gd name="connsiteY287" fmla="*/ 5966931 h 6279209"/>
                <a:gd name="connsiteX288" fmla="*/ 4701667 w 8607832"/>
                <a:gd name="connsiteY288" fmla="*/ 5981065 h 6279209"/>
                <a:gd name="connsiteX289" fmla="*/ 4724550 w 8607832"/>
                <a:gd name="connsiteY289" fmla="*/ 6054423 h 6279209"/>
                <a:gd name="connsiteX290" fmla="*/ 4743394 w 8607832"/>
                <a:gd name="connsiteY290" fmla="*/ 6073268 h 6279209"/>
                <a:gd name="connsiteX291" fmla="*/ 4752143 w 8607832"/>
                <a:gd name="connsiteY291" fmla="*/ 6050385 h 6279209"/>
                <a:gd name="connsiteX292" fmla="*/ 4752143 w 8607832"/>
                <a:gd name="connsiteY292" fmla="*/ 5996544 h 6279209"/>
                <a:gd name="connsiteX293" fmla="*/ 4800600 w 8607832"/>
                <a:gd name="connsiteY293" fmla="*/ 6046347 h 6279209"/>
                <a:gd name="connsiteX294" fmla="*/ 4859825 w 8607832"/>
                <a:gd name="connsiteY294" fmla="*/ 6088747 h 6279209"/>
                <a:gd name="connsiteX295" fmla="*/ 4932511 w 8607832"/>
                <a:gd name="connsiteY295" fmla="*/ 6036252 h 6279209"/>
                <a:gd name="connsiteX296" fmla="*/ 4919050 w 8607832"/>
                <a:gd name="connsiteY296" fmla="*/ 5940011 h 6279209"/>
                <a:gd name="connsiteX297" fmla="*/ 4830213 w 8607832"/>
                <a:gd name="connsiteY297" fmla="*/ 5933281 h 6279209"/>
                <a:gd name="connsiteX298" fmla="*/ 4779064 w 8607832"/>
                <a:gd name="connsiteY298" fmla="*/ 5876074 h 6279209"/>
                <a:gd name="connsiteX299" fmla="*/ 4778391 w 8607832"/>
                <a:gd name="connsiteY299" fmla="*/ 5829637 h 6279209"/>
                <a:gd name="connsiteX300" fmla="*/ 5091342 w 8607832"/>
                <a:gd name="connsiteY300" fmla="*/ 5236712 h 6279209"/>
                <a:gd name="connsiteX301" fmla="*/ 5116243 w 8607832"/>
                <a:gd name="connsiteY301" fmla="*/ 5202389 h 6279209"/>
                <a:gd name="connsiteX302" fmla="*/ 5269690 w 8607832"/>
                <a:gd name="connsiteY302" fmla="*/ 5086631 h 6279209"/>
                <a:gd name="connsiteX303" fmla="*/ 5744837 w 8607832"/>
                <a:gd name="connsiteY303" fmla="*/ 4795889 h 6279209"/>
                <a:gd name="connsiteX304" fmla="*/ 5814830 w 8607832"/>
                <a:gd name="connsiteY304" fmla="*/ 4775699 h 6279209"/>
                <a:gd name="connsiteX305" fmla="*/ 6103553 w 8607832"/>
                <a:gd name="connsiteY305" fmla="*/ 4765603 h 6279209"/>
                <a:gd name="connsiteX306" fmla="*/ 7086824 w 8607832"/>
                <a:gd name="connsiteY306" fmla="*/ 4811369 h 6279209"/>
                <a:gd name="connsiteX307" fmla="*/ 7489959 w 8607832"/>
                <a:gd name="connsiteY307" fmla="*/ 4805311 h 6279209"/>
                <a:gd name="connsiteX308" fmla="*/ 7516880 w 8607832"/>
                <a:gd name="connsiteY308" fmla="*/ 4801946 h 6279209"/>
                <a:gd name="connsiteX309" fmla="*/ 7536397 w 8607832"/>
                <a:gd name="connsiteY309" fmla="*/ 4800600 h 6279209"/>
                <a:gd name="connsiteX310" fmla="*/ 7619850 w 8607832"/>
                <a:gd name="connsiteY310" fmla="*/ 4791178 h 6279209"/>
                <a:gd name="connsiteX311" fmla="*/ 7661577 w 8607832"/>
                <a:gd name="connsiteY311" fmla="*/ 4813388 h 6279209"/>
                <a:gd name="connsiteX312" fmla="*/ 7920014 w 8607832"/>
                <a:gd name="connsiteY312" fmla="*/ 5004523 h 6279209"/>
                <a:gd name="connsiteX313" fmla="*/ 8354780 w 8607832"/>
                <a:gd name="connsiteY313" fmla="*/ 4830886 h 6279209"/>
                <a:gd name="connsiteX314" fmla="*/ 8579567 w 8607832"/>
                <a:gd name="connsiteY314" fmla="*/ 4409580 h 6279209"/>
                <a:gd name="connsiteX315" fmla="*/ 8613217 w 8607832"/>
                <a:gd name="connsiteY315" fmla="*/ 4250076 h 6279209"/>
                <a:gd name="connsiteX316" fmla="*/ 8613217 w 8607832"/>
                <a:gd name="connsiteY316" fmla="*/ 4196235 h 6279209"/>
                <a:gd name="connsiteX317" fmla="*/ 8420062 w 8607832"/>
                <a:gd name="connsiteY317" fmla="*/ 4211041 h 6279209"/>
                <a:gd name="connsiteX318" fmla="*/ 4571776 w 8607832"/>
                <a:gd name="connsiteY318" fmla="*/ 915970 h 6279209"/>
                <a:gd name="connsiteX319" fmla="*/ 4583890 w 8607832"/>
                <a:gd name="connsiteY319" fmla="*/ 888377 h 6279209"/>
                <a:gd name="connsiteX320" fmla="*/ 4571776 w 8607832"/>
                <a:gd name="connsiteY320" fmla="*/ 915970 h 6279209"/>
                <a:gd name="connsiteX321" fmla="*/ 2362948 w 8607832"/>
                <a:gd name="connsiteY321" fmla="*/ 965100 h 6279209"/>
                <a:gd name="connsiteX322" fmla="*/ 2363621 w 8607832"/>
                <a:gd name="connsiteY322" fmla="*/ 962408 h 6279209"/>
                <a:gd name="connsiteX323" fmla="*/ 2368332 w 8607832"/>
                <a:gd name="connsiteY323" fmla="*/ 967119 h 6279209"/>
                <a:gd name="connsiteX324" fmla="*/ 2362948 w 8607832"/>
                <a:gd name="connsiteY324" fmla="*/ 965100 h 6279209"/>
                <a:gd name="connsiteX325" fmla="*/ 2435633 w 8607832"/>
                <a:gd name="connsiteY325" fmla="*/ 1055284 h 6279209"/>
                <a:gd name="connsiteX326" fmla="*/ 2426211 w 8607832"/>
                <a:gd name="connsiteY326" fmla="*/ 1053265 h 6279209"/>
                <a:gd name="connsiteX327" fmla="*/ 2370351 w 8607832"/>
                <a:gd name="connsiteY327" fmla="*/ 968465 h 6279209"/>
                <a:gd name="connsiteX328" fmla="*/ 2432268 w 8607832"/>
                <a:gd name="connsiteY328" fmla="*/ 1045862 h 6279209"/>
                <a:gd name="connsiteX329" fmla="*/ 2435633 w 8607832"/>
                <a:gd name="connsiteY329" fmla="*/ 1055284 h 6279209"/>
                <a:gd name="connsiteX330" fmla="*/ 695895 w 8607832"/>
                <a:gd name="connsiteY330" fmla="*/ 1016922 h 6279209"/>
                <a:gd name="connsiteX331" fmla="*/ 692530 w 8607832"/>
                <a:gd name="connsiteY331" fmla="*/ 1005481 h 6279209"/>
                <a:gd name="connsiteX332" fmla="*/ 695895 w 8607832"/>
                <a:gd name="connsiteY332" fmla="*/ 1016922 h 6279209"/>
                <a:gd name="connsiteX333" fmla="*/ 4511205 w 8607832"/>
                <a:gd name="connsiteY333" fmla="*/ 6014042 h 6279209"/>
                <a:gd name="connsiteX334" fmla="*/ 4537452 w 8607832"/>
                <a:gd name="connsiteY334" fmla="*/ 5944049 h 6279209"/>
                <a:gd name="connsiteX335" fmla="*/ 4511205 w 8607832"/>
                <a:gd name="connsiteY335" fmla="*/ 6014042 h 6279209"/>
                <a:gd name="connsiteX336" fmla="*/ 4750797 w 8607832"/>
                <a:gd name="connsiteY336" fmla="*/ 5917128 h 6279209"/>
                <a:gd name="connsiteX337" fmla="*/ 4741375 w 8607832"/>
                <a:gd name="connsiteY337" fmla="*/ 5939338 h 6279209"/>
                <a:gd name="connsiteX338" fmla="*/ 4732626 w 8607832"/>
                <a:gd name="connsiteY338" fmla="*/ 5935300 h 6279209"/>
                <a:gd name="connsiteX339" fmla="*/ 4727915 w 8607832"/>
                <a:gd name="connsiteY339" fmla="*/ 5907706 h 6279209"/>
                <a:gd name="connsiteX340" fmla="*/ 4750797 w 8607832"/>
                <a:gd name="connsiteY340" fmla="*/ 5875402 h 6279209"/>
                <a:gd name="connsiteX341" fmla="*/ 4750797 w 8607832"/>
                <a:gd name="connsiteY341" fmla="*/ 5917128 h 6279209"/>
                <a:gd name="connsiteX342" fmla="*/ 4875978 w 8607832"/>
                <a:gd name="connsiteY342" fmla="*/ 5457461 h 6279209"/>
                <a:gd name="connsiteX343" fmla="*/ 4616868 w 8607832"/>
                <a:gd name="connsiteY343" fmla="*/ 5877421 h 6279209"/>
                <a:gd name="connsiteX344" fmla="*/ 4562354 w 8607832"/>
                <a:gd name="connsiteY344" fmla="*/ 5884824 h 6279209"/>
                <a:gd name="connsiteX345" fmla="*/ 4880015 w 8607832"/>
                <a:gd name="connsiteY345" fmla="*/ 5419772 h 6279209"/>
                <a:gd name="connsiteX346" fmla="*/ 4875978 w 8607832"/>
                <a:gd name="connsiteY346" fmla="*/ 5457461 h 6279209"/>
                <a:gd name="connsiteX347" fmla="*/ 5020675 w 8607832"/>
                <a:gd name="connsiteY347" fmla="*/ 5141145 h 6279209"/>
                <a:gd name="connsiteX348" fmla="*/ 4989717 w 8607832"/>
                <a:gd name="connsiteY348" fmla="*/ 5179506 h 6279209"/>
                <a:gd name="connsiteX349" fmla="*/ 4445922 w 8607832"/>
                <a:gd name="connsiteY349" fmla="*/ 5878767 h 6279209"/>
                <a:gd name="connsiteX350" fmla="*/ 4415637 w 8607832"/>
                <a:gd name="connsiteY350" fmla="*/ 5953471 h 6279209"/>
                <a:gd name="connsiteX351" fmla="*/ 4357085 w 8607832"/>
                <a:gd name="connsiteY351" fmla="*/ 6075286 h 6279209"/>
                <a:gd name="connsiteX352" fmla="*/ 4338240 w 8607832"/>
                <a:gd name="connsiteY352" fmla="*/ 6125762 h 6279209"/>
                <a:gd name="connsiteX353" fmla="*/ 4322761 w 8607832"/>
                <a:gd name="connsiteY353" fmla="*/ 6080671 h 6279209"/>
                <a:gd name="connsiteX354" fmla="*/ 4306609 w 8607832"/>
                <a:gd name="connsiteY354" fmla="*/ 6061826 h 6279209"/>
                <a:gd name="connsiteX355" fmla="*/ 4295168 w 8607832"/>
                <a:gd name="connsiteY355" fmla="*/ 6082689 h 6279209"/>
                <a:gd name="connsiteX356" fmla="*/ 4292475 w 8607832"/>
                <a:gd name="connsiteY356" fmla="*/ 6112302 h 6279209"/>
                <a:gd name="connsiteX357" fmla="*/ 4277669 w 8607832"/>
                <a:gd name="connsiteY357" fmla="*/ 6097496 h 6279209"/>
                <a:gd name="connsiteX358" fmla="*/ 4183447 w 8607832"/>
                <a:gd name="connsiteY358" fmla="*/ 5282478 h 6279209"/>
                <a:gd name="connsiteX359" fmla="*/ 4412945 w 8607832"/>
                <a:gd name="connsiteY359" fmla="*/ 4743394 h 6279209"/>
                <a:gd name="connsiteX360" fmla="*/ 5036828 w 8607832"/>
                <a:gd name="connsiteY360" fmla="*/ 3935106 h 6279209"/>
                <a:gd name="connsiteX361" fmla="*/ 5054999 w 8607832"/>
                <a:gd name="connsiteY361" fmla="*/ 3966064 h 6279209"/>
                <a:gd name="connsiteX362" fmla="*/ 5020675 w 8607832"/>
                <a:gd name="connsiteY362" fmla="*/ 5141145 h 6279209"/>
                <a:gd name="connsiteX0" fmla="*/ 8420062 w 8613218"/>
                <a:gd name="connsiteY0" fmla="*/ 4211041 h 6281670"/>
                <a:gd name="connsiteX1" fmla="*/ 7990681 w 8613218"/>
                <a:gd name="connsiteY1" fmla="*/ 4231232 h 6281670"/>
                <a:gd name="connsiteX2" fmla="*/ 7630619 w 8613218"/>
                <a:gd name="connsiteY2" fmla="*/ 4614849 h 6281670"/>
                <a:gd name="connsiteX3" fmla="*/ 7659558 w 8613218"/>
                <a:gd name="connsiteY3" fmla="*/ 4643788 h 6281670"/>
                <a:gd name="connsiteX4" fmla="*/ 7859443 w 8613218"/>
                <a:gd name="connsiteY4" fmla="*/ 4617541 h 6281670"/>
                <a:gd name="connsiteX5" fmla="*/ 8222196 w 8613218"/>
                <a:gd name="connsiteY5" fmla="*/ 4498418 h 6281670"/>
                <a:gd name="connsiteX6" fmla="*/ 8236330 w 8613218"/>
                <a:gd name="connsiteY6" fmla="*/ 4496398 h 6281670"/>
                <a:gd name="connsiteX7" fmla="*/ 8228254 w 8613218"/>
                <a:gd name="connsiteY7" fmla="*/ 4504475 h 6281670"/>
                <a:gd name="connsiteX8" fmla="*/ 7670326 w 8613218"/>
                <a:gd name="connsiteY8" fmla="*/ 4709743 h 6281670"/>
                <a:gd name="connsiteX9" fmla="*/ 7436791 w 8613218"/>
                <a:gd name="connsiteY9" fmla="*/ 4735318 h 6281670"/>
                <a:gd name="connsiteX10" fmla="*/ 6759067 w 8613218"/>
                <a:gd name="connsiteY10" fmla="*/ 4696956 h 6281670"/>
                <a:gd name="connsiteX11" fmla="*/ 6037597 w 8613218"/>
                <a:gd name="connsiteY11" fmla="*/ 4656576 h 6281670"/>
                <a:gd name="connsiteX12" fmla="*/ 6023464 w 8613218"/>
                <a:gd name="connsiteY12" fmla="*/ 4649172 h 6281670"/>
                <a:gd name="connsiteX13" fmla="*/ 6361317 w 8613218"/>
                <a:gd name="connsiteY13" fmla="*/ 4472170 h 6281670"/>
                <a:gd name="connsiteX14" fmla="*/ 6783296 w 8613218"/>
                <a:gd name="connsiteY14" fmla="*/ 4236616 h 6281670"/>
                <a:gd name="connsiteX15" fmla="*/ 7066634 w 8613218"/>
                <a:gd name="connsiteY15" fmla="*/ 4052210 h 6281670"/>
                <a:gd name="connsiteX16" fmla="*/ 7151433 w 8613218"/>
                <a:gd name="connsiteY16" fmla="*/ 4042115 h 6281670"/>
                <a:gd name="connsiteX17" fmla="*/ 7304208 w 8613218"/>
                <a:gd name="connsiteY17" fmla="*/ 4071727 h 6281670"/>
                <a:gd name="connsiteX18" fmla="*/ 7625235 w 8613218"/>
                <a:gd name="connsiteY18" fmla="*/ 3948566 h 6281670"/>
                <a:gd name="connsiteX19" fmla="*/ 8172394 w 8613218"/>
                <a:gd name="connsiteY19" fmla="*/ 2496877 h 6281670"/>
                <a:gd name="connsiteX20" fmla="*/ 7882325 w 8613218"/>
                <a:gd name="connsiteY20" fmla="*/ 1811077 h 6281670"/>
                <a:gd name="connsiteX21" fmla="*/ 7854059 w 8613218"/>
                <a:gd name="connsiteY21" fmla="*/ 1889820 h 6281670"/>
                <a:gd name="connsiteX22" fmla="*/ 7732917 w 8613218"/>
                <a:gd name="connsiteY22" fmla="*/ 2389195 h 6281670"/>
                <a:gd name="connsiteX23" fmla="*/ 7607736 w 8613218"/>
                <a:gd name="connsiteY23" fmla="*/ 2746565 h 6281670"/>
                <a:gd name="connsiteX24" fmla="*/ 7178354 w 8613218"/>
                <a:gd name="connsiteY24" fmla="*/ 3424962 h 6281670"/>
                <a:gd name="connsiteX25" fmla="*/ 7050481 w 8613218"/>
                <a:gd name="connsiteY25" fmla="*/ 3653113 h 6281670"/>
                <a:gd name="connsiteX26" fmla="*/ 7022888 w 8613218"/>
                <a:gd name="connsiteY26" fmla="*/ 3873861 h 6281670"/>
                <a:gd name="connsiteX27" fmla="*/ 7057884 w 8613218"/>
                <a:gd name="connsiteY27" fmla="*/ 3889341 h 6281670"/>
                <a:gd name="connsiteX28" fmla="*/ 7311611 w 8613218"/>
                <a:gd name="connsiteY28" fmla="*/ 3701570 h 6281670"/>
                <a:gd name="connsiteX29" fmla="*/ 7883672 w 8613218"/>
                <a:gd name="connsiteY29" fmla="*/ 2875784 h 6281670"/>
                <a:gd name="connsiteX30" fmla="*/ 7909246 w 8613218"/>
                <a:gd name="connsiteY30" fmla="*/ 2790311 h 6281670"/>
                <a:gd name="connsiteX31" fmla="*/ 7835888 w 8613218"/>
                <a:gd name="connsiteY31" fmla="*/ 3051440 h 6281670"/>
                <a:gd name="connsiteX32" fmla="*/ 7279306 w 8613218"/>
                <a:gd name="connsiteY32" fmla="*/ 3802522 h 6281670"/>
                <a:gd name="connsiteX33" fmla="*/ 6992603 w 8613218"/>
                <a:gd name="connsiteY33" fmla="*/ 4017213 h 6281670"/>
                <a:gd name="connsiteX34" fmla="*/ 6713302 w 8613218"/>
                <a:gd name="connsiteY34" fmla="*/ 4190851 h 6281670"/>
                <a:gd name="connsiteX35" fmla="*/ 6627830 w 8613218"/>
                <a:gd name="connsiteY35" fmla="*/ 4239308 h 6281670"/>
                <a:gd name="connsiteX36" fmla="*/ 6605620 w 8613218"/>
                <a:gd name="connsiteY36" fmla="*/ 4251422 h 6281670"/>
                <a:gd name="connsiteX37" fmla="*/ 6226714 w 8613218"/>
                <a:gd name="connsiteY37" fmla="*/ 4447268 h 6281670"/>
                <a:gd name="connsiteX38" fmla="*/ 5314782 w 8613218"/>
                <a:gd name="connsiteY38" fmla="*/ 4943279 h 6281670"/>
                <a:gd name="connsiteX39" fmla="*/ 5158643 w 8613218"/>
                <a:gd name="connsiteY39" fmla="*/ 5046250 h 6281670"/>
                <a:gd name="connsiteX40" fmla="*/ 5162681 w 8613218"/>
                <a:gd name="connsiteY40" fmla="*/ 5025387 h 6281670"/>
                <a:gd name="connsiteX41" fmla="*/ 5227290 w 8613218"/>
                <a:gd name="connsiteY41" fmla="*/ 4323434 h 6281670"/>
                <a:gd name="connsiteX42" fmla="*/ 5106148 w 8613218"/>
                <a:gd name="connsiteY42" fmla="*/ 3860401 h 6281670"/>
                <a:gd name="connsiteX43" fmla="*/ 5139799 w 8613218"/>
                <a:gd name="connsiteY43" fmla="*/ 3818675 h 6281670"/>
                <a:gd name="connsiteX44" fmla="*/ 5695034 w 8613218"/>
                <a:gd name="connsiteY44" fmla="*/ 3194119 h 6281670"/>
                <a:gd name="connsiteX45" fmla="*/ 5830983 w 8613218"/>
                <a:gd name="connsiteY45" fmla="*/ 3023174 h 6281670"/>
                <a:gd name="connsiteX46" fmla="*/ 5873382 w 8613218"/>
                <a:gd name="connsiteY46" fmla="*/ 3008367 h 6281670"/>
                <a:gd name="connsiteX47" fmla="*/ 5983083 w 8613218"/>
                <a:gd name="connsiteY47" fmla="*/ 3009040 h 6281670"/>
                <a:gd name="connsiteX48" fmla="*/ 6257000 w 8613218"/>
                <a:gd name="connsiteY48" fmla="*/ 2840787 h 6281670"/>
                <a:gd name="connsiteX49" fmla="*/ 6605620 w 8613218"/>
                <a:gd name="connsiteY49" fmla="*/ 2172485 h 6281670"/>
                <a:gd name="connsiteX50" fmla="*/ 6623118 w 8613218"/>
                <a:gd name="connsiteY50" fmla="*/ 1339969 h 6281670"/>
                <a:gd name="connsiteX51" fmla="*/ 6528224 w 8613218"/>
                <a:gd name="connsiteY51" fmla="*/ 660899 h 6281670"/>
                <a:gd name="connsiteX52" fmla="*/ 6514091 w 8613218"/>
                <a:gd name="connsiteY52" fmla="*/ 520239 h 6281670"/>
                <a:gd name="connsiteX53" fmla="*/ 6493900 w 8613218"/>
                <a:gd name="connsiteY53" fmla="*/ 546486 h 6281670"/>
                <a:gd name="connsiteX54" fmla="*/ 6244212 w 8613218"/>
                <a:gd name="connsiteY54" fmla="*/ 975869 h 6281670"/>
                <a:gd name="connsiteX55" fmla="*/ 5935300 w 8613218"/>
                <a:gd name="connsiteY55" fmla="*/ 1788868 h 6281670"/>
                <a:gd name="connsiteX56" fmla="*/ 5707148 w 8613218"/>
                <a:gd name="connsiteY56" fmla="*/ 2531874 h 6281670"/>
                <a:gd name="connsiteX57" fmla="*/ 5679555 w 8613218"/>
                <a:gd name="connsiteY57" fmla="*/ 2738489 h 6281670"/>
                <a:gd name="connsiteX58" fmla="*/ 5734069 w 8613218"/>
                <a:gd name="connsiteY58" fmla="*/ 2914818 h 6281670"/>
                <a:gd name="connsiteX59" fmla="*/ 5963566 w 8613218"/>
                <a:gd name="connsiteY59" fmla="*/ 2599175 h 6281670"/>
                <a:gd name="connsiteX60" fmla="*/ 6141914 w 8613218"/>
                <a:gd name="connsiteY60" fmla="*/ 2254593 h 6281670"/>
                <a:gd name="connsiteX61" fmla="*/ 6262384 w 8613218"/>
                <a:gd name="connsiteY61" fmla="*/ 1884436 h 6281670"/>
                <a:gd name="connsiteX62" fmla="*/ 6343145 w 8613218"/>
                <a:gd name="connsiteY62" fmla="*/ 1508222 h 6281670"/>
                <a:gd name="connsiteX63" fmla="*/ 6310167 w 8613218"/>
                <a:gd name="connsiteY63" fmla="*/ 1747814 h 6281670"/>
                <a:gd name="connsiteX64" fmla="*/ 6045001 w 8613218"/>
                <a:gd name="connsiteY64" fmla="*/ 2568890 h 6281670"/>
                <a:gd name="connsiteX65" fmla="*/ 5560432 w 8613218"/>
                <a:gd name="connsiteY65" fmla="*/ 3235173 h 6281670"/>
                <a:gd name="connsiteX66" fmla="*/ 5096726 w 8613218"/>
                <a:gd name="connsiteY66" fmla="*/ 3741278 h 6281670"/>
                <a:gd name="connsiteX67" fmla="*/ 5067113 w 8613218"/>
                <a:gd name="connsiteY67" fmla="*/ 3767525 h 6281670"/>
                <a:gd name="connsiteX68" fmla="*/ 4911647 w 8613218"/>
                <a:gd name="connsiteY68" fmla="*/ 3459959 h 6281670"/>
                <a:gd name="connsiteX69" fmla="*/ 4890784 w 8613218"/>
                <a:gd name="connsiteY69" fmla="*/ 3404099 h 6281670"/>
                <a:gd name="connsiteX70" fmla="*/ 4849730 w 8613218"/>
                <a:gd name="connsiteY70" fmla="*/ 3028558 h 6281670"/>
                <a:gd name="connsiteX71" fmla="*/ 4856460 w 8613218"/>
                <a:gd name="connsiteY71" fmla="*/ 2981447 h 6281670"/>
                <a:gd name="connsiteX72" fmla="*/ 4952701 w 8613218"/>
                <a:gd name="connsiteY72" fmla="*/ 2717626 h 6281670"/>
                <a:gd name="connsiteX73" fmla="*/ 5173449 w 8613218"/>
                <a:gd name="connsiteY73" fmla="*/ 2368332 h 6281670"/>
                <a:gd name="connsiteX74" fmla="*/ 5481689 w 8613218"/>
                <a:gd name="connsiteY74" fmla="*/ 1759928 h 6281670"/>
                <a:gd name="connsiteX75" fmla="*/ 5514667 w 8613218"/>
                <a:gd name="connsiteY75" fmla="*/ 1741757 h 6281670"/>
                <a:gd name="connsiteX76" fmla="*/ 5803389 w 8613218"/>
                <a:gd name="connsiteY76" fmla="*/ 1570812 h 6281670"/>
                <a:gd name="connsiteX77" fmla="*/ 5822907 w 8613218"/>
                <a:gd name="connsiteY77" fmla="*/ 1095665 h 6281670"/>
                <a:gd name="connsiteX78" fmla="*/ 5540241 w 8613218"/>
                <a:gd name="connsiteY78" fmla="*/ 601000 h 6281670"/>
                <a:gd name="connsiteX79" fmla="*/ 5514667 w 8613218"/>
                <a:gd name="connsiteY79" fmla="*/ 600327 h 6281670"/>
                <a:gd name="connsiteX80" fmla="*/ 5421791 w 8613218"/>
                <a:gd name="connsiteY80" fmla="*/ 697914 h 6281670"/>
                <a:gd name="connsiteX81" fmla="*/ 5124319 w 8613218"/>
                <a:gd name="connsiteY81" fmla="*/ 1196617 h 6281670"/>
                <a:gd name="connsiteX82" fmla="*/ 5316801 w 8613218"/>
                <a:gd name="connsiteY82" fmla="*/ 1686570 h 6281670"/>
                <a:gd name="connsiteX83" fmla="*/ 5361220 w 8613218"/>
                <a:gd name="connsiteY83" fmla="*/ 1669072 h 6281670"/>
                <a:gd name="connsiteX84" fmla="*/ 5461499 w 8613218"/>
                <a:gd name="connsiteY84" fmla="*/ 1248439 h 6281670"/>
                <a:gd name="connsiteX85" fmla="*/ 5491784 w 8613218"/>
                <a:gd name="connsiteY85" fmla="*/ 1043170 h 6281670"/>
                <a:gd name="connsiteX86" fmla="*/ 5497841 w 8613218"/>
                <a:gd name="connsiteY86" fmla="*/ 1081532 h 6281670"/>
                <a:gd name="connsiteX87" fmla="*/ 5481016 w 8613218"/>
                <a:gd name="connsiteY87" fmla="*/ 1353429 h 6281670"/>
                <a:gd name="connsiteX88" fmla="*/ 5415734 w 8613218"/>
                <a:gd name="connsiteY88" fmla="*/ 1727624 h 6281670"/>
                <a:gd name="connsiteX89" fmla="*/ 5151240 w 8613218"/>
                <a:gd name="connsiteY89" fmla="*/ 2245171 h 6281670"/>
                <a:gd name="connsiteX90" fmla="*/ 4908282 w 8613218"/>
                <a:gd name="connsiteY90" fmla="*/ 2596483 h 6281670"/>
                <a:gd name="connsiteX91" fmla="*/ 4750124 w 8613218"/>
                <a:gd name="connsiteY91" fmla="*/ 2989523 h 6281670"/>
                <a:gd name="connsiteX92" fmla="*/ 4747432 w 8613218"/>
                <a:gd name="connsiteY92" fmla="*/ 3017116 h 6281670"/>
                <a:gd name="connsiteX93" fmla="*/ 4743394 w 8613218"/>
                <a:gd name="connsiteY93" fmla="*/ 3043364 h 6281670"/>
                <a:gd name="connsiteX94" fmla="*/ 4737337 w 8613218"/>
                <a:gd name="connsiteY94" fmla="*/ 3162487 h 6281670"/>
                <a:gd name="connsiteX95" fmla="*/ 4680804 w 8613218"/>
                <a:gd name="connsiteY95" fmla="*/ 3076341 h 6281670"/>
                <a:gd name="connsiteX96" fmla="*/ 4591293 w 8613218"/>
                <a:gd name="connsiteY96" fmla="*/ 2915491 h 6281670"/>
                <a:gd name="connsiteX97" fmla="*/ 4573122 w 8613218"/>
                <a:gd name="connsiteY97" fmla="*/ 2881841 h 6281670"/>
                <a:gd name="connsiteX98" fmla="*/ 4565719 w 8613218"/>
                <a:gd name="connsiteY98" fmla="*/ 2868381 h 6281670"/>
                <a:gd name="connsiteX99" fmla="*/ 4552259 w 8613218"/>
                <a:gd name="connsiteY99" fmla="*/ 2838095 h 6281670"/>
                <a:gd name="connsiteX100" fmla="*/ 4404869 w 8613218"/>
                <a:gd name="connsiteY100" fmla="*/ 2499569 h 6281670"/>
                <a:gd name="connsiteX101" fmla="*/ 4425059 w 8613218"/>
                <a:gd name="connsiteY101" fmla="*/ 2408713 h 6281670"/>
                <a:gd name="connsiteX102" fmla="*/ 4497071 w 8613218"/>
                <a:gd name="connsiteY102" fmla="*/ 2304396 h 6281670"/>
                <a:gd name="connsiteX103" fmla="*/ 4551585 w 8613218"/>
                <a:gd name="connsiteY103" fmla="*/ 2152968 h 6281670"/>
                <a:gd name="connsiteX104" fmla="*/ 4741375 w 8613218"/>
                <a:gd name="connsiteY104" fmla="*/ 1413327 h 6281670"/>
                <a:gd name="connsiteX105" fmla="*/ 4929146 w 8613218"/>
                <a:gd name="connsiteY105" fmla="*/ 819730 h 6281670"/>
                <a:gd name="connsiteX106" fmla="*/ 5233347 w 8613218"/>
                <a:gd name="connsiteY106" fmla="*/ 28940 h 6281670"/>
                <a:gd name="connsiteX107" fmla="*/ 5238058 w 8613218"/>
                <a:gd name="connsiteY107" fmla="*/ 0 h 6281670"/>
                <a:gd name="connsiteX108" fmla="*/ 4976929 w 8613218"/>
                <a:gd name="connsiteY108" fmla="*/ 159504 h 6281670"/>
                <a:gd name="connsiteX109" fmla="*/ 4204984 w 8613218"/>
                <a:gd name="connsiteY109" fmla="*/ 890396 h 6281670"/>
                <a:gd name="connsiteX110" fmla="*/ 3943182 w 8613218"/>
                <a:gd name="connsiteY110" fmla="*/ 2139508 h 6281670"/>
                <a:gd name="connsiteX111" fmla="*/ 4076438 w 8613218"/>
                <a:gd name="connsiteY111" fmla="*/ 2389868 h 6281670"/>
                <a:gd name="connsiteX112" fmla="*/ 4215079 w 8613218"/>
                <a:gd name="connsiteY112" fmla="*/ 2474668 h 6281670"/>
                <a:gd name="connsiteX113" fmla="*/ 4244018 w 8613218"/>
                <a:gd name="connsiteY113" fmla="*/ 2445055 h 6281670"/>
                <a:gd name="connsiteX114" fmla="*/ 4230558 w 8613218"/>
                <a:gd name="connsiteY114" fmla="*/ 1718875 h 6281670"/>
                <a:gd name="connsiteX115" fmla="*/ 4411599 w 8613218"/>
                <a:gd name="connsiteY115" fmla="*/ 1186522 h 6281670"/>
                <a:gd name="connsiteX116" fmla="*/ 4552259 w 8613218"/>
                <a:gd name="connsiteY116" fmla="*/ 934815 h 6281670"/>
                <a:gd name="connsiteX117" fmla="*/ 4572449 w 8613218"/>
                <a:gd name="connsiteY117" fmla="*/ 920008 h 6281670"/>
                <a:gd name="connsiteX118" fmla="*/ 4553604 w 8613218"/>
                <a:gd name="connsiteY118" fmla="*/ 956351 h 6281670"/>
                <a:gd name="connsiteX119" fmla="*/ 4390735 w 8613218"/>
                <a:gd name="connsiteY119" fmla="*/ 1302280 h 6281670"/>
                <a:gd name="connsiteX120" fmla="*/ 4340260 w 8613218"/>
                <a:gd name="connsiteY120" fmla="*/ 2524471 h 6281670"/>
                <a:gd name="connsiteX121" fmla="*/ 4501109 w 8613218"/>
                <a:gd name="connsiteY121" fmla="*/ 2892609 h 6281670"/>
                <a:gd name="connsiteX122" fmla="*/ 4519281 w 8613218"/>
                <a:gd name="connsiteY122" fmla="*/ 2931644 h 6281670"/>
                <a:gd name="connsiteX123" fmla="*/ 4692918 w 8613218"/>
                <a:gd name="connsiteY123" fmla="*/ 3241230 h 6281670"/>
                <a:gd name="connsiteX124" fmla="*/ 4992409 w 8613218"/>
                <a:gd name="connsiteY124" fmla="*/ 3809925 h 6281670"/>
                <a:gd name="connsiteX125" fmla="*/ 5000485 w 8613218"/>
                <a:gd name="connsiteY125" fmla="*/ 3847614 h 6281670"/>
                <a:gd name="connsiteX126" fmla="*/ 4993755 w 8613218"/>
                <a:gd name="connsiteY126" fmla="*/ 3855017 h 6281670"/>
                <a:gd name="connsiteX127" fmla="*/ 4993082 w 8613218"/>
                <a:gd name="connsiteY127" fmla="*/ 3855690 h 6281670"/>
                <a:gd name="connsiteX128" fmla="*/ 4982313 w 8613218"/>
                <a:gd name="connsiteY128" fmla="*/ 3867131 h 6281670"/>
                <a:gd name="connsiteX129" fmla="*/ 4626290 w 8613218"/>
                <a:gd name="connsiteY129" fmla="*/ 4274977 h 6281670"/>
                <a:gd name="connsiteX130" fmla="*/ 4180755 w 8613218"/>
                <a:gd name="connsiteY130" fmla="*/ 4968853 h 6281670"/>
                <a:gd name="connsiteX131" fmla="*/ 4071727 w 8613218"/>
                <a:gd name="connsiteY131" fmla="*/ 5853192 h 6281670"/>
                <a:gd name="connsiteX132" fmla="*/ 4040769 w 8613218"/>
                <a:gd name="connsiteY132" fmla="*/ 5907706 h 6281670"/>
                <a:gd name="connsiteX133" fmla="*/ 4005099 w 8613218"/>
                <a:gd name="connsiteY133" fmla="*/ 5881459 h 6281670"/>
                <a:gd name="connsiteX134" fmla="*/ 4007791 w 8613218"/>
                <a:gd name="connsiteY134" fmla="*/ 5830983 h 6281670"/>
                <a:gd name="connsiteX135" fmla="*/ 3990293 w 8613218"/>
                <a:gd name="connsiteY135" fmla="*/ 5807427 h 6281670"/>
                <a:gd name="connsiteX136" fmla="*/ 3964045 w 8613218"/>
                <a:gd name="connsiteY136" fmla="*/ 5789256 h 6281670"/>
                <a:gd name="connsiteX137" fmla="*/ 3941836 w 8613218"/>
                <a:gd name="connsiteY137" fmla="*/ 5705129 h 6281670"/>
                <a:gd name="connsiteX138" fmla="*/ 3908185 w 8613218"/>
                <a:gd name="connsiteY138" fmla="*/ 5236040 h 6281670"/>
                <a:gd name="connsiteX139" fmla="*/ 3918953 w 8613218"/>
                <a:gd name="connsiteY139" fmla="*/ 4237288 h 6281670"/>
                <a:gd name="connsiteX140" fmla="*/ 3786370 w 8613218"/>
                <a:gd name="connsiteY140" fmla="*/ 3122779 h 6281670"/>
                <a:gd name="connsiteX141" fmla="*/ 3570333 w 8613218"/>
                <a:gd name="connsiteY141" fmla="*/ 2570236 h 6281670"/>
                <a:gd name="connsiteX142" fmla="*/ 3563603 w 8613218"/>
                <a:gd name="connsiteY142" fmla="*/ 2556776 h 6281670"/>
                <a:gd name="connsiteX143" fmla="*/ 3556872 w 8613218"/>
                <a:gd name="connsiteY143" fmla="*/ 2543315 h 6281670"/>
                <a:gd name="connsiteX144" fmla="*/ 3531298 w 8613218"/>
                <a:gd name="connsiteY144" fmla="*/ 2494185 h 6281670"/>
                <a:gd name="connsiteX145" fmla="*/ 3525241 w 8613218"/>
                <a:gd name="connsiteY145" fmla="*/ 2482071 h 6281670"/>
                <a:gd name="connsiteX146" fmla="*/ 3410829 w 8613218"/>
                <a:gd name="connsiteY146" fmla="*/ 2273437 h 6281670"/>
                <a:gd name="connsiteX147" fmla="*/ 3411502 w 8613218"/>
                <a:gd name="connsiteY147" fmla="*/ 2229018 h 6281670"/>
                <a:gd name="connsiteX148" fmla="*/ 3451209 w 8613218"/>
                <a:gd name="connsiteY148" fmla="*/ 2126720 h 6281670"/>
                <a:gd name="connsiteX149" fmla="*/ 3431692 w 8613218"/>
                <a:gd name="connsiteY149" fmla="*/ 1895877 h 6281670"/>
                <a:gd name="connsiteX150" fmla="*/ 3186715 w 8613218"/>
                <a:gd name="connsiteY150" fmla="*/ 1401886 h 6281670"/>
                <a:gd name="connsiteX151" fmla="*/ 2531874 w 8613218"/>
                <a:gd name="connsiteY151" fmla="*/ 701952 h 6281670"/>
                <a:gd name="connsiteX152" fmla="*/ 1731662 w 8613218"/>
                <a:gd name="connsiteY152" fmla="*/ 39035 h 6281670"/>
                <a:gd name="connsiteX153" fmla="*/ 1722913 w 8613218"/>
                <a:gd name="connsiteY153" fmla="*/ 36343 h 6281670"/>
                <a:gd name="connsiteX154" fmla="*/ 1723586 w 8613218"/>
                <a:gd name="connsiteY154" fmla="*/ 47111 h 6281670"/>
                <a:gd name="connsiteX155" fmla="*/ 1984042 w 8613218"/>
                <a:gd name="connsiteY155" fmla="*/ 871552 h 6281670"/>
                <a:gd name="connsiteX156" fmla="*/ 2773486 w 8613218"/>
                <a:gd name="connsiteY156" fmla="*/ 2064130 h 6281670"/>
                <a:gd name="connsiteX157" fmla="*/ 3058170 w 8613218"/>
                <a:gd name="connsiteY157" fmla="*/ 2286897 h 6281670"/>
                <a:gd name="connsiteX158" fmla="*/ 3235845 w 8613218"/>
                <a:gd name="connsiteY158" fmla="*/ 2329297 h 6281670"/>
                <a:gd name="connsiteX159" fmla="*/ 3256709 w 8613218"/>
                <a:gd name="connsiteY159" fmla="*/ 2294974 h 6281670"/>
                <a:gd name="connsiteX160" fmla="*/ 3083072 w 8613218"/>
                <a:gd name="connsiteY160" fmla="*/ 1999521 h 6281670"/>
                <a:gd name="connsiteX161" fmla="*/ 2450440 w 8613218"/>
                <a:gd name="connsiteY161" fmla="*/ 1092973 h 6281670"/>
                <a:gd name="connsiteX162" fmla="*/ 2432941 w 8613218"/>
                <a:gd name="connsiteY162" fmla="*/ 1062014 h 6281670"/>
                <a:gd name="connsiteX163" fmla="*/ 2454478 w 8613218"/>
                <a:gd name="connsiteY163" fmla="*/ 1076820 h 6281670"/>
                <a:gd name="connsiteX164" fmla="*/ 2967986 w 8613218"/>
                <a:gd name="connsiteY164" fmla="*/ 1739738 h 6281670"/>
                <a:gd name="connsiteX165" fmla="*/ 3266131 w 8613218"/>
                <a:gd name="connsiteY165" fmla="*/ 2175850 h 6281670"/>
                <a:gd name="connsiteX166" fmla="*/ 3457939 w 8613218"/>
                <a:gd name="connsiteY166" fmla="*/ 2509665 h 6281670"/>
                <a:gd name="connsiteX167" fmla="*/ 3464670 w 8613218"/>
                <a:gd name="connsiteY167" fmla="*/ 2523125 h 6281670"/>
                <a:gd name="connsiteX168" fmla="*/ 3471400 w 8613218"/>
                <a:gd name="connsiteY168" fmla="*/ 2536585 h 6281670"/>
                <a:gd name="connsiteX169" fmla="*/ 3478130 w 8613218"/>
                <a:gd name="connsiteY169" fmla="*/ 2550045 h 6281670"/>
                <a:gd name="connsiteX170" fmla="*/ 3484860 w 8613218"/>
                <a:gd name="connsiteY170" fmla="*/ 2563506 h 6281670"/>
                <a:gd name="connsiteX171" fmla="*/ 3491590 w 8613218"/>
                <a:gd name="connsiteY171" fmla="*/ 2576966 h 6281670"/>
                <a:gd name="connsiteX172" fmla="*/ 3498320 w 8613218"/>
                <a:gd name="connsiteY172" fmla="*/ 2590426 h 6281670"/>
                <a:gd name="connsiteX173" fmla="*/ 3504378 w 8613218"/>
                <a:gd name="connsiteY173" fmla="*/ 2605906 h 6281670"/>
                <a:gd name="connsiteX174" fmla="*/ 3733875 w 8613218"/>
                <a:gd name="connsiteY174" fmla="*/ 3249979 h 6281670"/>
                <a:gd name="connsiteX175" fmla="*/ 3823385 w 8613218"/>
                <a:gd name="connsiteY175" fmla="*/ 4359777 h 6281670"/>
                <a:gd name="connsiteX176" fmla="*/ 3816655 w 8613218"/>
                <a:gd name="connsiteY176" fmla="*/ 4369199 h 6281670"/>
                <a:gd name="connsiteX177" fmla="*/ 3800503 w 8613218"/>
                <a:gd name="connsiteY177" fmla="*/ 4322761 h 6281670"/>
                <a:gd name="connsiteX178" fmla="*/ 3407464 w 8613218"/>
                <a:gd name="connsiteY178" fmla="*/ 3663208 h 6281670"/>
                <a:gd name="connsiteX179" fmla="*/ 2516395 w 8613218"/>
                <a:gd name="connsiteY179" fmla="*/ 2980101 h 6281670"/>
                <a:gd name="connsiteX180" fmla="*/ 2502934 w 8613218"/>
                <a:gd name="connsiteY180" fmla="*/ 2971351 h 6281670"/>
                <a:gd name="connsiteX181" fmla="*/ 2390541 w 8613218"/>
                <a:gd name="connsiteY181" fmla="*/ 2898666 h 6281670"/>
                <a:gd name="connsiteX182" fmla="*/ 2247863 w 8613218"/>
                <a:gd name="connsiteY182" fmla="*/ 2802425 h 6281670"/>
                <a:gd name="connsiteX183" fmla="*/ 2055381 w 8613218"/>
                <a:gd name="connsiteY183" fmla="*/ 2665131 h 6281670"/>
                <a:gd name="connsiteX184" fmla="*/ 1471879 w 8613218"/>
                <a:gd name="connsiteY184" fmla="*/ 2148930 h 6281670"/>
                <a:gd name="connsiteX185" fmla="*/ 1461111 w 8613218"/>
                <a:gd name="connsiteY185" fmla="*/ 2109895 h 6281670"/>
                <a:gd name="connsiteX186" fmla="*/ 1501492 w 8613218"/>
                <a:gd name="connsiteY186" fmla="*/ 1918759 h 6281670"/>
                <a:gd name="connsiteX187" fmla="*/ 1395155 w 8613218"/>
                <a:gd name="connsiteY187" fmla="*/ 1570812 h 6281670"/>
                <a:gd name="connsiteX188" fmla="*/ 937507 w 8613218"/>
                <a:gd name="connsiteY188" fmla="*/ 860783 h 6281670"/>
                <a:gd name="connsiteX189" fmla="*/ 682435 w 8613218"/>
                <a:gd name="connsiteY189" fmla="*/ 471109 h 6281670"/>
                <a:gd name="connsiteX190" fmla="*/ 590905 w 8613218"/>
                <a:gd name="connsiteY190" fmla="*/ 214691 h 6281670"/>
                <a:gd name="connsiteX191" fmla="*/ 581483 w 8613218"/>
                <a:gd name="connsiteY191" fmla="*/ 222767 h 6281670"/>
                <a:gd name="connsiteX192" fmla="*/ 555909 w 8613218"/>
                <a:gd name="connsiteY192" fmla="*/ 262475 h 6281670"/>
                <a:gd name="connsiteX193" fmla="*/ 423998 w 8613218"/>
                <a:gd name="connsiteY193" fmla="*/ 619845 h 6281670"/>
                <a:gd name="connsiteX194" fmla="*/ 443515 w 8613218"/>
                <a:gd name="connsiteY194" fmla="*/ 1227575 h 6281670"/>
                <a:gd name="connsiteX195" fmla="*/ 806942 w 8613218"/>
                <a:gd name="connsiteY195" fmla="*/ 1996156 h 6281670"/>
                <a:gd name="connsiteX196" fmla="*/ 1087589 w 8613218"/>
                <a:gd name="connsiteY196" fmla="*/ 2216231 h 6281670"/>
                <a:gd name="connsiteX197" fmla="*/ 1317086 w 8613218"/>
                <a:gd name="connsiteY197" fmla="*/ 2233729 h 6281670"/>
                <a:gd name="connsiteX198" fmla="*/ 1327181 w 8613218"/>
                <a:gd name="connsiteY198" fmla="*/ 2198060 h 6281670"/>
                <a:gd name="connsiteX199" fmla="*/ 816364 w 8613218"/>
                <a:gd name="connsiteY199" fmla="*/ 1324489 h 6281670"/>
                <a:gd name="connsiteX200" fmla="*/ 702625 w 8613218"/>
                <a:gd name="connsiteY200" fmla="*/ 1031056 h 6281670"/>
                <a:gd name="connsiteX201" fmla="*/ 767908 w 8613218"/>
                <a:gd name="connsiteY201" fmla="*/ 1173061 h 6281670"/>
                <a:gd name="connsiteX202" fmla="*/ 1444285 w 8613218"/>
                <a:gd name="connsiteY202" fmla="*/ 2226326 h 6281670"/>
                <a:gd name="connsiteX203" fmla="*/ 2209501 w 8613218"/>
                <a:gd name="connsiteY203" fmla="*/ 2876457 h 6281670"/>
                <a:gd name="connsiteX204" fmla="*/ 2308434 w 8613218"/>
                <a:gd name="connsiteY204" fmla="*/ 2939720 h 6281670"/>
                <a:gd name="connsiteX205" fmla="*/ 2340738 w 8613218"/>
                <a:gd name="connsiteY205" fmla="*/ 2972025 h 6281670"/>
                <a:gd name="connsiteX206" fmla="*/ 2302377 w 8613218"/>
                <a:gd name="connsiteY206" fmla="*/ 2972025 h 6281670"/>
                <a:gd name="connsiteX207" fmla="*/ 2266034 w 8613218"/>
                <a:gd name="connsiteY207" fmla="*/ 2967313 h 6281670"/>
                <a:gd name="connsiteX208" fmla="*/ 1817807 w 8613218"/>
                <a:gd name="connsiteY208" fmla="*/ 3025866 h 6281670"/>
                <a:gd name="connsiteX209" fmla="*/ 1007500 w 8613218"/>
                <a:gd name="connsiteY209" fmla="*/ 3309877 h 6281670"/>
                <a:gd name="connsiteX210" fmla="*/ 960389 w 8613218"/>
                <a:gd name="connsiteY210" fmla="*/ 3293725 h 6281670"/>
                <a:gd name="connsiteX211" fmla="*/ 446207 w 8613218"/>
                <a:gd name="connsiteY211" fmla="*/ 3134221 h 6281670"/>
                <a:gd name="connsiteX212" fmla="*/ 217383 w 8613218"/>
                <a:gd name="connsiteY212" fmla="*/ 3227096 h 6281670"/>
                <a:gd name="connsiteX213" fmla="*/ 0 w 8613218"/>
                <a:gd name="connsiteY213" fmla="*/ 3236518 h 6281670"/>
                <a:gd name="connsiteX214" fmla="*/ 0 w 8613218"/>
                <a:gd name="connsiteY214" fmla="*/ 3330740 h 6281670"/>
                <a:gd name="connsiteX215" fmla="*/ 9422 w 8613218"/>
                <a:gd name="connsiteY215" fmla="*/ 3346892 h 6281670"/>
                <a:gd name="connsiteX216" fmla="*/ 255072 w 8613218"/>
                <a:gd name="connsiteY216" fmla="*/ 3717723 h 6281670"/>
                <a:gd name="connsiteX217" fmla="*/ 747044 w 8613218"/>
                <a:gd name="connsiteY217" fmla="*/ 3826078 h 6281670"/>
                <a:gd name="connsiteX218" fmla="*/ 1016249 w 8613218"/>
                <a:gd name="connsiteY218" fmla="*/ 3490244 h 6281670"/>
                <a:gd name="connsiteX219" fmla="*/ 981253 w 8613218"/>
                <a:gd name="connsiteY219" fmla="*/ 3461305 h 6281670"/>
                <a:gd name="connsiteX220" fmla="*/ 563312 w 8613218"/>
                <a:gd name="connsiteY220" fmla="*/ 3490917 h 6281670"/>
                <a:gd name="connsiteX221" fmla="*/ 390347 w 8613218"/>
                <a:gd name="connsiteY221" fmla="*/ 3460632 h 6281670"/>
                <a:gd name="connsiteX222" fmla="*/ 489953 w 8613218"/>
                <a:gd name="connsiteY222" fmla="*/ 3463997 h 6281670"/>
                <a:gd name="connsiteX223" fmla="*/ 903183 w 8613218"/>
                <a:gd name="connsiteY223" fmla="*/ 3408137 h 6281670"/>
                <a:gd name="connsiteX224" fmla="*/ 1043170 w 8613218"/>
                <a:gd name="connsiteY224" fmla="*/ 3372467 h 6281670"/>
                <a:gd name="connsiteX225" fmla="*/ 1508895 w 8613218"/>
                <a:gd name="connsiteY225" fmla="*/ 3218347 h 6281670"/>
                <a:gd name="connsiteX226" fmla="*/ 1912029 w 8613218"/>
                <a:gd name="connsiteY226" fmla="*/ 3101243 h 6281670"/>
                <a:gd name="connsiteX227" fmla="*/ 1912029 w 8613218"/>
                <a:gd name="connsiteY227" fmla="*/ 3101243 h 6281670"/>
                <a:gd name="connsiteX228" fmla="*/ 1924816 w 8613218"/>
                <a:gd name="connsiteY228" fmla="*/ 3099224 h 6281670"/>
                <a:gd name="connsiteX229" fmla="*/ 1986061 w 8613218"/>
                <a:gd name="connsiteY229" fmla="*/ 3087783 h 6281670"/>
                <a:gd name="connsiteX230" fmla="*/ 1992791 w 8613218"/>
                <a:gd name="connsiteY230" fmla="*/ 3087110 h 6281670"/>
                <a:gd name="connsiteX231" fmla="*/ 2087013 w 8613218"/>
                <a:gd name="connsiteY231" fmla="*/ 3074322 h 6281670"/>
                <a:gd name="connsiteX232" fmla="*/ 2113933 w 8613218"/>
                <a:gd name="connsiteY232" fmla="*/ 3072976 h 6281670"/>
                <a:gd name="connsiteX233" fmla="*/ 2118644 w 8613218"/>
                <a:gd name="connsiteY233" fmla="*/ 3064227 h 6281670"/>
                <a:gd name="connsiteX234" fmla="*/ 2257958 w 8613218"/>
                <a:gd name="connsiteY234" fmla="*/ 3064227 h 6281670"/>
                <a:gd name="connsiteX235" fmla="*/ 2262669 w 8613218"/>
                <a:gd name="connsiteY235" fmla="*/ 3072976 h 6281670"/>
                <a:gd name="connsiteX236" fmla="*/ 2434960 w 8613218"/>
                <a:gd name="connsiteY236" fmla="*/ 3101243 h 6281670"/>
                <a:gd name="connsiteX237" fmla="*/ 2635518 w 8613218"/>
                <a:gd name="connsiteY237" fmla="*/ 3164506 h 6281670"/>
                <a:gd name="connsiteX238" fmla="*/ 3038653 w 8613218"/>
                <a:gd name="connsiteY238" fmla="*/ 3453902 h 6281670"/>
                <a:gd name="connsiteX239" fmla="*/ 3580428 w 8613218"/>
                <a:gd name="connsiteY239" fmla="*/ 4087880 h 6281670"/>
                <a:gd name="connsiteX240" fmla="*/ 3776274 w 8613218"/>
                <a:gd name="connsiteY240" fmla="*/ 4626290 h 6281670"/>
                <a:gd name="connsiteX241" fmla="*/ 3813963 w 8613218"/>
                <a:gd name="connsiteY241" fmla="*/ 4802619 h 6281670"/>
                <a:gd name="connsiteX242" fmla="*/ 3811944 w 8613218"/>
                <a:gd name="connsiteY242" fmla="*/ 5407658 h 6281670"/>
                <a:gd name="connsiteX243" fmla="*/ 3881265 w 8613218"/>
                <a:gd name="connsiteY243" fmla="*/ 5874056 h 6281670"/>
                <a:gd name="connsiteX244" fmla="*/ 3879919 w 8613218"/>
                <a:gd name="connsiteY244" fmla="*/ 5898957 h 6281670"/>
                <a:gd name="connsiteX245" fmla="*/ 3757430 w 8613218"/>
                <a:gd name="connsiteY245" fmla="*/ 5946068 h 6281670"/>
                <a:gd name="connsiteX246" fmla="*/ 3743970 w 8613218"/>
                <a:gd name="connsiteY246" fmla="*/ 6053750 h 6281670"/>
                <a:gd name="connsiteX247" fmla="*/ 3803195 w 8613218"/>
                <a:gd name="connsiteY247" fmla="*/ 6092112 h 6281670"/>
                <a:gd name="connsiteX248" fmla="*/ 3896071 w 8613218"/>
                <a:gd name="connsiteY248" fmla="*/ 6023464 h 6281670"/>
                <a:gd name="connsiteX249" fmla="*/ 3920972 w 8613218"/>
                <a:gd name="connsiteY249" fmla="*/ 5996544 h 6281670"/>
                <a:gd name="connsiteX250" fmla="*/ 3918953 w 8613218"/>
                <a:gd name="connsiteY250" fmla="*/ 6053077 h 6281670"/>
                <a:gd name="connsiteX251" fmla="*/ 3931741 w 8613218"/>
                <a:gd name="connsiteY251" fmla="*/ 6077978 h 6281670"/>
                <a:gd name="connsiteX252" fmla="*/ 3951931 w 8613218"/>
                <a:gd name="connsiteY252" fmla="*/ 6055769 h 6281670"/>
                <a:gd name="connsiteX253" fmla="*/ 3972121 w 8613218"/>
                <a:gd name="connsiteY253" fmla="*/ 5988468 h 6281670"/>
                <a:gd name="connsiteX254" fmla="*/ 3994331 w 8613218"/>
                <a:gd name="connsiteY254" fmla="*/ 5968277 h 6281670"/>
                <a:gd name="connsiteX255" fmla="*/ 4005099 w 8613218"/>
                <a:gd name="connsiteY255" fmla="*/ 5995198 h 6281670"/>
                <a:gd name="connsiteX256" fmla="*/ 4071054 w 8613218"/>
                <a:gd name="connsiteY256" fmla="*/ 6040290 h 6281670"/>
                <a:gd name="connsiteX257" fmla="*/ 4100667 w 8613218"/>
                <a:gd name="connsiteY257" fmla="*/ 6026829 h 6281670"/>
                <a:gd name="connsiteX258" fmla="*/ 4110089 w 8613218"/>
                <a:gd name="connsiteY258" fmla="*/ 5993179 h 6281670"/>
                <a:gd name="connsiteX259" fmla="*/ 4124895 w 8613218"/>
                <a:gd name="connsiteY259" fmla="*/ 6032214 h 6281670"/>
                <a:gd name="connsiteX260" fmla="*/ 4117492 w 8613218"/>
                <a:gd name="connsiteY260" fmla="*/ 6106918 h 6281670"/>
                <a:gd name="connsiteX261" fmla="*/ 4080476 w 8613218"/>
                <a:gd name="connsiteY261" fmla="*/ 6141242 h 6281670"/>
                <a:gd name="connsiteX262" fmla="*/ 4176717 w 8613218"/>
                <a:gd name="connsiteY262" fmla="*/ 6189025 h 6281670"/>
                <a:gd name="connsiteX263" fmla="*/ 4170660 w 8613218"/>
                <a:gd name="connsiteY263" fmla="*/ 6271133 h 6281670"/>
                <a:gd name="connsiteX264" fmla="*/ 4195562 w 8613218"/>
                <a:gd name="connsiteY264" fmla="*/ 6277863 h 6281670"/>
                <a:gd name="connsiteX265" fmla="*/ 4261517 w 8613218"/>
                <a:gd name="connsiteY265" fmla="*/ 6267768 h 6281670"/>
                <a:gd name="connsiteX266" fmla="*/ 4289784 w 8613218"/>
                <a:gd name="connsiteY266" fmla="*/ 6247578 h 6281670"/>
                <a:gd name="connsiteX267" fmla="*/ 4295840 w 8613218"/>
                <a:gd name="connsiteY267" fmla="*/ 6204505 h 6281670"/>
                <a:gd name="connsiteX268" fmla="*/ 4305936 w 8613218"/>
                <a:gd name="connsiteY268" fmla="*/ 6182969 h 6281670"/>
                <a:gd name="connsiteX269" fmla="*/ 4324107 w 8613218"/>
                <a:gd name="connsiteY269" fmla="*/ 6199794 h 6281670"/>
                <a:gd name="connsiteX270" fmla="*/ 4336894 w 8613218"/>
                <a:gd name="connsiteY270" fmla="*/ 6230752 h 6281670"/>
                <a:gd name="connsiteX271" fmla="*/ 4342951 w 8613218"/>
                <a:gd name="connsiteY271" fmla="*/ 6226714 h 6281670"/>
                <a:gd name="connsiteX272" fmla="*/ 4369872 w 8613218"/>
                <a:gd name="connsiteY272" fmla="*/ 6185660 h 6281670"/>
                <a:gd name="connsiteX273" fmla="*/ 4382659 w 8613218"/>
                <a:gd name="connsiteY273" fmla="*/ 6234791 h 6281670"/>
                <a:gd name="connsiteX274" fmla="*/ 4406888 w 8613218"/>
                <a:gd name="connsiteY274" fmla="*/ 6265749 h 6281670"/>
                <a:gd name="connsiteX275" fmla="*/ 4484284 w 8613218"/>
                <a:gd name="connsiteY275" fmla="*/ 6275171 h 6281670"/>
                <a:gd name="connsiteX276" fmla="*/ 4499090 w 8613218"/>
                <a:gd name="connsiteY276" fmla="*/ 6272479 h 6281670"/>
                <a:gd name="connsiteX277" fmla="*/ 4512551 w 8613218"/>
                <a:gd name="connsiteY277" fmla="*/ 6181622 h 6281670"/>
                <a:gd name="connsiteX278" fmla="*/ 4572449 w 8613218"/>
                <a:gd name="connsiteY278" fmla="*/ 6153356 h 6281670"/>
                <a:gd name="connsiteX279" fmla="*/ 4575814 w 8613218"/>
                <a:gd name="connsiteY279" fmla="*/ 6127781 h 6281670"/>
                <a:gd name="connsiteX280" fmla="*/ 4538125 w 8613218"/>
                <a:gd name="connsiteY280" fmla="*/ 6076633 h 6281670"/>
                <a:gd name="connsiteX281" fmla="*/ 4536779 w 8613218"/>
                <a:gd name="connsiteY281" fmla="*/ 6042309 h 6281670"/>
                <a:gd name="connsiteX282" fmla="*/ 4573122 w 8613218"/>
                <a:gd name="connsiteY282" fmla="*/ 6032214 h 6281670"/>
                <a:gd name="connsiteX283" fmla="*/ 4637731 w 8613218"/>
                <a:gd name="connsiteY283" fmla="*/ 6051058 h 6281670"/>
                <a:gd name="connsiteX284" fmla="*/ 4665997 w 8613218"/>
                <a:gd name="connsiteY284" fmla="*/ 6029522 h 6281670"/>
                <a:gd name="connsiteX285" fmla="*/ 4665997 w 8613218"/>
                <a:gd name="connsiteY285" fmla="*/ 5985776 h 6281670"/>
                <a:gd name="connsiteX286" fmla="*/ 4681477 w 8613218"/>
                <a:gd name="connsiteY286" fmla="*/ 5966931 h 6281670"/>
                <a:gd name="connsiteX287" fmla="*/ 4701667 w 8613218"/>
                <a:gd name="connsiteY287" fmla="*/ 5981065 h 6281670"/>
                <a:gd name="connsiteX288" fmla="*/ 4724550 w 8613218"/>
                <a:gd name="connsiteY288" fmla="*/ 6054423 h 6281670"/>
                <a:gd name="connsiteX289" fmla="*/ 4743394 w 8613218"/>
                <a:gd name="connsiteY289" fmla="*/ 6073268 h 6281670"/>
                <a:gd name="connsiteX290" fmla="*/ 4752143 w 8613218"/>
                <a:gd name="connsiteY290" fmla="*/ 6050385 h 6281670"/>
                <a:gd name="connsiteX291" fmla="*/ 4752143 w 8613218"/>
                <a:gd name="connsiteY291" fmla="*/ 5996544 h 6281670"/>
                <a:gd name="connsiteX292" fmla="*/ 4800600 w 8613218"/>
                <a:gd name="connsiteY292" fmla="*/ 6046347 h 6281670"/>
                <a:gd name="connsiteX293" fmla="*/ 4859825 w 8613218"/>
                <a:gd name="connsiteY293" fmla="*/ 6088747 h 6281670"/>
                <a:gd name="connsiteX294" fmla="*/ 4932511 w 8613218"/>
                <a:gd name="connsiteY294" fmla="*/ 6036252 h 6281670"/>
                <a:gd name="connsiteX295" fmla="*/ 4919050 w 8613218"/>
                <a:gd name="connsiteY295" fmla="*/ 5940011 h 6281670"/>
                <a:gd name="connsiteX296" fmla="*/ 4830213 w 8613218"/>
                <a:gd name="connsiteY296" fmla="*/ 5933281 h 6281670"/>
                <a:gd name="connsiteX297" fmla="*/ 4779064 w 8613218"/>
                <a:gd name="connsiteY297" fmla="*/ 5876074 h 6281670"/>
                <a:gd name="connsiteX298" fmla="*/ 4778391 w 8613218"/>
                <a:gd name="connsiteY298" fmla="*/ 5829637 h 6281670"/>
                <a:gd name="connsiteX299" fmla="*/ 5091342 w 8613218"/>
                <a:gd name="connsiteY299" fmla="*/ 5236712 h 6281670"/>
                <a:gd name="connsiteX300" fmla="*/ 5116243 w 8613218"/>
                <a:gd name="connsiteY300" fmla="*/ 5202389 h 6281670"/>
                <a:gd name="connsiteX301" fmla="*/ 5269690 w 8613218"/>
                <a:gd name="connsiteY301" fmla="*/ 5086631 h 6281670"/>
                <a:gd name="connsiteX302" fmla="*/ 5744837 w 8613218"/>
                <a:gd name="connsiteY302" fmla="*/ 4795889 h 6281670"/>
                <a:gd name="connsiteX303" fmla="*/ 5814830 w 8613218"/>
                <a:gd name="connsiteY303" fmla="*/ 4775699 h 6281670"/>
                <a:gd name="connsiteX304" fmla="*/ 6103553 w 8613218"/>
                <a:gd name="connsiteY304" fmla="*/ 4765603 h 6281670"/>
                <a:gd name="connsiteX305" fmla="*/ 7086824 w 8613218"/>
                <a:gd name="connsiteY305" fmla="*/ 4811369 h 6281670"/>
                <a:gd name="connsiteX306" fmla="*/ 7489959 w 8613218"/>
                <a:gd name="connsiteY306" fmla="*/ 4805311 h 6281670"/>
                <a:gd name="connsiteX307" fmla="*/ 7516880 w 8613218"/>
                <a:gd name="connsiteY307" fmla="*/ 4801946 h 6281670"/>
                <a:gd name="connsiteX308" fmla="*/ 7536397 w 8613218"/>
                <a:gd name="connsiteY308" fmla="*/ 4800600 h 6281670"/>
                <a:gd name="connsiteX309" fmla="*/ 7619850 w 8613218"/>
                <a:gd name="connsiteY309" fmla="*/ 4791178 h 6281670"/>
                <a:gd name="connsiteX310" fmla="*/ 7661577 w 8613218"/>
                <a:gd name="connsiteY310" fmla="*/ 4813388 h 6281670"/>
                <a:gd name="connsiteX311" fmla="*/ 7920014 w 8613218"/>
                <a:gd name="connsiteY311" fmla="*/ 5004523 h 6281670"/>
                <a:gd name="connsiteX312" fmla="*/ 8354780 w 8613218"/>
                <a:gd name="connsiteY312" fmla="*/ 4830886 h 6281670"/>
                <a:gd name="connsiteX313" fmla="*/ 8579567 w 8613218"/>
                <a:gd name="connsiteY313" fmla="*/ 4409580 h 6281670"/>
                <a:gd name="connsiteX314" fmla="*/ 8613217 w 8613218"/>
                <a:gd name="connsiteY314" fmla="*/ 4250076 h 6281670"/>
                <a:gd name="connsiteX315" fmla="*/ 8613217 w 8613218"/>
                <a:gd name="connsiteY315" fmla="*/ 4196235 h 6281670"/>
                <a:gd name="connsiteX316" fmla="*/ 8420062 w 8613218"/>
                <a:gd name="connsiteY316" fmla="*/ 4211041 h 6281670"/>
                <a:gd name="connsiteX317" fmla="*/ 4571776 w 8613218"/>
                <a:gd name="connsiteY317" fmla="*/ 915970 h 6281670"/>
                <a:gd name="connsiteX318" fmla="*/ 4583890 w 8613218"/>
                <a:gd name="connsiteY318" fmla="*/ 888377 h 6281670"/>
                <a:gd name="connsiteX319" fmla="*/ 4571776 w 8613218"/>
                <a:gd name="connsiteY319" fmla="*/ 915970 h 6281670"/>
                <a:gd name="connsiteX320" fmla="*/ 2362948 w 8613218"/>
                <a:gd name="connsiteY320" fmla="*/ 965100 h 6281670"/>
                <a:gd name="connsiteX321" fmla="*/ 2363621 w 8613218"/>
                <a:gd name="connsiteY321" fmla="*/ 962408 h 6281670"/>
                <a:gd name="connsiteX322" fmla="*/ 2368332 w 8613218"/>
                <a:gd name="connsiteY322" fmla="*/ 967119 h 6281670"/>
                <a:gd name="connsiteX323" fmla="*/ 2362948 w 8613218"/>
                <a:gd name="connsiteY323" fmla="*/ 965100 h 6281670"/>
                <a:gd name="connsiteX324" fmla="*/ 2435633 w 8613218"/>
                <a:gd name="connsiteY324" fmla="*/ 1055284 h 6281670"/>
                <a:gd name="connsiteX325" fmla="*/ 2426211 w 8613218"/>
                <a:gd name="connsiteY325" fmla="*/ 1053265 h 6281670"/>
                <a:gd name="connsiteX326" fmla="*/ 2370351 w 8613218"/>
                <a:gd name="connsiteY326" fmla="*/ 968465 h 6281670"/>
                <a:gd name="connsiteX327" fmla="*/ 2432268 w 8613218"/>
                <a:gd name="connsiteY327" fmla="*/ 1045862 h 6281670"/>
                <a:gd name="connsiteX328" fmla="*/ 2435633 w 8613218"/>
                <a:gd name="connsiteY328" fmla="*/ 1055284 h 6281670"/>
                <a:gd name="connsiteX329" fmla="*/ 695895 w 8613218"/>
                <a:gd name="connsiteY329" fmla="*/ 1016922 h 6281670"/>
                <a:gd name="connsiteX330" fmla="*/ 692530 w 8613218"/>
                <a:gd name="connsiteY330" fmla="*/ 1005481 h 6281670"/>
                <a:gd name="connsiteX331" fmla="*/ 695895 w 8613218"/>
                <a:gd name="connsiteY331" fmla="*/ 1016922 h 6281670"/>
                <a:gd name="connsiteX332" fmla="*/ 4511205 w 8613218"/>
                <a:gd name="connsiteY332" fmla="*/ 6014042 h 6281670"/>
                <a:gd name="connsiteX333" fmla="*/ 4537452 w 8613218"/>
                <a:gd name="connsiteY333" fmla="*/ 5944049 h 6281670"/>
                <a:gd name="connsiteX334" fmla="*/ 4511205 w 8613218"/>
                <a:gd name="connsiteY334" fmla="*/ 6014042 h 6281670"/>
                <a:gd name="connsiteX335" fmla="*/ 4750797 w 8613218"/>
                <a:gd name="connsiteY335" fmla="*/ 5917128 h 6281670"/>
                <a:gd name="connsiteX336" fmla="*/ 4741375 w 8613218"/>
                <a:gd name="connsiteY336" fmla="*/ 5939338 h 6281670"/>
                <a:gd name="connsiteX337" fmla="*/ 4732626 w 8613218"/>
                <a:gd name="connsiteY337" fmla="*/ 5935300 h 6281670"/>
                <a:gd name="connsiteX338" fmla="*/ 4727915 w 8613218"/>
                <a:gd name="connsiteY338" fmla="*/ 5907706 h 6281670"/>
                <a:gd name="connsiteX339" fmla="*/ 4750797 w 8613218"/>
                <a:gd name="connsiteY339" fmla="*/ 5875402 h 6281670"/>
                <a:gd name="connsiteX340" fmla="*/ 4750797 w 8613218"/>
                <a:gd name="connsiteY340" fmla="*/ 5917128 h 6281670"/>
                <a:gd name="connsiteX341" fmla="*/ 4875978 w 8613218"/>
                <a:gd name="connsiteY341" fmla="*/ 5457461 h 6281670"/>
                <a:gd name="connsiteX342" fmla="*/ 4616868 w 8613218"/>
                <a:gd name="connsiteY342" fmla="*/ 5877421 h 6281670"/>
                <a:gd name="connsiteX343" fmla="*/ 4562354 w 8613218"/>
                <a:gd name="connsiteY343" fmla="*/ 5884824 h 6281670"/>
                <a:gd name="connsiteX344" fmla="*/ 4880015 w 8613218"/>
                <a:gd name="connsiteY344" fmla="*/ 5419772 h 6281670"/>
                <a:gd name="connsiteX345" fmla="*/ 4875978 w 8613218"/>
                <a:gd name="connsiteY345" fmla="*/ 5457461 h 6281670"/>
                <a:gd name="connsiteX346" fmla="*/ 5020675 w 8613218"/>
                <a:gd name="connsiteY346" fmla="*/ 5141145 h 6281670"/>
                <a:gd name="connsiteX347" fmla="*/ 4989717 w 8613218"/>
                <a:gd name="connsiteY347" fmla="*/ 5179506 h 6281670"/>
                <a:gd name="connsiteX348" fmla="*/ 4445922 w 8613218"/>
                <a:gd name="connsiteY348" fmla="*/ 5878767 h 6281670"/>
                <a:gd name="connsiteX349" fmla="*/ 4415637 w 8613218"/>
                <a:gd name="connsiteY349" fmla="*/ 5953471 h 6281670"/>
                <a:gd name="connsiteX350" fmla="*/ 4357085 w 8613218"/>
                <a:gd name="connsiteY350" fmla="*/ 6075286 h 6281670"/>
                <a:gd name="connsiteX351" fmla="*/ 4338240 w 8613218"/>
                <a:gd name="connsiteY351" fmla="*/ 6125762 h 6281670"/>
                <a:gd name="connsiteX352" fmla="*/ 4322761 w 8613218"/>
                <a:gd name="connsiteY352" fmla="*/ 6080671 h 6281670"/>
                <a:gd name="connsiteX353" fmla="*/ 4306609 w 8613218"/>
                <a:gd name="connsiteY353" fmla="*/ 6061826 h 6281670"/>
                <a:gd name="connsiteX354" fmla="*/ 4295168 w 8613218"/>
                <a:gd name="connsiteY354" fmla="*/ 6082689 h 6281670"/>
                <a:gd name="connsiteX355" fmla="*/ 4292475 w 8613218"/>
                <a:gd name="connsiteY355" fmla="*/ 6112302 h 6281670"/>
                <a:gd name="connsiteX356" fmla="*/ 4277669 w 8613218"/>
                <a:gd name="connsiteY356" fmla="*/ 6097496 h 6281670"/>
                <a:gd name="connsiteX357" fmla="*/ 4183447 w 8613218"/>
                <a:gd name="connsiteY357" fmla="*/ 5282478 h 6281670"/>
                <a:gd name="connsiteX358" fmla="*/ 4412945 w 8613218"/>
                <a:gd name="connsiteY358" fmla="*/ 4743394 h 6281670"/>
                <a:gd name="connsiteX359" fmla="*/ 5036828 w 8613218"/>
                <a:gd name="connsiteY359" fmla="*/ 3935106 h 6281670"/>
                <a:gd name="connsiteX360" fmla="*/ 5054999 w 8613218"/>
                <a:gd name="connsiteY360" fmla="*/ 3966064 h 6281670"/>
                <a:gd name="connsiteX361" fmla="*/ 5020675 w 8613218"/>
                <a:gd name="connsiteY36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43394 w 8613217"/>
                <a:gd name="connsiteY92" fmla="*/ 3043364 h 6281670"/>
                <a:gd name="connsiteX93" fmla="*/ 4737337 w 8613217"/>
                <a:gd name="connsiteY93" fmla="*/ 3162487 h 6281670"/>
                <a:gd name="connsiteX94" fmla="*/ 4680804 w 8613217"/>
                <a:gd name="connsiteY94" fmla="*/ 3076341 h 6281670"/>
                <a:gd name="connsiteX95" fmla="*/ 4591293 w 8613217"/>
                <a:gd name="connsiteY95" fmla="*/ 2915491 h 6281670"/>
                <a:gd name="connsiteX96" fmla="*/ 4573122 w 8613217"/>
                <a:gd name="connsiteY96" fmla="*/ 2881841 h 6281670"/>
                <a:gd name="connsiteX97" fmla="*/ 4565719 w 8613217"/>
                <a:gd name="connsiteY97" fmla="*/ 2868381 h 6281670"/>
                <a:gd name="connsiteX98" fmla="*/ 4552259 w 8613217"/>
                <a:gd name="connsiteY98" fmla="*/ 2838095 h 6281670"/>
                <a:gd name="connsiteX99" fmla="*/ 4404869 w 8613217"/>
                <a:gd name="connsiteY99" fmla="*/ 2499569 h 6281670"/>
                <a:gd name="connsiteX100" fmla="*/ 4425059 w 8613217"/>
                <a:gd name="connsiteY100" fmla="*/ 2408713 h 6281670"/>
                <a:gd name="connsiteX101" fmla="*/ 4497071 w 8613217"/>
                <a:gd name="connsiteY101" fmla="*/ 2304396 h 6281670"/>
                <a:gd name="connsiteX102" fmla="*/ 4551585 w 8613217"/>
                <a:gd name="connsiteY102" fmla="*/ 2152968 h 6281670"/>
                <a:gd name="connsiteX103" fmla="*/ 4741375 w 8613217"/>
                <a:gd name="connsiteY103" fmla="*/ 1413327 h 6281670"/>
                <a:gd name="connsiteX104" fmla="*/ 4929146 w 8613217"/>
                <a:gd name="connsiteY104" fmla="*/ 819730 h 6281670"/>
                <a:gd name="connsiteX105" fmla="*/ 5233347 w 8613217"/>
                <a:gd name="connsiteY105" fmla="*/ 28940 h 6281670"/>
                <a:gd name="connsiteX106" fmla="*/ 5238058 w 8613217"/>
                <a:gd name="connsiteY106" fmla="*/ 0 h 6281670"/>
                <a:gd name="connsiteX107" fmla="*/ 4976929 w 8613217"/>
                <a:gd name="connsiteY107" fmla="*/ 159504 h 6281670"/>
                <a:gd name="connsiteX108" fmla="*/ 4204984 w 8613217"/>
                <a:gd name="connsiteY108" fmla="*/ 890396 h 6281670"/>
                <a:gd name="connsiteX109" fmla="*/ 3943182 w 8613217"/>
                <a:gd name="connsiteY109" fmla="*/ 2139508 h 6281670"/>
                <a:gd name="connsiteX110" fmla="*/ 4076438 w 8613217"/>
                <a:gd name="connsiteY110" fmla="*/ 2389868 h 6281670"/>
                <a:gd name="connsiteX111" fmla="*/ 4215079 w 8613217"/>
                <a:gd name="connsiteY111" fmla="*/ 2474668 h 6281670"/>
                <a:gd name="connsiteX112" fmla="*/ 4244018 w 8613217"/>
                <a:gd name="connsiteY112" fmla="*/ 2445055 h 6281670"/>
                <a:gd name="connsiteX113" fmla="*/ 4230558 w 8613217"/>
                <a:gd name="connsiteY113" fmla="*/ 1718875 h 6281670"/>
                <a:gd name="connsiteX114" fmla="*/ 4411599 w 8613217"/>
                <a:gd name="connsiteY114" fmla="*/ 1186522 h 6281670"/>
                <a:gd name="connsiteX115" fmla="*/ 4552259 w 8613217"/>
                <a:gd name="connsiteY115" fmla="*/ 934815 h 6281670"/>
                <a:gd name="connsiteX116" fmla="*/ 4572449 w 8613217"/>
                <a:gd name="connsiteY116" fmla="*/ 920008 h 6281670"/>
                <a:gd name="connsiteX117" fmla="*/ 4553604 w 8613217"/>
                <a:gd name="connsiteY117" fmla="*/ 956351 h 6281670"/>
                <a:gd name="connsiteX118" fmla="*/ 4390735 w 8613217"/>
                <a:gd name="connsiteY118" fmla="*/ 1302280 h 6281670"/>
                <a:gd name="connsiteX119" fmla="*/ 4340260 w 8613217"/>
                <a:gd name="connsiteY119" fmla="*/ 2524471 h 6281670"/>
                <a:gd name="connsiteX120" fmla="*/ 4501109 w 8613217"/>
                <a:gd name="connsiteY120" fmla="*/ 2892609 h 6281670"/>
                <a:gd name="connsiteX121" fmla="*/ 4519281 w 8613217"/>
                <a:gd name="connsiteY121" fmla="*/ 2931644 h 6281670"/>
                <a:gd name="connsiteX122" fmla="*/ 4692918 w 8613217"/>
                <a:gd name="connsiteY122" fmla="*/ 3241230 h 6281670"/>
                <a:gd name="connsiteX123" fmla="*/ 4992409 w 8613217"/>
                <a:gd name="connsiteY123" fmla="*/ 3809925 h 6281670"/>
                <a:gd name="connsiteX124" fmla="*/ 5000485 w 8613217"/>
                <a:gd name="connsiteY124" fmla="*/ 3847614 h 6281670"/>
                <a:gd name="connsiteX125" fmla="*/ 4993755 w 8613217"/>
                <a:gd name="connsiteY125" fmla="*/ 3855017 h 6281670"/>
                <a:gd name="connsiteX126" fmla="*/ 4993082 w 8613217"/>
                <a:gd name="connsiteY126" fmla="*/ 3855690 h 6281670"/>
                <a:gd name="connsiteX127" fmla="*/ 4982313 w 8613217"/>
                <a:gd name="connsiteY127" fmla="*/ 3867131 h 6281670"/>
                <a:gd name="connsiteX128" fmla="*/ 4626290 w 8613217"/>
                <a:gd name="connsiteY128" fmla="*/ 4274977 h 6281670"/>
                <a:gd name="connsiteX129" fmla="*/ 4180755 w 8613217"/>
                <a:gd name="connsiteY129" fmla="*/ 4968853 h 6281670"/>
                <a:gd name="connsiteX130" fmla="*/ 4071727 w 8613217"/>
                <a:gd name="connsiteY130" fmla="*/ 5853192 h 6281670"/>
                <a:gd name="connsiteX131" fmla="*/ 4040769 w 8613217"/>
                <a:gd name="connsiteY131" fmla="*/ 5907706 h 6281670"/>
                <a:gd name="connsiteX132" fmla="*/ 4005099 w 8613217"/>
                <a:gd name="connsiteY132" fmla="*/ 5881459 h 6281670"/>
                <a:gd name="connsiteX133" fmla="*/ 4007791 w 8613217"/>
                <a:gd name="connsiteY133" fmla="*/ 5830983 h 6281670"/>
                <a:gd name="connsiteX134" fmla="*/ 3990293 w 8613217"/>
                <a:gd name="connsiteY134" fmla="*/ 5807427 h 6281670"/>
                <a:gd name="connsiteX135" fmla="*/ 3964045 w 8613217"/>
                <a:gd name="connsiteY135" fmla="*/ 5789256 h 6281670"/>
                <a:gd name="connsiteX136" fmla="*/ 3941836 w 8613217"/>
                <a:gd name="connsiteY136" fmla="*/ 5705129 h 6281670"/>
                <a:gd name="connsiteX137" fmla="*/ 3908185 w 8613217"/>
                <a:gd name="connsiteY137" fmla="*/ 5236040 h 6281670"/>
                <a:gd name="connsiteX138" fmla="*/ 3918953 w 8613217"/>
                <a:gd name="connsiteY138" fmla="*/ 4237288 h 6281670"/>
                <a:gd name="connsiteX139" fmla="*/ 3786370 w 8613217"/>
                <a:gd name="connsiteY139" fmla="*/ 3122779 h 6281670"/>
                <a:gd name="connsiteX140" fmla="*/ 3570333 w 8613217"/>
                <a:gd name="connsiteY140" fmla="*/ 2570236 h 6281670"/>
                <a:gd name="connsiteX141" fmla="*/ 3563603 w 8613217"/>
                <a:gd name="connsiteY141" fmla="*/ 2556776 h 6281670"/>
                <a:gd name="connsiteX142" fmla="*/ 3556872 w 8613217"/>
                <a:gd name="connsiteY142" fmla="*/ 2543315 h 6281670"/>
                <a:gd name="connsiteX143" fmla="*/ 3531298 w 8613217"/>
                <a:gd name="connsiteY143" fmla="*/ 2494185 h 6281670"/>
                <a:gd name="connsiteX144" fmla="*/ 3525241 w 8613217"/>
                <a:gd name="connsiteY144" fmla="*/ 2482071 h 6281670"/>
                <a:gd name="connsiteX145" fmla="*/ 3410829 w 8613217"/>
                <a:gd name="connsiteY145" fmla="*/ 2273437 h 6281670"/>
                <a:gd name="connsiteX146" fmla="*/ 3411502 w 8613217"/>
                <a:gd name="connsiteY146" fmla="*/ 2229018 h 6281670"/>
                <a:gd name="connsiteX147" fmla="*/ 3451209 w 8613217"/>
                <a:gd name="connsiteY147" fmla="*/ 2126720 h 6281670"/>
                <a:gd name="connsiteX148" fmla="*/ 3431692 w 8613217"/>
                <a:gd name="connsiteY148" fmla="*/ 1895877 h 6281670"/>
                <a:gd name="connsiteX149" fmla="*/ 3186715 w 8613217"/>
                <a:gd name="connsiteY149" fmla="*/ 1401886 h 6281670"/>
                <a:gd name="connsiteX150" fmla="*/ 2531874 w 8613217"/>
                <a:gd name="connsiteY150" fmla="*/ 701952 h 6281670"/>
                <a:gd name="connsiteX151" fmla="*/ 1731662 w 8613217"/>
                <a:gd name="connsiteY151" fmla="*/ 39035 h 6281670"/>
                <a:gd name="connsiteX152" fmla="*/ 1722913 w 8613217"/>
                <a:gd name="connsiteY152" fmla="*/ 36343 h 6281670"/>
                <a:gd name="connsiteX153" fmla="*/ 1723586 w 8613217"/>
                <a:gd name="connsiteY153" fmla="*/ 47111 h 6281670"/>
                <a:gd name="connsiteX154" fmla="*/ 1984042 w 8613217"/>
                <a:gd name="connsiteY154" fmla="*/ 871552 h 6281670"/>
                <a:gd name="connsiteX155" fmla="*/ 2773486 w 8613217"/>
                <a:gd name="connsiteY155" fmla="*/ 2064130 h 6281670"/>
                <a:gd name="connsiteX156" fmla="*/ 3058170 w 8613217"/>
                <a:gd name="connsiteY156" fmla="*/ 2286897 h 6281670"/>
                <a:gd name="connsiteX157" fmla="*/ 3235845 w 8613217"/>
                <a:gd name="connsiteY157" fmla="*/ 2329297 h 6281670"/>
                <a:gd name="connsiteX158" fmla="*/ 3256709 w 8613217"/>
                <a:gd name="connsiteY158" fmla="*/ 2294974 h 6281670"/>
                <a:gd name="connsiteX159" fmla="*/ 3083072 w 8613217"/>
                <a:gd name="connsiteY159" fmla="*/ 1999521 h 6281670"/>
                <a:gd name="connsiteX160" fmla="*/ 2450440 w 8613217"/>
                <a:gd name="connsiteY160" fmla="*/ 1092973 h 6281670"/>
                <a:gd name="connsiteX161" fmla="*/ 2432941 w 8613217"/>
                <a:gd name="connsiteY161" fmla="*/ 1062014 h 6281670"/>
                <a:gd name="connsiteX162" fmla="*/ 2454478 w 8613217"/>
                <a:gd name="connsiteY162" fmla="*/ 1076820 h 6281670"/>
                <a:gd name="connsiteX163" fmla="*/ 2967986 w 8613217"/>
                <a:gd name="connsiteY163" fmla="*/ 1739738 h 6281670"/>
                <a:gd name="connsiteX164" fmla="*/ 3266131 w 8613217"/>
                <a:gd name="connsiteY164" fmla="*/ 2175850 h 6281670"/>
                <a:gd name="connsiteX165" fmla="*/ 3457939 w 8613217"/>
                <a:gd name="connsiteY165" fmla="*/ 2509665 h 6281670"/>
                <a:gd name="connsiteX166" fmla="*/ 3464670 w 8613217"/>
                <a:gd name="connsiteY166" fmla="*/ 2523125 h 6281670"/>
                <a:gd name="connsiteX167" fmla="*/ 3471400 w 8613217"/>
                <a:gd name="connsiteY167" fmla="*/ 2536585 h 6281670"/>
                <a:gd name="connsiteX168" fmla="*/ 3478130 w 8613217"/>
                <a:gd name="connsiteY168" fmla="*/ 2550045 h 6281670"/>
                <a:gd name="connsiteX169" fmla="*/ 3484860 w 8613217"/>
                <a:gd name="connsiteY169" fmla="*/ 2563506 h 6281670"/>
                <a:gd name="connsiteX170" fmla="*/ 3491590 w 8613217"/>
                <a:gd name="connsiteY170" fmla="*/ 2576966 h 6281670"/>
                <a:gd name="connsiteX171" fmla="*/ 3498320 w 8613217"/>
                <a:gd name="connsiteY171" fmla="*/ 2590426 h 6281670"/>
                <a:gd name="connsiteX172" fmla="*/ 3504378 w 8613217"/>
                <a:gd name="connsiteY172" fmla="*/ 2605906 h 6281670"/>
                <a:gd name="connsiteX173" fmla="*/ 3733875 w 8613217"/>
                <a:gd name="connsiteY173" fmla="*/ 3249979 h 6281670"/>
                <a:gd name="connsiteX174" fmla="*/ 3823385 w 8613217"/>
                <a:gd name="connsiteY174" fmla="*/ 4359777 h 6281670"/>
                <a:gd name="connsiteX175" fmla="*/ 3816655 w 8613217"/>
                <a:gd name="connsiteY175" fmla="*/ 4369199 h 6281670"/>
                <a:gd name="connsiteX176" fmla="*/ 3800503 w 8613217"/>
                <a:gd name="connsiteY176" fmla="*/ 4322761 h 6281670"/>
                <a:gd name="connsiteX177" fmla="*/ 3407464 w 8613217"/>
                <a:gd name="connsiteY177" fmla="*/ 3663208 h 6281670"/>
                <a:gd name="connsiteX178" fmla="*/ 2516395 w 8613217"/>
                <a:gd name="connsiteY178" fmla="*/ 2980101 h 6281670"/>
                <a:gd name="connsiteX179" fmla="*/ 2502934 w 8613217"/>
                <a:gd name="connsiteY179" fmla="*/ 2971351 h 6281670"/>
                <a:gd name="connsiteX180" fmla="*/ 2390541 w 8613217"/>
                <a:gd name="connsiteY180" fmla="*/ 2898666 h 6281670"/>
                <a:gd name="connsiteX181" fmla="*/ 2247863 w 8613217"/>
                <a:gd name="connsiteY181" fmla="*/ 2802425 h 6281670"/>
                <a:gd name="connsiteX182" fmla="*/ 2055381 w 8613217"/>
                <a:gd name="connsiteY182" fmla="*/ 2665131 h 6281670"/>
                <a:gd name="connsiteX183" fmla="*/ 1471879 w 8613217"/>
                <a:gd name="connsiteY183" fmla="*/ 2148930 h 6281670"/>
                <a:gd name="connsiteX184" fmla="*/ 1461111 w 8613217"/>
                <a:gd name="connsiteY184" fmla="*/ 2109895 h 6281670"/>
                <a:gd name="connsiteX185" fmla="*/ 1501492 w 8613217"/>
                <a:gd name="connsiteY185" fmla="*/ 1918759 h 6281670"/>
                <a:gd name="connsiteX186" fmla="*/ 1395155 w 8613217"/>
                <a:gd name="connsiteY186" fmla="*/ 1570812 h 6281670"/>
                <a:gd name="connsiteX187" fmla="*/ 937507 w 8613217"/>
                <a:gd name="connsiteY187" fmla="*/ 860783 h 6281670"/>
                <a:gd name="connsiteX188" fmla="*/ 682435 w 8613217"/>
                <a:gd name="connsiteY188" fmla="*/ 471109 h 6281670"/>
                <a:gd name="connsiteX189" fmla="*/ 590905 w 8613217"/>
                <a:gd name="connsiteY189" fmla="*/ 214691 h 6281670"/>
                <a:gd name="connsiteX190" fmla="*/ 581483 w 8613217"/>
                <a:gd name="connsiteY190" fmla="*/ 222767 h 6281670"/>
                <a:gd name="connsiteX191" fmla="*/ 555909 w 8613217"/>
                <a:gd name="connsiteY191" fmla="*/ 262475 h 6281670"/>
                <a:gd name="connsiteX192" fmla="*/ 423998 w 8613217"/>
                <a:gd name="connsiteY192" fmla="*/ 619845 h 6281670"/>
                <a:gd name="connsiteX193" fmla="*/ 443515 w 8613217"/>
                <a:gd name="connsiteY193" fmla="*/ 1227575 h 6281670"/>
                <a:gd name="connsiteX194" fmla="*/ 806942 w 8613217"/>
                <a:gd name="connsiteY194" fmla="*/ 1996156 h 6281670"/>
                <a:gd name="connsiteX195" fmla="*/ 1087589 w 8613217"/>
                <a:gd name="connsiteY195" fmla="*/ 2216231 h 6281670"/>
                <a:gd name="connsiteX196" fmla="*/ 1317086 w 8613217"/>
                <a:gd name="connsiteY196" fmla="*/ 2233729 h 6281670"/>
                <a:gd name="connsiteX197" fmla="*/ 1327181 w 8613217"/>
                <a:gd name="connsiteY197" fmla="*/ 2198060 h 6281670"/>
                <a:gd name="connsiteX198" fmla="*/ 816364 w 8613217"/>
                <a:gd name="connsiteY198" fmla="*/ 1324489 h 6281670"/>
                <a:gd name="connsiteX199" fmla="*/ 702625 w 8613217"/>
                <a:gd name="connsiteY199" fmla="*/ 1031056 h 6281670"/>
                <a:gd name="connsiteX200" fmla="*/ 767908 w 8613217"/>
                <a:gd name="connsiteY200" fmla="*/ 1173061 h 6281670"/>
                <a:gd name="connsiteX201" fmla="*/ 1444285 w 8613217"/>
                <a:gd name="connsiteY201" fmla="*/ 2226326 h 6281670"/>
                <a:gd name="connsiteX202" fmla="*/ 2209501 w 8613217"/>
                <a:gd name="connsiteY202" fmla="*/ 2876457 h 6281670"/>
                <a:gd name="connsiteX203" fmla="*/ 2308434 w 8613217"/>
                <a:gd name="connsiteY203" fmla="*/ 2939720 h 6281670"/>
                <a:gd name="connsiteX204" fmla="*/ 2340738 w 8613217"/>
                <a:gd name="connsiteY204" fmla="*/ 2972025 h 6281670"/>
                <a:gd name="connsiteX205" fmla="*/ 2302377 w 8613217"/>
                <a:gd name="connsiteY205" fmla="*/ 2972025 h 6281670"/>
                <a:gd name="connsiteX206" fmla="*/ 2266034 w 8613217"/>
                <a:gd name="connsiteY206" fmla="*/ 2967313 h 6281670"/>
                <a:gd name="connsiteX207" fmla="*/ 1817807 w 8613217"/>
                <a:gd name="connsiteY207" fmla="*/ 3025866 h 6281670"/>
                <a:gd name="connsiteX208" fmla="*/ 1007500 w 8613217"/>
                <a:gd name="connsiteY208" fmla="*/ 3309877 h 6281670"/>
                <a:gd name="connsiteX209" fmla="*/ 960389 w 8613217"/>
                <a:gd name="connsiteY209" fmla="*/ 3293725 h 6281670"/>
                <a:gd name="connsiteX210" fmla="*/ 446207 w 8613217"/>
                <a:gd name="connsiteY210" fmla="*/ 3134221 h 6281670"/>
                <a:gd name="connsiteX211" fmla="*/ 217383 w 8613217"/>
                <a:gd name="connsiteY211" fmla="*/ 3227096 h 6281670"/>
                <a:gd name="connsiteX212" fmla="*/ 0 w 8613217"/>
                <a:gd name="connsiteY212" fmla="*/ 3236518 h 6281670"/>
                <a:gd name="connsiteX213" fmla="*/ 0 w 8613217"/>
                <a:gd name="connsiteY213" fmla="*/ 3330740 h 6281670"/>
                <a:gd name="connsiteX214" fmla="*/ 9422 w 8613217"/>
                <a:gd name="connsiteY214" fmla="*/ 3346892 h 6281670"/>
                <a:gd name="connsiteX215" fmla="*/ 255072 w 8613217"/>
                <a:gd name="connsiteY215" fmla="*/ 3717723 h 6281670"/>
                <a:gd name="connsiteX216" fmla="*/ 747044 w 8613217"/>
                <a:gd name="connsiteY216" fmla="*/ 3826078 h 6281670"/>
                <a:gd name="connsiteX217" fmla="*/ 1016249 w 8613217"/>
                <a:gd name="connsiteY217" fmla="*/ 3490244 h 6281670"/>
                <a:gd name="connsiteX218" fmla="*/ 981253 w 8613217"/>
                <a:gd name="connsiteY218" fmla="*/ 3461305 h 6281670"/>
                <a:gd name="connsiteX219" fmla="*/ 563312 w 8613217"/>
                <a:gd name="connsiteY219" fmla="*/ 3490917 h 6281670"/>
                <a:gd name="connsiteX220" fmla="*/ 390347 w 8613217"/>
                <a:gd name="connsiteY220" fmla="*/ 3460632 h 6281670"/>
                <a:gd name="connsiteX221" fmla="*/ 489953 w 8613217"/>
                <a:gd name="connsiteY221" fmla="*/ 3463997 h 6281670"/>
                <a:gd name="connsiteX222" fmla="*/ 903183 w 8613217"/>
                <a:gd name="connsiteY222" fmla="*/ 3408137 h 6281670"/>
                <a:gd name="connsiteX223" fmla="*/ 1043170 w 8613217"/>
                <a:gd name="connsiteY223" fmla="*/ 3372467 h 6281670"/>
                <a:gd name="connsiteX224" fmla="*/ 1508895 w 8613217"/>
                <a:gd name="connsiteY224" fmla="*/ 3218347 h 6281670"/>
                <a:gd name="connsiteX225" fmla="*/ 1912029 w 8613217"/>
                <a:gd name="connsiteY225" fmla="*/ 3101243 h 6281670"/>
                <a:gd name="connsiteX226" fmla="*/ 1912029 w 8613217"/>
                <a:gd name="connsiteY226" fmla="*/ 3101243 h 6281670"/>
                <a:gd name="connsiteX227" fmla="*/ 1924816 w 8613217"/>
                <a:gd name="connsiteY227" fmla="*/ 3099224 h 6281670"/>
                <a:gd name="connsiteX228" fmla="*/ 1986061 w 8613217"/>
                <a:gd name="connsiteY228" fmla="*/ 3087783 h 6281670"/>
                <a:gd name="connsiteX229" fmla="*/ 1992791 w 8613217"/>
                <a:gd name="connsiteY229" fmla="*/ 3087110 h 6281670"/>
                <a:gd name="connsiteX230" fmla="*/ 2087013 w 8613217"/>
                <a:gd name="connsiteY230" fmla="*/ 3074322 h 6281670"/>
                <a:gd name="connsiteX231" fmla="*/ 2113933 w 8613217"/>
                <a:gd name="connsiteY231" fmla="*/ 3072976 h 6281670"/>
                <a:gd name="connsiteX232" fmla="*/ 2118644 w 8613217"/>
                <a:gd name="connsiteY232" fmla="*/ 3064227 h 6281670"/>
                <a:gd name="connsiteX233" fmla="*/ 2257958 w 8613217"/>
                <a:gd name="connsiteY233" fmla="*/ 3064227 h 6281670"/>
                <a:gd name="connsiteX234" fmla="*/ 2262669 w 8613217"/>
                <a:gd name="connsiteY234" fmla="*/ 3072976 h 6281670"/>
                <a:gd name="connsiteX235" fmla="*/ 2434960 w 8613217"/>
                <a:gd name="connsiteY235" fmla="*/ 3101243 h 6281670"/>
                <a:gd name="connsiteX236" fmla="*/ 2635518 w 8613217"/>
                <a:gd name="connsiteY236" fmla="*/ 3164506 h 6281670"/>
                <a:gd name="connsiteX237" fmla="*/ 3038653 w 8613217"/>
                <a:gd name="connsiteY237" fmla="*/ 3453902 h 6281670"/>
                <a:gd name="connsiteX238" fmla="*/ 3580428 w 8613217"/>
                <a:gd name="connsiteY238" fmla="*/ 4087880 h 6281670"/>
                <a:gd name="connsiteX239" fmla="*/ 3776274 w 8613217"/>
                <a:gd name="connsiteY239" fmla="*/ 4626290 h 6281670"/>
                <a:gd name="connsiteX240" fmla="*/ 3813963 w 8613217"/>
                <a:gd name="connsiteY240" fmla="*/ 4802619 h 6281670"/>
                <a:gd name="connsiteX241" fmla="*/ 3811944 w 8613217"/>
                <a:gd name="connsiteY241" fmla="*/ 5407658 h 6281670"/>
                <a:gd name="connsiteX242" fmla="*/ 3881265 w 8613217"/>
                <a:gd name="connsiteY242" fmla="*/ 5874056 h 6281670"/>
                <a:gd name="connsiteX243" fmla="*/ 3879919 w 8613217"/>
                <a:gd name="connsiteY243" fmla="*/ 5898957 h 6281670"/>
                <a:gd name="connsiteX244" fmla="*/ 3757430 w 8613217"/>
                <a:gd name="connsiteY244" fmla="*/ 5946068 h 6281670"/>
                <a:gd name="connsiteX245" fmla="*/ 3743970 w 8613217"/>
                <a:gd name="connsiteY245" fmla="*/ 6053750 h 6281670"/>
                <a:gd name="connsiteX246" fmla="*/ 3803195 w 8613217"/>
                <a:gd name="connsiteY246" fmla="*/ 6092112 h 6281670"/>
                <a:gd name="connsiteX247" fmla="*/ 3896071 w 8613217"/>
                <a:gd name="connsiteY247" fmla="*/ 6023464 h 6281670"/>
                <a:gd name="connsiteX248" fmla="*/ 3920972 w 8613217"/>
                <a:gd name="connsiteY248" fmla="*/ 5996544 h 6281670"/>
                <a:gd name="connsiteX249" fmla="*/ 3918953 w 8613217"/>
                <a:gd name="connsiteY249" fmla="*/ 6053077 h 6281670"/>
                <a:gd name="connsiteX250" fmla="*/ 3931741 w 8613217"/>
                <a:gd name="connsiteY250" fmla="*/ 6077978 h 6281670"/>
                <a:gd name="connsiteX251" fmla="*/ 3951931 w 8613217"/>
                <a:gd name="connsiteY251" fmla="*/ 6055769 h 6281670"/>
                <a:gd name="connsiteX252" fmla="*/ 3972121 w 8613217"/>
                <a:gd name="connsiteY252" fmla="*/ 5988468 h 6281670"/>
                <a:gd name="connsiteX253" fmla="*/ 3994331 w 8613217"/>
                <a:gd name="connsiteY253" fmla="*/ 5968277 h 6281670"/>
                <a:gd name="connsiteX254" fmla="*/ 4005099 w 8613217"/>
                <a:gd name="connsiteY254" fmla="*/ 5995198 h 6281670"/>
                <a:gd name="connsiteX255" fmla="*/ 4071054 w 8613217"/>
                <a:gd name="connsiteY255" fmla="*/ 6040290 h 6281670"/>
                <a:gd name="connsiteX256" fmla="*/ 4100667 w 8613217"/>
                <a:gd name="connsiteY256" fmla="*/ 6026829 h 6281670"/>
                <a:gd name="connsiteX257" fmla="*/ 4110089 w 8613217"/>
                <a:gd name="connsiteY257" fmla="*/ 5993179 h 6281670"/>
                <a:gd name="connsiteX258" fmla="*/ 4124895 w 8613217"/>
                <a:gd name="connsiteY258" fmla="*/ 6032214 h 6281670"/>
                <a:gd name="connsiteX259" fmla="*/ 4117492 w 8613217"/>
                <a:gd name="connsiteY259" fmla="*/ 6106918 h 6281670"/>
                <a:gd name="connsiteX260" fmla="*/ 4080476 w 8613217"/>
                <a:gd name="connsiteY260" fmla="*/ 6141242 h 6281670"/>
                <a:gd name="connsiteX261" fmla="*/ 4176717 w 8613217"/>
                <a:gd name="connsiteY261" fmla="*/ 6189025 h 6281670"/>
                <a:gd name="connsiteX262" fmla="*/ 4170660 w 8613217"/>
                <a:gd name="connsiteY262" fmla="*/ 6271133 h 6281670"/>
                <a:gd name="connsiteX263" fmla="*/ 4195562 w 8613217"/>
                <a:gd name="connsiteY263" fmla="*/ 6277863 h 6281670"/>
                <a:gd name="connsiteX264" fmla="*/ 4261517 w 8613217"/>
                <a:gd name="connsiteY264" fmla="*/ 6267768 h 6281670"/>
                <a:gd name="connsiteX265" fmla="*/ 4289784 w 8613217"/>
                <a:gd name="connsiteY265" fmla="*/ 6247578 h 6281670"/>
                <a:gd name="connsiteX266" fmla="*/ 4295840 w 8613217"/>
                <a:gd name="connsiteY266" fmla="*/ 6204505 h 6281670"/>
                <a:gd name="connsiteX267" fmla="*/ 4305936 w 8613217"/>
                <a:gd name="connsiteY267" fmla="*/ 6182969 h 6281670"/>
                <a:gd name="connsiteX268" fmla="*/ 4324107 w 8613217"/>
                <a:gd name="connsiteY268" fmla="*/ 6199794 h 6281670"/>
                <a:gd name="connsiteX269" fmla="*/ 4336894 w 8613217"/>
                <a:gd name="connsiteY269" fmla="*/ 6230752 h 6281670"/>
                <a:gd name="connsiteX270" fmla="*/ 4342951 w 8613217"/>
                <a:gd name="connsiteY270" fmla="*/ 6226714 h 6281670"/>
                <a:gd name="connsiteX271" fmla="*/ 4369872 w 8613217"/>
                <a:gd name="connsiteY271" fmla="*/ 6185660 h 6281670"/>
                <a:gd name="connsiteX272" fmla="*/ 4382659 w 8613217"/>
                <a:gd name="connsiteY272" fmla="*/ 6234791 h 6281670"/>
                <a:gd name="connsiteX273" fmla="*/ 4406888 w 8613217"/>
                <a:gd name="connsiteY273" fmla="*/ 6265749 h 6281670"/>
                <a:gd name="connsiteX274" fmla="*/ 4484284 w 8613217"/>
                <a:gd name="connsiteY274" fmla="*/ 6275171 h 6281670"/>
                <a:gd name="connsiteX275" fmla="*/ 4499090 w 8613217"/>
                <a:gd name="connsiteY275" fmla="*/ 6272479 h 6281670"/>
                <a:gd name="connsiteX276" fmla="*/ 4512551 w 8613217"/>
                <a:gd name="connsiteY276" fmla="*/ 6181622 h 6281670"/>
                <a:gd name="connsiteX277" fmla="*/ 4572449 w 8613217"/>
                <a:gd name="connsiteY277" fmla="*/ 6153356 h 6281670"/>
                <a:gd name="connsiteX278" fmla="*/ 4575814 w 8613217"/>
                <a:gd name="connsiteY278" fmla="*/ 6127781 h 6281670"/>
                <a:gd name="connsiteX279" fmla="*/ 4538125 w 8613217"/>
                <a:gd name="connsiteY279" fmla="*/ 6076633 h 6281670"/>
                <a:gd name="connsiteX280" fmla="*/ 4536779 w 8613217"/>
                <a:gd name="connsiteY280" fmla="*/ 6042309 h 6281670"/>
                <a:gd name="connsiteX281" fmla="*/ 4573122 w 8613217"/>
                <a:gd name="connsiteY281" fmla="*/ 6032214 h 6281670"/>
                <a:gd name="connsiteX282" fmla="*/ 4637731 w 8613217"/>
                <a:gd name="connsiteY282" fmla="*/ 6051058 h 6281670"/>
                <a:gd name="connsiteX283" fmla="*/ 4665997 w 8613217"/>
                <a:gd name="connsiteY283" fmla="*/ 6029522 h 6281670"/>
                <a:gd name="connsiteX284" fmla="*/ 4665997 w 8613217"/>
                <a:gd name="connsiteY284" fmla="*/ 5985776 h 6281670"/>
                <a:gd name="connsiteX285" fmla="*/ 4681477 w 8613217"/>
                <a:gd name="connsiteY285" fmla="*/ 5966931 h 6281670"/>
                <a:gd name="connsiteX286" fmla="*/ 4701667 w 8613217"/>
                <a:gd name="connsiteY286" fmla="*/ 5981065 h 6281670"/>
                <a:gd name="connsiteX287" fmla="*/ 4724550 w 8613217"/>
                <a:gd name="connsiteY287" fmla="*/ 6054423 h 6281670"/>
                <a:gd name="connsiteX288" fmla="*/ 4743394 w 8613217"/>
                <a:gd name="connsiteY288" fmla="*/ 6073268 h 6281670"/>
                <a:gd name="connsiteX289" fmla="*/ 4752143 w 8613217"/>
                <a:gd name="connsiteY289" fmla="*/ 6050385 h 6281670"/>
                <a:gd name="connsiteX290" fmla="*/ 4752143 w 8613217"/>
                <a:gd name="connsiteY290" fmla="*/ 5996544 h 6281670"/>
                <a:gd name="connsiteX291" fmla="*/ 4800600 w 8613217"/>
                <a:gd name="connsiteY291" fmla="*/ 6046347 h 6281670"/>
                <a:gd name="connsiteX292" fmla="*/ 4859825 w 8613217"/>
                <a:gd name="connsiteY292" fmla="*/ 6088747 h 6281670"/>
                <a:gd name="connsiteX293" fmla="*/ 4932511 w 8613217"/>
                <a:gd name="connsiteY293" fmla="*/ 6036252 h 6281670"/>
                <a:gd name="connsiteX294" fmla="*/ 4919050 w 8613217"/>
                <a:gd name="connsiteY294" fmla="*/ 5940011 h 6281670"/>
                <a:gd name="connsiteX295" fmla="*/ 4830213 w 8613217"/>
                <a:gd name="connsiteY295" fmla="*/ 5933281 h 6281670"/>
                <a:gd name="connsiteX296" fmla="*/ 4779064 w 8613217"/>
                <a:gd name="connsiteY296" fmla="*/ 5876074 h 6281670"/>
                <a:gd name="connsiteX297" fmla="*/ 4778391 w 8613217"/>
                <a:gd name="connsiteY297" fmla="*/ 5829637 h 6281670"/>
                <a:gd name="connsiteX298" fmla="*/ 5091342 w 8613217"/>
                <a:gd name="connsiteY298" fmla="*/ 5236712 h 6281670"/>
                <a:gd name="connsiteX299" fmla="*/ 5116243 w 8613217"/>
                <a:gd name="connsiteY299" fmla="*/ 5202389 h 6281670"/>
                <a:gd name="connsiteX300" fmla="*/ 5269690 w 8613217"/>
                <a:gd name="connsiteY300" fmla="*/ 5086631 h 6281670"/>
                <a:gd name="connsiteX301" fmla="*/ 5744837 w 8613217"/>
                <a:gd name="connsiteY301" fmla="*/ 4795889 h 6281670"/>
                <a:gd name="connsiteX302" fmla="*/ 5814830 w 8613217"/>
                <a:gd name="connsiteY302" fmla="*/ 4775699 h 6281670"/>
                <a:gd name="connsiteX303" fmla="*/ 6103553 w 8613217"/>
                <a:gd name="connsiteY303" fmla="*/ 4765603 h 6281670"/>
                <a:gd name="connsiteX304" fmla="*/ 7086824 w 8613217"/>
                <a:gd name="connsiteY304" fmla="*/ 4811369 h 6281670"/>
                <a:gd name="connsiteX305" fmla="*/ 7489959 w 8613217"/>
                <a:gd name="connsiteY305" fmla="*/ 4805311 h 6281670"/>
                <a:gd name="connsiteX306" fmla="*/ 7516880 w 8613217"/>
                <a:gd name="connsiteY306" fmla="*/ 4801946 h 6281670"/>
                <a:gd name="connsiteX307" fmla="*/ 7536397 w 8613217"/>
                <a:gd name="connsiteY307" fmla="*/ 4800600 h 6281670"/>
                <a:gd name="connsiteX308" fmla="*/ 7619850 w 8613217"/>
                <a:gd name="connsiteY308" fmla="*/ 4791178 h 6281670"/>
                <a:gd name="connsiteX309" fmla="*/ 7661577 w 8613217"/>
                <a:gd name="connsiteY309" fmla="*/ 4813388 h 6281670"/>
                <a:gd name="connsiteX310" fmla="*/ 7920014 w 8613217"/>
                <a:gd name="connsiteY310" fmla="*/ 5004523 h 6281670"/>
                <a:gd name="connsiteX311" fmla="*/ 8354780 w 8613217"/>
                <a:gd name="connsiteY311" fmla="*/ 4830886 h 6281670"/>
                <a:gd name="connsiteX312" fmla="*/ 8579567 w 8613217"/>
                <a:gd name="connsiteY312" fmla="*/ 4409580 h 6281670"/>
                <a:gd name="connsiteX313" fmla="*/ 8613217 w 8613217"/>
                <a:gd name="connsiteY313" fmla="*/ 4250076 h 6281670"/>
                <a:gd name="connsiteX314" fmla="*/ 8613217 w 8613217"/>
                <a:gd name="connsiteY314" fmla="*/ 4196235 h 6281670"/>
                <a:gd name="connsiteX315" fmla="*/ 8420062 w 8613217"/>
                <a:gd name="connsiteY315" fmla="*/ 4211041 h 6281670"/>
                <a:gd name="connsiteX316" fmla="*/ 4571776 w 8613217"/>
                <a:gd name="connsiteY316" fmla="*/ 915970 h 6281670"/>
                <a:gd name="connsiteX317" fmla="*/ 4583890 w 8613217"/>
                <a:gd name="connsiteY317" fmla="*/ 888377 h 6281670"/>
                <a:gd name="connsiteX318" fmla="*/ 4571776 w 8613217"/>
                <a:gd name="connsiteY318" fmla="*/ 915970 h 6281670"/>
                <a:gd name="connsiteX319" fmla="*/ 2362948 w 8613217"/>
                <a:gd name="connsiteY319" fmla="*/ 965100 h 6281670"/>
                <a:gd name="connsiteX320" fmla="*/ 2363621 w 8613217"/>
                <a:gd name="connsiteY320" fmla="*/ 962408 h 6281670"/>
                <a:gd name="connsiteX321" fmla="*/ 2368332 w 8613217"/>
                <a:gd name="connsiteY321" fmla="*/ 967119 h 6281670"/>
                <a:gd name="connsiteX322" fmla="*/ 2362948 w 8613217"/>
                <a:gd name="connsiteY322" fmla="*/ 965100 h 6281670"/>
                <a:gd name="connsiteX323" fmla="*/ 2435633 w 8613217"/>
                <a:gd name="connsiteY323" fmla="*/ 1055284 h 6281670"/>
                <a:gd name="connsiteX324" fmla="*/ 2426211 w 8613217"/>
                <a:gd name="connsiteY324" fmla="*/ 1053265 h 6281670"/>
                <a:gd name="connsiteX325" fmla="*/ 2370351 w 8613217"/>
                <a:gd name="connsiteY325" fmla="*/ 968465 h 6281670"/>
                <a:gd name="connsiteX326" fmla="*/ 2432268 w 8613217"/>
                <a:gd name="connsiteY326" fmla="*/ 1045862 h 6281670"/>
                <a:gd name="connsiteX327" fmla="*/ 2435633 w 8613217"/>
                <a:gd name="connsiteY327" fmla="*/ 1055284 h 6281670"/>
                <a:gd name="connsiteX328" fmla="*/ 695895 w 8613217"/>
                <a:gd name="connsiteY328" fmla="*/ 1016922 h 6281670"/>
                <a:gd name="connsiteX329" fmla="*/ 692530 w 8613217"/>
                <a:gd name="connsiteY329" fmla="*/ 1005481 h 6281670"/>
                <a:gd name="connsiteX330" fmla="*/ 695895 w 8613217"/>
                <a:gd name="connsiteY330" fmla="*/ 1016922 h 6281670"/>
                <a:gd name="connsiteX331" fmla="*/ 4511205 w 8613217"/>
                <a:gd name="connsiteY331" fmla="*/ 6014042 h 6281670"/>
                <a:gd name="connsiteX332" fmla="*/ 4537452 w 8613217"/>
                <a:gd name="connsiteY332" fmla="*/ 5944049 h 6281670"/>
                <a:gd name="connsiteX333" fmla="*/ 4511205 w 8613217"/>
                <a:gd name="connsiteY333" fmla="*/ 6014042 h 6281670"/>
                <a:gd name="connsiteX334" fmla="*/ 4750797 w 8613217"/>
                <a:gd name="connsiteY334" fmla="*/ 5917128 h 6281670"/>
                <a:gd name="connsiteX335" fmla="*/ 4741375 w 8613217"/>
                <a:gd name="connsiteY335" fmla="*/ 5939338 h 6281670"/>
                <a:gd name="connsiteX336" fmla="*/ 4732626 w 8613217"/>
                <a:gd name="connsiteY336" fmla="*/ 5935300 h 6281670"/>
                <a:gd name="connsiteX337" fmla="*/ 4727915 w 8613217"/>
                <a:gd name="connsiteY337" fmla="*/ 5907706 h 6281670"/>
                <a:gd name="connsiteX338" fmla="*/ 4750797 w 8613217"/>
                <a:gd name="connsiteY338" fmla="*/ 5875402 h 6281670"/>
                <a:gd name="connsiteX339" fmla="*/ 4750797 w 8613217"/>
                <a:gd name="connsiteY339" fmla="*/ 5917128 h 6281670"/>
                <a:gd name="connsiteX340" fmla="*/ 4875978 w 8613217"/>
                <a:gd name="connsiteY340" fmla="*/ 5457461 h 6281670"/>
                <a:gd name="connsiteX341" fmla="*/ 4616868 w 8613217"/>
                <a:gd name="connsiteY341" fmla="*/ 5877421 h 6281670"/>
                <a:gd name="connsiteX342" fmla="*/ 4562354 w 8613217"/>
                <a:gd name="connsiteY342" fmla="*/ 5884824 h 6281670"/>
                <a:gd name="connsiteX343" fmla="*/ 4880015 w 8613217"/>
                <a:gd name="connsiteY343" fmla="*/ 5419772 h 6281670"/>
                <a:gd name="connsiteX344" fmla="*/ 4875978 w 8613217"/>
                <a:gd name="connsiteY344" fmla="*/ 5457461 h 6281670"/>
                <a:gd name="connsiteX345" fmla="*/ 5020675 w 8613217"/>
                <a:gd name="connsiteY345" fmla="*/ 5141145 h 6281670"/>
                <a:gd name="connsiteX346" fmla="*/ 4989717 w 8613217"/>
                <a:gd name="connsiteY346" fmla="*/ 5179506 h 6281670"/>
                <a:gd name="connsiteX347" fmla="*/ 4445922 w 8613217"/>
                <a:gd name="connsiteY347" fmla="*/ 5878767 h 6281670"/>
                <a:gd name="connsiteX348" fmla="*/ 4415637 w 8613217"/>
                <a:gd name="connsiteY348" fmla="*/ 5953471 h 6281670"/>
                <a:gd name="connsiteX349" fmla="*/ 4357085 w 8613217"/>
                <a:gd name="connsiteY349" fmla="*/ 6075286 h 6281670"/>
                <a:gd name="connsiteX350" fmla="*/ 4338240 w 8613217"/>
                <a:gd name="connsiteY350" fmla="*/ 6125762 h 6281670"/>
                <a:gd name="connsiteX351" fmla="*/ 4322761 w 8613217"/>
                <a:gd name="connsiteY351" fmla="*/ 6080671 h 6281670"/>
                <a:gd name="connsiteX352" fmla="*/ 4306609 w 8613217"/>
                <a:gd name="connsiteY352" fmla="*/ 6061826 h 6281670"/>
                <a:gd name="connsiteX353" fmla="*/ 4295168 w 8613217"/>
                <a:gd name="connsiteY353" fmla="*/ 6082689 h 6281670"/>
                <a:gd name="connsiteX354" fmla="*/ 4292475 w 8613217"/>
                <a:gd name="connsiteY354" fmla="*/ 6112302 h 6281670"/>
                <a:gd name="connsiteX355" fmla="*/ 4277669 w 8613217"/>
                <a:gd name="connsiteY355" fmla="*/ 6097496 h 6281670"/>
                <a:gd name="connsiteX356" fmla="*/ 4183447 w 8613217"/>
                <a:gd name="connsiteY356" fmla="*/ 5282478 h 6281670"/>
                <a:gd name="connsiteX357" fmla="*/ 4412945 w 8613217"/>
                <a:gd name="connsiteY357" fmla="*/ 4743394 h 6281670"/>
                <a:gd name="connsiteX358" fmla="*/ 5036828 w 8613217"/>
                <a:gd name="connsiteY358" fmla="*/ 3935106 h 6281670"/>
                <a:gd name="connsiteX359" fmla="*/ 5054999 w 8613217"/>
                <a:gd name="connsiteY359" fmla="*/ 3966064 h 6281670"/>
                <a:gd name="connsiteX360" fmla="*/ 5020675 w 8613217"/>
                <a:gd name="connsiteY36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73122 w 8613217"/>
                <a:gd name="connsiteY95" fmla="*/ 2881841 h 6281670"/>
                <a:gd name="connsiteX96" fmla="*/ 4565719 w 8613217"/>
                <a:gd name="connsiteY96" fmla="*/ 2868381 h 6281670"/>
                <a:gd name="connsiteX97" fmla="*/ 4552259 w 8613217"/>
                <a:gd name="connsiteY97" fmla="*/ 2838095 h 6281670"/>
                <a:gd name="connsiteX98" fmla="*/ 4404869 w 8613217"/>
                <a:gd name="connsiteY98" fmla="*/ 2499569 h 6281670"/>
                <a:gd name="connsiteX99" fmla="*/ 4425059 w 8613217"/>
                <a:gd name="connsiteY99" fmla="*/ 2408713 h 6281670"/>
                <a:gd name="connsiteX100" fmla="*/ 4497071 w 8613217"/>
                <a:gd name="connsiteY100" fmla="*/ 2304396 h 6281670"/>
                <a:gd name="connsiteX101" fmla="*/ 4551585 w 8613217"/>
                <a:gd name="connsiteY101" fmla="*/ 2152968 h 6281670"/>
                <a:gd name="connsiteX102" fmla="*/ 4741375 w 8613217"/>
                <a:gd name="connsiteY102" fmla="*/ 1413327 h 6281670"/>
                <a:gd name="connsiteX103" fmla="*/ 4929146 w 8613217"/>
                <a:gd name="connsiteY103" fmla="*/ 819730 h 6281670"/>
                <a:gd name="connsiteX104" fmla="*/ 5233347 w 8613217"/>
                <a:gd name="connsiteY104" fmla="*/ 28940 h 6281670"/>
                <a:gd name="connsiteX105" fmla="*/ 5238058 w 8613217"/>
                <a:gd name="connsiteY105" fmla="*/ 0 h 6281670"/>
                <a:gd name="connsiteX106" fmla="*/ 4976929 w 8613217"/>
                <a:gd name="connsiteY106" fmla="*/ 159504 h 6281670"/>
                <a:gd name="connsiteX107" fmla="*/ 4204984 w 8613217"/>
                <a:gd name="connsiteY107" fmla="*/ 890396 h 6281670"/>
                <a:gd name="connsiteX108" fmla="*/ 3943182 w 8613217"/>
                <a:gd name="connsiteY108" fmla="*/ 2139508 h 6281670"/>
                <a:gd name="connsiteX109" fmla="*/ 4076438 w 8613217"/>
                <a:gd name="connsiteY109" fmla="*/ 2389868 h 6281670"/>
                <a:gd name="connsiteX110" fmla="*/ 4215079 w 8613217"/>
                <a:gd name="connsiteY110" fmla="*/ 2474668 h 6281670"/>
                <a:gd name="connsiteX111" fmla="*/ 4244018 w 8613217"/>
                <a:gd name="connsiteY111" fmla="*/ 2445055 h 6281670"/>
                <a:gd name="connsiteX112" fmla="*/ 4230558 w 8613217"/>
                <a:gd name="connsiteY112" fmla="*/ 1718875 h 6281670"/>
                <a:gd name="connsiteX113" fmla="*/ 4411599 w 8613217"/>
                <a:gd name="connsiteY113" fmla="*/ 1186522 h 6281670"/>
                <a:gd name="connsiteX114" fmla="*/ 4552259 w 8613217"/>
                <a:gd name="connsiteY114" fmla="*/ 934815 h 6281670"/>
                <a:gd name="connsiteX115" fmla="*/ 4572449 w 8613217"/>
                <a:gd name="connsiteY115" fmla="*/ 920008 h 6281670"/>
                <a:gd name="connsiteX116" fmla="*/ 4553604 w 8613217"/>
                <a:gd name="connsiteY116" fmla="*/ 956351 h 6281670"/>
                <a:gd name="connsiteX117" fmla="*/ 4390735 w 8613217"/>
                <a:gd name="connsiteY117" fmla="*/ 1302280 h 6281670"/>
                <a:gd name="connsiteX118" fmla="*/ 4340260 w 8613217"/>
                <a:gd name="connsiteY118" fmla="*/ 2524471 h 6281670"/>
                <a:gd name="connsiteX119" fmla="*/ 4501109 w 8613217"/>
                <a:gd name="connsiteY119" fmla="*/ 2892609 h 6281670"/>
                <a:gd name="connsiteX120" fmla="*/ 4519281 w 8613217"/>
                <a:gd name="connsiteY120" fmla="*/ 2931644 h 6281670"/>
                <a:gd name="connsiteX121" fmla="*/ 4692918 w 8613217"/>
                <a:gd name="connsiteY121" fmla="*/ 3241230 h 6281670"/>
                <a:gd name="connsiteX122" fmla="*/ 4992409 w 8613217"/>
                <a:gd name="connsiteY122" fmla="*/ 3809925 h 6281670"/>
                <a:gd name="connsiteX123" fmla="*/ 5000485 w 8613217"/>
                <a:gd name="connsiteY123" fmla="*/ 3847614 h 6281670"/>
                <a:gd name="connsiteX124" fmla="*/ 4993755 w 8613217"/>
                <a:gd name="connsiteY124" fmla="*/ 3855017 h 6281670"/>
                <a:gd name="connsiteX125" fmla="*/ 4993082 w 8613217"/>
                <a:gd name="connsiteY125" fmla="*/ 3855690 h 6281670"/>
                <a:gd name="connsiteX126" fmla="*/ 4982313 w 8613217"/>
                <a:gd name="connsiteY126" fmla="*/ 3867131 h 6281670"/>
                <a:gd name="connsiteX127" fmla="*/ 4626290 w 8613217"/>
                <a:gd name="connsiteY127" fmla="*/ 4274977 h 6281670"/>
                <a:gd name="connsiteX128" fmla="*/ 4180755 w 8613217"/>
                <a:gd name="connsiteY128" fmla="*/ 4968853 h 6281670"/>
                <a:gd name="connsiteX129" fmla="*/ 4071727 w 8613217"/>
                <a:gd name="connsiteY129" fmla="*/ 5853192 h 6281670"/>
                <a:gd name="connsiteX130" fmla="*/ 4040769 w 8613217"/>
                <a:gd name="connsiteY130" fmla="*/ 5907706 h 6281670"/>
                <a:gd name="connsiteX131" fmla="*/ 4005099 w 8613217"/>
                <a:gd name="connsiteY131" fmla="*/ 5881459 h 6281670"/>
                <a:gd name="connsiteX132" fmla="*/ 4007791 w 8613217"/>
                <a:gd name="connsiteY132" fmla="*/ 5830983 h 6281670"/>
                <a:gd name="connsiteX133" fmla="*/ 3990293 w 8613217"/>
                <a:gd name="connsiteY133" fmla="*/ 5807427 h 6281670"/>
                <a:gd name="connsiteX134" fmla="*/ 3964045 w 8613217"/>
                <a:gd name="connsiteY134" fmla="*/ 5789256 h 6281670"/>
                <a:gd name="connsiteX135" fmla="*/ 3941836 w 8613217"/>
                <a:gd name="connsiteY135" fmla="*/ 5705129 h 6281670"/>
                <a:gd name="connsiteX136" fmla="*/ 3908185 w 8613217"/>
                <a:gd name="connsiteY136" fmla="*/ 5236040 h 6281670"/>
                <a:gd name="connsiteX137" fmla="*/ 3918953 w 8613217"/>
                <a:gd name="connsiteY137" fmla="*/ 4237288 h 6281670"/>
                <a:gd name="connsiteX138" fmla="*/ 3786370 w 8613217"/>
                <a:gd name="connsiteY138" fmla="*/ 3122779 h 6281670"/>
                <a:gd name="connsiteX139" fmla="*/ 3570333 w 8613217"/>
                <a:gd name="connsiteY139" fmla="*/ 2570236 h 6281670"/>
                <a:gd name="connsiteX140" fmla="*/ 3563603 w 8613217"/>
                <a:gd name="connsiteY140" fmla="*/ 2556776 h 6281670"/>
                <a:gd name="connsiteX141" fmla="*/ 3556872 w 8613217"/>
                <a:gd name="connsiteY141" fmla="*/ 2543315 h 6281670"/>
                <a:gd name="connsiteX142" fmla="*/ 3531298 w 8613217"/>
                <a:gd name="connsiteY142" fmla="*/ 2494185 h 6281670"/>
                <a:gd name="connsiteX143" fmla="*/ 3525241 w 8613217"/>
                <a:gd name="connsiteY143" fmla="*/ 2482071 h 6281670"/>
                <a:gd name="connsiteX144" fmla="*/ 3410829 w 8613217"/>
                <a:gd name="connsiteY144" fmla="*/ 2273437 h 6281670"/>
                <a:gd name="connsiteX145" fmla="*/ 3411502 w 8613217"/>
                <a:gd name="connsiteY145" fmla="*/ 2229018 h 6281670"/>
                <a:gd name="connsiteX146" fmla="*/ 3451209 w 8613217"/>
                <a:gd name="connsiteY146" fmla="*/ 2126720 h 6281670"/>
                <a:gd name="connsiteX147" fmla="*/ 3431692 w 8613217"/>
                <a:gd name="connsiteY147" fmla="*/ 1895877 h 6281670"/>
                <a:gd name="connsiteX148" fmla="*/ 3186715 w 8613217"/>
                <a:gd name="connsiteY148" fmla="*/ 1401886 h 6281670"/>
                <a:gd name="connsiteX149" fmla="*/ 2531874 w 8613217"/>
                <a:gd name="connsiteY149" fmla="*/ 701952 h 6281670"/>
                <a:gd name="connsiteX150" fmla="*/ 1731662 w 8613217"/>
                <a:gd name="connsiteY150" fmla="*/ 39035 h 6281670"/>
                <a:gd name="connsiteX151" fmla="*/ 1722913 w 8613217"/>
                <a:gd name="connsiteY151" fmla="*/ 36343 h 6281670"/>
                <a:gd name="connsiteX152" fmla="*/ 1723586 w 8613217"/>
                <a:gd name="connsiteY152" fmla="*/ 47111 h 6281670"/>
                <a:gd name="connsiteX153" fmla="*/ 1984042 w 8613217"/>
                <a:gd name="connsiteY153" fmla="*/ 871552 h 6281670"/>
                <a:gd name="connsiteX154" fmla="*/ 2773486 w 8613217"/>
                <a:gd name="connsiteY154" fmla="*/ 2064130 h 6281670"/>
                <a:gd name="connsiteX155" fmla="*/ 3058170 w 8613217"/>
                <a:gd name="connsiteY155" fmla="*/ 2286897 h 6281670"/>
                <a:gd name="connsiteX156" fmla="*/ 3235845 w 8613217"/>
                <a:gd name="connsiteY156" fmla="*/ 2329297 h 6281670"/>
                <a:gd name="connsiteX157" fmla="*/ 3256709 w 8613217"/>
                <a:gd name="connsiteY157" fmla="*/ 2294974 h 6281670"/>
                <a:gd name="connsiteX158" fmla="*/ 3083072 w 8613217"/>
                <a:gd name="connsiteY158" fmla="*/ 1999521 h 6281670"/>
                <a:gd name="connsiteX159" fmla="*/ 2450440 w 8613217"/>
                <a:gd name="connsiteY159" fmla="*/ 1092973 h 6281670"/>
                <a:gd name="connsiteX160" fmla="*/ 2432941 w 8613217"/>
                <a:gd name="connsiteY160" fmla="*/ 1062014 h 6281670"/>
                <a:gd name="connsiteX161" fmla="*/ 2454478 w 8613217"/>
                <a:gd name="connsiteY161" fmla="*/ 1076820 h 6281670"/>
                <a:gd name="connsiteX162" fmla="*/ 2967986 w 8613217"/>
                <a:gd name="connsiteY162" fmla="*/ 1739738 h 6281670"/>
                <a:gd name="connsiteX163" fmla="*/ 3266131 w 8613217"/>
                <a:gd name="connsiteY163" fmla="*/ 2175850 h 6281670"/>
                <a:gd name="connsiteX164" fmla="*/ 3457939 w 8613217"/>
                <a:gd name="connsiteY164" fmla="*/ 2509665 h 6281670"/>
                <a:gd name="connsiteX165" fmla="*/ 3464670 w 8613217"/>
                <a:gd name="connsiteY165" fmla="*/ 2523125 h 6281670"/>
                <a:gd name="connsiteX166" fmla="*/ 3471400 w 8613217"/>
                <a:gd name="connsiteY166" fmla="*/ 2536585 h 6281670"/>
                <a:gd name="connsiteX167" fmla="*/ 3478130 w 8613217"/>
                <a:gd name="connsiteY167" fmla="*/ 2550045 h 6281670"/>
                <a:gd name="connsiteX168" fmla="*/ 3484860 w 8613217"/>
                <a:gd name="connsiteY168" fmla="*/ 2563506 h 6281670"/>
                <a:gd name="connsiteX169" fmla="*/ 3491590 w 8613217"/>
                <a:gd name="connsiteY169" fmla="*/ 2576966 h 6281670"/>
                <a:gd name="connsiteX170" fmla="*/ 3498320 w 8613217"/>
                <a:gd name="connsiteY170" fmla="*/ 2590426 h 6281670"/>
                <a:gd name="connsiteX171" fmla="*/ 3504378 w 8613217"/>
                <a:gd name="connsiteY171" fmla="*/ 2605906 h 6281670"/>
                <a:gd name="connsiteX172" fmla="*/ 3733875 w 8613217"/>
                <a:gd name="connsiteY172" fmla="*/ 3249979 h 6281670"/>
                <a:gd name="connsiteX173" fmla="*/ 3823385 w 8613217"/>
                <a:gd name="connsiteY173" fmla="*/ 4359777 h 6281670"/>
                <a:gd name="connsiteX174" fmla="*/ 3816655 w 8613217"/>
                <a:gd name="connsiteY174" fmla="*/ 4369199 h 6281670"/>
                <a:gd name="connsiteX175" fmla="*/ 3800503 w 8613217"/>
                <a:gd name="connsiteY175" fmla="*/ 4322761 h 6281670"/>
                <a:gd name="connsiteX176" fmla="*/ 3407464 w 8613217"/>
                <a:gd name="connsiteY176" fmla="*/ 3663208 h 6281670"/>
                <a:gd name="connsiteX177" fmla="*/ 2516395 w 8613217"/>
                <a:gd name="connsiteY177" fmla="*/ 2980101 h 6281670"/>
                <a:gd name="connsiteX178" fmla="*/ 2502934 w 8613217"/>
                <a:gd name="connsiteY178" fmla="*/ 2971351 h 6281670"/>
                <a:gd name="connsiteX179" fmla="*/ 2390541 w 8613217"/>
                <a:gd name="connsiteY179" fmla="*/ 2898666 h 6281670"/>
                <a:gd name="connsiteX180" fmla="*/ 2247863 w 8613217"/>
                <a:gd name="connsiteY180" fmla="*/ 2802425 h 6281670"/>
                <a:gd name="connsiteX181" fmla="*/ 2055381 w 8613217"/>
                <a:gd name="connsiteY181" fmla="*/ 2665131 h 6281670"/>
                <a:gd name="connsiteX182" fmla="*/ 1471879 w 8613217"/>
                <a:gd name="connsiteY182" fmla="*/ 2148930 h 6281670"/>
                <a:gd name="connsiteX183" fmla="*/ 1461111 w 8613217"/>
                <a:gd name="connsiteY183" fmla="*/ 2109895 h 6281670"/>
                <a:gd name="connsiteX184" fmla="*/ 1501492 w 8613217"/>
                <a:gd name="connsiteY184" fmla="*/ 1918759 h 6281670"/>
                <a:gd name="connsiteX185" fmla="*/ 1395155 w 8613217"/>
                <a:gd name="connsiteY185" fmla="*/ 1570812 h 6281670"/>
                <a:gd name="connsiteX186" fmla="*/ 937507 w 8613217"/>
                <a:gd name="connsiteY186" fmla="*/ 860783 h 6281670"/>
                <a:gd name="connsiteX187" fmla="*/ 682435 w 8613217"/>
                <a:gd name="connsiteY187" fmla="*/ 471109 h 6281670"/>
                <a:gd name="connsiteX188" fmla="*/ 590905 w 8613217"/>
                <a:gd name="connsiteY188" fmla="*/ 214691 h 6281670"/>
                <a:gd name="connsiteX189" fmla="*/ 581483 w 8613217"/>
                <a:gd name="connsiteY189" fmla="*/ 222767 h 6281670"/>
                <a:gd name="connsiteX190" fmla="*/ 555909 w 8613217"/>
                <a:gd name="connsiteY190" fmla="*/ 262475 h 6281670"/>
                <a:gd name="connsiteX191" fmla="*/ 423998 w 8613217"/>
                <a:gd name="connsiteY191" fmla="*/ 619845 h 6281670"/>
                <a:gd name="connsiteX192" fmla="*/ 443515 w 8613217"/>
                <a:gd name="connsiteY192" fmla="*/ 1227575 h 6281670"/>
                <a:gd name="connsiteX193" fmla="*/ 806942 w 8613217"/>
                <a:gd name="connsiteY193" fmla="*/ 1996156 h 6281670"/>
                <a:gd name="connsiteX194" fmla="*/ 1087589 w 8613217"/>
                <a:gd name="connsiteY194" fmla="*/ 2216231 h 6281670"/>
                <a:gd name="connsiteX195" fmla="*/ 1317086 w 8613217"/>
                <a:gd name="connsiteY195" fmla="*/ 2233729 h 6281670"/>
                <a:gd name="connsiteX196" fmla="*/ 1327181 w 8613217"/>
                <a:gd name="connsiteY196" fmla="*/ 2198060 h 6281670"/>
                <a:gd name="connsiteX197" fmla="*/ 816364 w 8613217"/>
                <a:gd name="connsiteY197" fmla="*/ 1324489 h 6281670"/>
                <a:gd name="connsiteX198" fmla="*/ 702625 w 8613217"/>
                <a:gd name="connsiteY198" fmla="*/ 1031056 h 6281670"/>
                <a:gd name="connsiteX199" fmla="*/ 767908 w 8613217"/>
                <a:gd name="connsiteY199" fmla="*/ 1173061 h 6281670"/>
                <a:gd name="connsiteX200" fmla="*/ 1444285 w 8613217"/>
                <a:gd name="connsiteY200" fmla="*/ 2226326 h 6281670"/>
                <a:gd name="connsiteX201" fmla="*/ 2209501 w 8613217"/>
                <a:gd name="connsiteY201" fmla="*/ 2876457 h 6281670"/>
                <a:gd name="connsiteX202" fmla="*/ 2308434 w 8613217"/>
                <a:gd name="connsiteY202" fmla="*/ 2939720 h 6281670"/>
                <a:gd name="connsiteX203" fmla="*/ 2340738 w 8613217"/>
                <a:gd name="connsiteY203" fmla="*/ 2972025 h 6281670"/>
                <a:gd name="connsiteX204" fmla="*/ 2302377 w 8613217"/>
                <a:gd name="connsiteY204" fmla="*/ 2972025 h 6281670"/>
                <a:gd name="connsiteX205" fmla="*/ 2266034 w 8613217"/>
                <a:gd name="connsiteY205" fmla="*/ 2967313 h 6281670"/>
                <a:gd name="connsiteX206" fmla="*/ 1817807 w 8613217"/>
                <a:gd name="connsiteY206" fmla="*/ 3025866 h 6281670"/>
                <a:gd name="connsiteX207" fmla="*/ 1007500 w 8613217"/>
                <a:gd name="connsiteY207" fmla="*/ 3309877 h 6281670"/>
                <a:gd name="connsiteX208" fmla="*/ 960389 w 8613217"/>
                <a:gd name="connsiteY208" fmla="*/ 3293725 h 6281670"/>
                <a:gd name="connsiteX209" fmla="*/ 446207 w 8613217"/>
                <a:gd name="connsiteY209" fmla="*/ 3134221 h 6281670"/>
                <a:gd name="connsiteX210" fmla="*/ 217383 w 8613217"/>
                <a:gd name="connsiteY210" fmla="*/ 3227096 h 6281670"/>
                <a:gd name="connsiteX211" fmla="*/ 0 w 8613217"/>
                <a:gd name="connsiteY211" fmla="*/ 3236518 h 6281670"/>
                <a:gd name="connsiteX212" fmla="*/ 0 w 8613217"/>
                <a:gd name="connsiteY212" fmla="*/ 3330740 h 6281670"/>
                <a:gd name="connsiteX213" fmla="*/ 9422 w 8613217"/>
                <a:gd name="connsiteY213" fmla="*/ 3346892 h 6281670"/>
                <a:gd name="connsiteX214" fmla="*/ 255072 w 8613217"/>
                <a:gd name="connsiteY214" fmla="*/ 3717723 h 6281670"/>
                <a:gd name="connsiteX215" fmla="*/ 747044 w 8613217"/>
                <a:gd name="connsiteY215" fmla="*/ 3826078 h 6281670"/>
                <a:gd name="connsiteX216" fmla="*/ 1016249 w 8613217"/>
                <a:gd name="connsiteY216" fmla="*/ 3490244 h 6281670"/>
                <a:gd name="connsiteX217" fmla="*/ 981253 w 8613217"/>
                <a:gd name="connsiteY217" fmla="*/ 3461305 h 6281670"/>
                <a:gd name="connsiteX218" fmla="*/ 563312 w 8613217"/>
                <a:gd name="connsiteY218" fmla="*/ 3490917 h 6281670"/>
                <a:gd name="connsiteX219" fmla="*/ 390347 w 8613217"/>
                <a:gd name="connsiteY219" fmla="*/ 3460632 h 6281670"/>
                <a:gd name="connsiteX220" fmla="*/ 489953 w 8613217"/>
                <a:gd name="connsiteY220" fmla="*/ 3463997 h 6281670"/>
                <a:gd name="connsiteX221" fmla="*/ 903183 w 8613217"/>
                <a:gd name="connsiteY221" fmla="*/ 3408137 h 6281670"/>
                <a:gd name="connsiteX222" fmla="*/ 1043170 w 8613217"/>
                <a:gd name="connsiteY222" fmla="*/ 3372467 h 6281670"/>
                <a:gd name="connsiteX223" fmla="*/ 1508895 w 8613217"/>
                <a:gd name="connsiteY223" fmla="*/ 3218347 h 6281670"/>
                <a:gd name="connsiteX224" fmla="*/ 1912029 w 8613217"/>
                <a:gd name="connsiteY224" fmla="*/ 3101243 h 6281670"/>
                <a:gd name="connsiteX225" fmla="*/ 1912029 w 8613217"/>
                <a:gd name="connsiteY225" fmla="*/ 3101243 h 6281670"/>
                <a:gd name="connsiteX226" fmla="*/ 1924816 w 8613217"/>
                <a:gd name="connsiteY226" fmla="*/ 3099224 h 6281670"/>
                <a:gd name="connsiteX227" fmla="*/ 1986061 w 8613217"/>
                <a:gd name="connsiteY227" fmla="*/ 3087783 h 6281670"/>
                <a:gd name="connsiteX228" fmla="*/ 1992791 w 8613217"/>
                <a:gd name="connsiteY228" fmla="*/ 3087110 h 6281670"/>
                <a:gd name="connsiteX229" fmla="*/ 2087013 w 8613217"/>
                <a:gd name="connsiteY229" fmla="*/ 3074322 h 6281670"/>
                <a:gd name="connsiteX230" fmla="*/ 2113933 w 8613217"/>
                <a:gd name="connsiteY230" fmla="*/ 3072976 h 6281670"/>
                <a:gd name="connsiteX231" fmla="*/ 2118644 w 8613217"/>
                <a:gd name="connsiteY231" fmla="*/ 3064227 h 6281670"/>
                <a:gd name="connsiteX232" fmla="*/ 2257958 w 8613217"/>
                <a:gd name="connsiteY232" fmla="*/ 3064227 h 6281670"/>
                <a:gd name="connsiteX233" fmla="*/ 2262669 w 8613217"/>
                <a:gd name="connsiteY233" fmla="*/ 3072976 h 6281670"/>
                <a:gd name="connsiteX234" fmla="*/ 2434960 w 8613217"/>
                <a:gd name="connsiteY234" fmla="*/ 3101243 h 6281670"/>
                <a:gd name="connsiteX235" fmla="*/ 2635518 w 8613217"/>
                <a:gd name="connsiteY235" fmla="*/ 3164506 h 6281670"/>
                <a:gd name="connsiteX236" fmla="*/ 3038653 w 8613217"/>
                <a:gd name="connsiteY236" fmla="*/ 3453902 h 6281670"/>
                <a:gd name="connsiteX237" fmla="*/ 3580428 w 8613217"/>
                <a:gd name="connsiteY237" fmla="*/ 4087880 h 6281670"/>
                <a:gd name="connsiteX238" fmla="*/ 3776274 w 8613217"/>
                <a:gd name="connsiteY238" fmla="*/ 4626290 h 6281670"/>
                <a:gd name="connsiteX239" fmla="*/ 3813963 w 8613217"/>
                <a:gd name="connsiteY239" fmla="*/ 4802619 h 6281670"/>
                <a:gd name="connsiteX240" fmla="*/ 3811944 w 8613217"/>
                <a:gd name="connsiteY240" fmla="*/ 5407658 h 6281670"/>
                <a:gd name="connsiteX241" fmla="*/ 3881265 w 8613217"/>
                <a:gd name="connsiteY241" fmla="*/ 5874056 h 6281670"/>
                <a:gd name="connsiteX242" fmla="*/ 3879919 w 8613217"/>
                <a:gd name="connsiteY242" fmla="*/ 5898957 h 6281670"/>
                <a:gd name="connsiteX243" fmla="*/ 3757430 w 8613217"/>
                <a:gd name="connsiteY243" fmla="*/ 5946068 h 6281670"/>
                <a:gd name="connsiteX244" fmla="*/ 3743970 w 8613217"/>
                <a:gd name="connsiteY244" fmla="*/ 6053750 h 6281670"/>
                <a:gd name="connsiteX245" fmla="*/ 3803195 w 8613217"/>
                <a:gd name="connsiteY245" fmla="*/ 6092112 h 6281670"/>
                <a:gd name="connsiteX246" fmla="*/ 3896071 w 8613217"/>
                <a:gd name="connsiteY246" fmla="*/ 6023464 h 6281670"/>
                <a:gd name="connsiteX247" fmla="*/ 3920972 w 8613217"/>
                <a:gd name="connsiteY247" fmla="*/ 5996544 h 6281670"/>
                <a:gd name="connsiteX248" fmla="*/ 3918953 w 8613217"/>
                <a:gd name="connsiteY248" fmla="*/ 6053077 h 6281670"/>
                <a:gd name="connsiteX249" fmla="*/ 3931741 w 8613217"/>
                <a:gd name="connsiteY249" fmla="*/ 6077978 h 6281670"/>
                <a:gd name="connsiteX250" fmla="*/ 3951931 w 8613217"/>
                <a:gd name="connsiteY250" fmla="*/ 6055769 h 6281670"/>
                <a:gd name="connsiteX251" fmla="*/ 3972121 w 8613217"/>
                <a:gd name="connsiteY251" fmla="*/ 5988468 h 6281670"/>
                <a:gd name="connsiteX252" fmla="*/ 3994331 w 8613217"/>
                <a:gd name="connsiteY252" fmla="*/ 5968277 h 6281670"/>
                <a:gd name="connsiteX253" fmla="*/ 4005099 w 8613217"/>
                <a:gd name="connsiteY253" fmla="*/ 5995198 h 6281670"/>
                <a:gd name="connsiteX254" fmla="*/ 4071054 w 8613217"/>
                <a:gd name="connsiteY254" fmla="*/ 6040290 h 6281670"/>
                <a:gd name="connsiteX255" fmla="*/ 4100667 w 8613217"/>
                <a:gd name="connsiteY255" fmla="*/ 6026829 h 6281670"/>
                <a:gd name="connsiteX256" fmla="*/ 4110089 w 8613217"/>
                <a:gd name="connsiteY256" fmla="*/ 5993179 h 6281670"/>
                <a:gd name="connsiteX257" fmla="*/ 4124895 w 8613217"/>
                <a:gd name="connsiteY257" fmla="*/ 6032214 h 6281670"/>
                <a:gd name="connsiteX258" fmla="*/ 4117492 w 8613217"/>
                <a:gd name="connsiteY258" fmla="*/ 6106918 h 6281670"/>
                <a:gd name="connsiteX259" fmla="*/ 4080476 w 8613217"/>
                <a:gd name="connsiteY259" fmla="*/ 6141242 h 6281670"/>
                <a:gd name="connsiteX260" fmla="*/ 4176717 w 8613217"/>
                <a:gd name="connsiteY260" fmla="*/ 6189025 h 6281670"/>
                <a:gd name="connsiteX261" fmla="*/ 4170660 w 8613217"/>
                <a:gd name="connsiteY261" fmla="*/ 6271133 h 6281670"/>
                <a:gd name="connsiteX262" fmla="*/ 4195562 w 8613217"/>
                <a:gd name="connsiteY262" fmla="*/ 6277863 h 6281670"/>
                <a:gd name="connsiteX263" fmla="*/ 4261517 w 8613217"/>
                <a:gd name="connsiteY263" fmla="*/ 6267768 h 6281670"/>
                <a:gd name="connsiteX264" fmla="*/ 4289784 w 8613217"/>
                <a:gd name="connsiteY264" fmla="*/ 6247578 h 6281670"/>
                <a:gd name="connsiteX265" fmla="*/ 4295840 w 8613217"/>
                <a:gd name="connsiteY265" fmla="*/ 6204505 h 6281670"/>
                <a:gd name="connsiteX266" fmla="*/ 4305936 w 8613217"/>
                <a:gd name="connsiteY266" fmla="*/ 6182969 h 6281670"/>
                <a:gd name="connsiteX267" fmla="*/ 4324107 w 8613217"/>
                <a:gd name="connsiteY267" fmla="*/ 6199794 h 6281670"/>
                <a:gd name="connsiteX268" fmla="*/ 4336894 w 8613217"/>
                <a:gd name="connsiteY268" fmla="*/ 6230752 h 6281670"/>
                <a:gd name="connsiteX269" fmla="*/ 4342951 w 8613217"/>
                <a:gd name="connsiteY269" fmla="*/ 6226714 h 6281670"/>
                <a:gd name="connsiteX270" fmla="*/ 4369872 w 8613217"/>
                <a:gd name="connsiteY270" fmla="*/ 6185660 h 6281670"/>
                <a:gd name="connsiteX271" fmla="*/ 4382659 w 8613217"/>
                <a:gd name="connsiteY271" fmla="*/ 6234791 h 6281670"/>
                <a:gd name="connsiteX272" fmla="*/ 4406888 w 8613217"/>
                <a:gd name="connsiteY272" fmla="*/ 6265749 h 6281670"/>
                <a:gd name="connsiteX273" fmla="*/ 4484284 w 8613217"/>
                <a:gd name="connsiteY273" fmla="*/ 6275171 h 6281670"/>
                <a:gd name="connsiteX274" fmla="*/ 4499090 w 8613217"/>
                <a:gd name="connsiteY274" fmla="*/ 6272479 h 6281670"/>
                <a:gd name="connsiteX275" fmla="*/ 4512551 w 8613217"/>
                <a:gd name="connsiteY275" fmla="*/ 6181622 h 6281670"/>
                <a:gd name="connsiteX276" fmla="*/ 4572449 w 8613217"/>
                <a:gd name="connsiteY276" fmla="*/ 6153356 h 6281670"/>
                <a:gd name="connsiteX277" fmla="*/ 4575814 w 8613217"/>
                <a:gd name="connsiteY277" fmla="*/ 6127781 h 6281670"/>
                <a:gd name="connsiteX278" fmla="*/ 4538125 w 8613217"/>
                <a:gd name="connsiteY278" fmla="*/ 6076633 h 6281670"/>
                <a:gd name="connsiteX279" fmla="*/ 4536779 w 8613217"/>
                <a:gd name="connsiteY279" fmla="*/ 6042309 h 6281670"/>
                <a:gd name="connsiteX280" fmla="*/ 4573122 w 8613217"/>
                <a:gd name="connsiteY280" fmla="*/ 6032214 h 6281670"/>
                <a:gd name="connsiteX281" fmla="*/ 4637731 w 8613217"/>
                <a:gd name="connsiteY281" fmla="*/ 6051058 h 6281670"/>
                <a:gd name="connsiteX282" fmla="*/ 4665997 w 8613217"/>
                <a:gd name="connsiteY282" fmla="*/ 6029522 h 6281670"/>
                <a:gd name="connsiteX283" fmla="*/ 4665997 w 8613217"/>
                <a:gd name="connsiteY283" fmla="*/ 5985776 h 6281670"/>
                <a:gd name="connsiteX284" fmla="*/ 4681477 w 8613217"/>
                <a:gd name="connsiteY284" fmla="*/ 5966931 h 6281670"/>
                <a:gd name="connsiteX285" fmla="*/ 4701667 w 8613217"/>
                <a:gd name="connsiteY285" fmla="*/ 5981065 h 6281670"/>
                <a:gd name="connsiteX286" fmla="*/ 4724550 w 8613217"/>
                <a:gd name="connsiteY286" fmla="*/ 6054423 h 6281670"/>
                <a:gd name="connsiteX287" fmla="*/ 4743394 w 8613217"/>
                <a:gd name="connsiteY287" fmla="*/ 6073268 h 6281670"/>
                <a:gd name="connsiteX288" fmla="*/ 4752143 w 8613217"/>
                <a:gd name="connsiteY288" fmla="*/ 6050385 h 6281670"/>
                <a:gd name="connsiteX289" fmla="*/ 4752143 w 8613217"/>
                <a:gd name="connsiteY289" fmla="*/ 5996544 h 6281670"/>
                <a:gd name="connsiteX290" fmla="*/ 4800600 w 8613217"/>
                <a:gd name="connsiteY290" fmla="*/ 6046347 h 6281670"/>
                <a:gd name="connsiteX291" fmla="*/ 4859825 w 8613217"/>
                <a:gd name="connsiteY291" fmla="*/ 6088747 h 6281670"/>
                <a:gd name="connsiteX292" fmla="*/ 4932511 w 8613217"/>
                <a:gd name="connsiteY292" fmla="*/ 6036252 h 6281670"/>
                <a:gd name="connsiteX293" fmla="*/ 4919050 w 8613217"/>
                <a:gd name="connsiteY293" fmla="*/ 5940011 h 6281670"/>
                <a:gd name="connsiteX294" fmla="*/ 4830213 w 8613217"/>
                <a:gd name="connsiteY294" fmla="*/ 5933281 h 6281670"/>
                <a:gd name="connsiteX295" fmla="*/ 4779064 w 8613217"/>
                <a:gd name="connsiteY295" fmla="*/ 5876074 h 6281670"/>
                <a:gd name="connsiteX296" fmla="*/ 4778391 w 8613217"/>
                <a:gd name="connsiteY296" fmla="*/ 5829637 h 6281670"/>
                <a:gd name="connsiteX297" fmla="*/ 5091342 w 8613217"/>
                <a:gd name="connsiteY297" fmla="*/ 5236712 h 6281670"/>
                <a:gd name="connsiteX298" fmla="*/ 5116243 w 8613217"/>
                <a:gd name="connsiteY298" fmla="*/ 5202389 h 6281670"/>
                <a:gd name="connsiteX299" fmla="*/ 5269690 w 8613217"/>
                <a:gd name="connsiteY299" fmla="*/ 5086631 h 6281670"/>
                <a:gd name="connsiteX300" fmla="*/ 5744837 w 8613217"/>
                <a:gd name="connsiteY300" fmla="*/ 4795889 h 6281670"/>
                <a:gd name="connsiteX301" fmla="*/ 5814830 w 8613217"/>
                <a:gd name="connsiteY301" fmla="*/ 4775699 h 6281670"/>
                <a:gd name="connsiteX302" fmla="*/ 6103553 w 8613217"/>
                <a:gd name="connsiteY302" fmla="*/ 4765603 h 6281670"/>
                <a:gd name="connsiteX303" fmla="*/ 7086824 w 8613217"/>
                <a:gd name="connsiteY303" fmla="*/ 4811369 h 6281670"/>
                <a:gd name="connsiteX304" fmla="*/ 7489959 w 8613217"/>
                <a:gd name="connsiteY304" fmla="*/ 4805311 h 6281670"/>
                <a:gd name="connsiteX305" fmla="*/ 7516880 w 8613217"/>
                <a:gd name="connsiteY305" fmla="*/ 4801946 h 6281670"/>
                <a:gd name="connsiteX306" fmla="*/ 7536397 w 8613217"/>
                <a:gd name="connsiteY306" fmla="*/ 4800600 h 6281670"/>
                <a:gd name="connsiteX307" fmla="*/ 7619850 w 8613217"/>
                <a:gd name="connsiteY307" fmla="*/ 4791178 h 6281670"/>
                <a:gd name="connsiteX308" fmla="*/ 7661577 w 8613217"/>
                <a:gd name="connsiteY308" fmla="*/ 4813388 h 6281670"/>
                <a:gd name="connsiteX309" fmla="*/ 7920014 w 8613217"/>
                <a:gd name="connsiteY309" fmla="*/ 5004523 h 6281670"/>
                <a:gd name="connsiteX310" fmla="*/ 8354780 w 8613217"/>
                <a:gd name="connsiteY310" fmla="*/ 4830886 h 6281670"/>
                <a:gd name="connsiteX311" fmla="*/ 8579567 w 8613217"/>
                <a:gd name="connsiteY311" fmla="*/ 4409580 h 6281670"/>
                <a:gd name="connsiteX312" fmla="*/ 8613217 w 8613217"/>
                <a:gd name="connsiteY312" fmla="*/ 4250076 h 6281670"/>
                <a:gd name="connsiteX313" fmla="*/ 8613217 w 8613217"/>
                <a:gd name="connsiteY313" fmla="*/ 4196235 h 6281670"/>
                <a:gd name="connsiteX314" fmla="*/ 8420062 w 8613217"/>
                <a:gd name="connsiteY314" fmla="*/ 4211041 h 6281670"/>
                <a:gd name="connsiteX315" fmla="*/ 4571776 w 8613217"/>
                <a:gd name="connsiteY315" fmla="*/ 915970 h 6281670"/>
                <a:gd name="connsiteX316" fmla="*/ 4583890 w 8613217"/>
                <a:gd name="connsiteY316" fmla="*/ 888377 h 6281670"/>
                <a:gd name="connsiteX317" fmla="*/ 4571776 w 8613217"/>
                <a:gd name="connsiteY317" fmla="*/ 915970 h 6281670"/>
                <a:gd name="connsiteX318" fmla="*/ 2362948 w 8613217"/>
                <a:gd name="connsiteY318" fmla="*/ 965100 h 6281670"/>
                <a:gd name="connsiteX319" fmla="*/ 2363621 w 8613217"/>
                <a:gd name="connsiteY319" fmla="*/ 962408 h 6281670"/>
                <a:gd name="connsiteX320" fmla="*/ 2368332 w 8613217"/>
                <a:gd name="connsiteY320" fmla="*/ 967119 h 6281670"/>
                <a:gd name="connsiteX321" fmla="*/ 2362948 w 8613217"/>
                <a:gd name="connsiteY321" fmla="*/ 965100 h 6281670"/>
                <a:gd name="connsiteX322" fmla="*/ 2435633 w 8613217"/>
                <a:gd name="connsiteY322" fmla="*/ 1055284 h 6281670"/>
                <a:gd name="connsiteX323" fmla="*/ 2426211 w 8613217"/>
                <a:gd name="connsiteY323" fmla="*/ 1053265 h 6281670"/>
                <a:gd name="connsiteX324" fmla="*/ 2370351 w 8613217"/>
                <a:gd name="connsiteY324" fmla="*/ 968465 h 6281670"/>
                <a:gd name="connsiteX325" fmla="*/ 2432268 w 8613217"/>
                <a:gd name="connsiteY325" fmla="*/ 1045862 h 6281670"/>
                <a:gd name="connsiteX326" fmla="*/ 2435633 w 8613217"/>
                <a:gd name="connsiteY326" fmla="*/ 1055284 h 6281670"/>
                <a:gd name="connsiteX327" fmla="*/ 695895 w 8613217"/>
                <a:gd name="connsiteY327" fmla="*/ 1016922 h 6281670"/>
                <a:gd name="connsiteX328" fmla="*/ 692530 w 8613217"/>
                <a:gd name="connsiteY328" fmla="*/ 1005481 h 6281670"/>
                <a:gd name="connsiteX329" fmla="*/ 695895 w 8613217"/>
                <a:gd name="connsiteY329" fmla="*/ 1016922 h 6281670"/>
                <a:gd name="connsiteX330" fmla="*/ 4511205 w 8613217"/>
                <a:gd name="connsiteY330" fmla="*/ 6014042 h 6281670"/>
                <a:gd name="connsiteX331" fmla="*/ 4537452 w 8613217"/>
                <a:gd name="connsiteY331" fmla="*/ 5944049 h 6281670"/>
                <a:gd name="connsiteX332" fmla="*/ 4511205 w 8613217"/>
                <a:gd name="connsiteY332" fmla="*/ 6014042 h 6281670"/>
                <a:gd name="connsiteX333" fmla="*/ 4750797 w 8613217"/>
                <a:gd name="connsiteY333" fmla="*/ 5917128 h 6281670"/>
                <a:gd name="connsiteX334" fmla="*/ 4741375 w 8613217"/>
                <a:gd name="connsiteY334" fmla="*/ 5939338 h 6281670"/>
                <a:gd name="connsiteX335" fmla="*/ 4732626 w 8613217"/>
                <a:gd name="connsiteY335" fmla="*/ 5935300 h 6281670"/>
                <a:gd name="connsiteX336" fmla="*/ 4727915 w 8613217"/>
                <a:gd name="connsiteY336" fmla="*/ 5907706 h 6281670"/>
                <a:gd name="connsiteX337" fmla="*/ 4750797 w 8613217"/>
                <a:gd name="connsiteY337" fmla="*/ 5875402 h 6281670"/>
                <a:gd name="connsiteX338" fmla="*/ 4750797 w 8613217"/>
                <a:gd name="connsiteY338" fmla="*/ 5917128 h 6281670"/>
                <a:gd name="connsiteX339" fmla="*/ 4875978 w 8613217"/>
                <a:gd name="connsiteY339" fmla="*/ 5457461 h 6281670"/>
                <a:gd name="connsiteX340" fmla="*/ 4616868 w 8613217"/>
                <a:gd name="connsiteY340" fmla="*/ 5877421 h 6281670"/>
                <a:gd name="connsiteX341" fmla="*/ 4562354 w 8613217"/>
                <a:gd name="connsiteY341" fmla="*/ 5884824 h 6281670"/>
                <a:gd name="connsiteX342" fmla="*/ 4880015 w 8613217"/>
                <a:gd name="connsiteY342" fmla="*/ 5419772 h 6281670"/>
                <a:gd name="connsiteX343" fmla="*/ 4875978 w 8613217"/>
                <a:gd name="connsiteY343" fmla="*/ 5457461 h 6281670"/>
                <a:gd name="connsiteX344" fmla="*/ 5020675 w 8613217"/>
                <a:gd name="connsiteY344" fmla="*/ 5141145 h 6281670"/>
                <a:gd name="connsiteX345" fmla="*/ 4989717 w 8613217"/>
                <a:gd name="connsiteY345" fmla="*/ 5179506 h 6281670"/>
                <a:gd name="connsiteX346" fmla="*/ 4445922 w 8613217"/>
                <a:gd name="connsiteY346" fmla="*/ 5878767 h 6281670"/>
                <a:gd name="connsiteX347" fmla="*/ 4415637 w 8613217"/>
                <a:gd name="connsiteY347" fmla="*/ 5953471 h 6281670"/>
                <a:gd name="connsiteX348" fmla="*/ 4357085 w 8613217"/>
                <a:gd name="connsiteY348" fmla="*/ 6075286 h 6281670"/>
                <a:gd name="connsiteX349" fmla="*/ 4338240 w 8613217"/>
                <a:gd name="connsiteY349" fmla="*/ 6125762 h 6281670"/>
                <a:gd name="connsiteX350" fmla="*/ 4322761 w 8613217"/>
                <a:gd name="connsiteY350" fmla="*/ 6080671 h 6281670"/>
                <a:gd name="connsiteX351" fmla="*/ 4306609 w 8613217"/>
                <a:gd name="connsiteY351" fmla="*/ 6061826 h 6281670"/>
                <a:gd name="connsiteX352" fmla="*/ 4295168 w 8613217"/>
                <a:gd name="connsiteY352" fmla="*/ 6082689 h 6281670"/>
                <a:gd name="connsiteX353" fmla="*/ 4292475 w 8613217"/>
                <a:gd name="connsiteY353" fmla="*/ 6112302 h 6281670"/>
                <a:gd name="connsiteX354" fmla="*/ 4277669 w 8613217"/>
                <a:gd name="connsiteY354" fmla="*/ 6097496 h 6281670"/>
                <a:gd name="connsiteX355" fmla="*/ 4183447 w 8613217"/>
                <a:gd name="connsiteY355" fmla="*/ 5282478 h 6281670"/>
                <a:gd name="connsiteX356" fmla="*/ 4412945 w 8613217"/>
                <a:gd name="connsiteY356" fmla="*/ 4743394 h 6281670"/>
                <a:gd name="connsiteX357" fmla="*/ 5036828 w 8613217"/>
                <a:gd name="connsiteY357" fmla="*/ 3935106 h 6281670"/>
                <a:gd name="connsiteX358" fmla="*/ 5054999 w 8613217"/>
                <a:gd name="connsiteY358" fmla="*/ 3966064 h 6281670"/>
                <a:gd name="connsiteX359" fmla="*/ 5020675 w 8613217"/>
                <a:gd name="connsiteY35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65719 w 8613217"/>
                <a:gd name="connsiteY95" fmla="*/ 2868381 h 6281670"/>
                <a:gd name="connsiteX96" fmla="*/ 4552259 w 8613217"/>
                <a:gd name="connsiteY96" fmla="*/ 2838095 h 6281670"/>
                <a:gd name="connsiteX97" fmla="*/ 4404869 w 8613217"/>
                <a:gd name="connsiteY97" fmla="*/ 2499569 h 6281670"/>
                <a:gd name="connsiteX98" fmla="*/ 4425059 w 8613217"/>
                <a:gd name="connsiteY98" fmla="*/ 2408713 h 6281670"/>
                <a:gd name="connsiteX99" fmla="*/ 4497071 w 8613217"/>
                <a:gd name="connsiteY99" fmla="*/ 2304396 h 6281670"/>
                <a:gd name="connsiteX100" fmla="*/ 4551585 w 8613217"/>
                <a:gd name="connsiteY100" fmla="*/ 2152968 h 6281670"/>
                <a:gd name="connsiteX101" fmla="*/ 4741375 w 8613217"/>
                <a:gd name="connsiteY101" fmla="*/ 1413327 h 6281670"/>
                <a:gd name="connsiteX102" fmla="*/ 4929146 w 8613217"/>
                <a:gd name="connsiteY102" fmla="*/ 819730 h 6281670"/>
                <a:gd name="connsiteX103" fmla="*/ 5233347 w 8613217"/>
                <a:gd name="connsiteY103" fmla="*/ 28940 h 6281670"/>
                <a:gd name="connsiteX104" fmla="*/ 5238058 w 8613217"/>
                <a:gd name="connsiteY104" fmla="*/ 0 h 6281670"/>
                <a:gd name="connsiteX105" fmla="*/ 4976929 w 8613217"/>
                <a:gd name="connsiteY105" fmla="*/ 159504 h 6281670"/>
                <a:gd name="connsiteX106" fmla="*/ 4204984 w 8613217"/>
                <a:gd name="connsiteY106" fmla="*/ 890396 h 6281670"/>
                <a:gd name="connsiteX107" fmla="*/ 3943182 w 8613217"/>
                <a:gd name="connsiteY107" fmla="*/ 2139508 h 6281670"/>
                <a:gd name="connsiteX108" fmla="*/ 4076438 w 8613217"/>
                <a:gd name="connsiteY108" fmla="*/ 2389868 h 6281670"/>
                <a:gd name="connsiteX109" fmla="*/ 4215079 w 8613217"/>
                <a:gd name="connsiteY109" fmla="*/ 2474668 h 6281670"/>
                <a:gd name="connsiteX110" fmla="*/ 4244018 w 8613217"/>
                <a:gd name="connsiteY110" fmla="*/ 2445055 h 6281670"/>
                <a:gd name="connsiteX111" fmla="*/ 4230558 w 8613217"/>
                <a:gd name="connsiteY111" fmla="*/ 1718875 h 6281670"/>
                <a:gd name="connsiteX112" fmla="*/ 4411599 w 8613217"/>
                <a:gd name="connsiteY112" fmla="*/ 1186522 h 6281670"/>
                <a:gd name="connsiteX113" fmla="*/ 4552259 w 8613217"/>
                <a:gd name="connsiteY113" fmla="*/ 934815 h 6281670"/>
                <a:gd name="connsiteX114" fmla="*/ 4572449 w 8613217"/>
                <a:gd name="connsiteY114" fmla="*/ 920008 h 6281670"/>
                <a:gd name="connsiteX115" fmla="*/ 4553604 w 8613217"/>
                <a:gd name="connsiteY115" fmla="*/ 956351 h 6281670"/>
                <a:gd name="connsiteX116" fmla="*/ 4390735 w 8613217"/>
                <a:gd name="connsiteY116" fmla="*/ 1302280 h 6281670"/>
                <a:gd name="connsiteX117" fmla="*/ 4340260 w 8613217"/>
                <a:gd name="connsiteY117" fmla="*/ 2524471 h 6281670"/>
                <a:gd name="connsiteX118" fmla="*/ 4501109 w 8613217"/>
                <a:gd name="connsiteY118" fmla="*/ 2892609 h 6281670"/>
                <a:gd name="connsiteX119" fmla="*/ 4519281 w 8613217"/>
                <a:gd name="connsiteY119" fmla="*/ 2931644 h 6281670"/>
                <a:gd name="connsiteX120" fmla="*/ 4692918 w 8613217"/>
                <a:gd name="connsiteY120" fmla="*/ 3241230 h 6281670"/>
                <a:gd name="connsiteX121" fmla="*/ 4992409 w 8613217"/>
                <a:gd name="connsiteY121" fmla="*/ 3809925 h 6281670"/>
                <a:gd name="connsiteX122" fmla="*/ 5000485 w 8613217"/>
                <a:gd name="connsiteY122" fmla="*/ 3847614 h 6281670"/>
                <a:gd name="connsiteX123" fmla="*/ 4993755 w 8613217"/>
                <a:gd name="connsiteY123" fmla="*/ 3855017 h 6281670"/>
                <a:gd name="connsiteX124" fmla="*/ 4993082 w 8613217"/>
                <a:gd name="connsiteY124" fmla="*/ 3855690 h 6281670"/>
                <a:gd name="connsiteX125" fmla="*/ 4982313 w 8613217"/>
                <a:gd name="connsiteY125" fmla="*/ 3867131 h 6281670"/>
                <a:gd name="connsiteX126" fmla="*/ 4626290 w 8613217"/>
                <a:gd name="connsiteY126" fmla="*/ 4274977 h 6281670"/>
                <a:gd name="connsiteX127" fmla="*/ 4180755 w 8613217"/>
                <a:gd name="connsiteY127" fmla="*/ 4968853 h 6281670"/>
                <a:gd name="connsiteX128" fmla="*/ 4071727 w 8613217"/>
                <a:gd name="connsiteY128" fmla="*/ 5853192 h 6281670"/>
                <a:gd name="connsiteX129" fmla="*/ 4040769 w 8613217"/>
                <a:gd name="connsiteY129" fmla="*/ 5907706 h 6281670"/>
                <a:gd name="connsiteX130" fmla="*/ 4005099 w 8613217"/>
                <a:gd name="connsiteY130" fmla="*/ 5881459 h 6281670"/>
                <a:gd name="connsiteX131" fmla="*/ 4007791 w 8613217"/>
                <a:gd name="connsiteY131" fmla="*/ 5830983 h 6281670"/>
                <a:gd name="connsiteX132" fmla="*/ 3990293 w 8613217"/>
                <a:gd name="connsiteY132" fmla="*/ 5807427 h 6281670"/>
                <a:gd name="connsiteX133" fmla="*/ 3964045 w 8613217"/>
                <a:gd name="connsiteY133" fmla="*/ 5789256 h 6281670"/>
                <a:gd name="connsiteX134" fmla="*/ 3941836 w 8613217"/>
                <a:gd name="connsiteY134" fmla="*/ 5705129 h 6281670"/>
                <a:gd name="connsiteX135" fmla="*/ 3908185 w 8613217"/>
                <a:gd name="connsiteY135" fmla="*/ 5236040 h 6281670"/>
                <a:gd name="connsiteX136" fmla="*/ 3918953 w 8613217"/>
                <a:gd name="connsiteY136" fmla="*/ 4237288 h 6281670"/>
                <a:gd name="connsiteX137" fmla="*/ 3786370 w 8613217"/>
                <a:gd name="connsiteY137" fmla="*/ 3122779 h 6281670"/>
                <a:gd name="connsiteX138" fmla="*/ 3570333 w 8613217"/>
                <a:gd name="connsiteY138" fmla="*/ 2570236 h 6281670"/>
                <a:gd name="connsiteX139" fmla="*/ 3563603 w 8613217"/>
                <a:gd name="connsiteY139" fmla="*/ 2556776 h 6281670"/>
                <a:gd name="connsiteX140" fmla="*/ 3556872 w 8613217"/>
                <a:gd name="connsiteY140" fmla="*/ 2543315 h 6281670"/>
                <a:gd name="connsiteX141" fmla="*/ 3531298 w 8613217"/>
                <a:gd name="connsiteY141" fmla="*/ 2494185 h 6281670"/>
                <a:gd name="connsiteX142" fmla="*/ 3525241 w 8613217"/>
                <a:gd name="connsiteY142" fmla="*/ 2482071 h 6281670"/>
                <a:gd name="connsiteX143" fmla="*/ 3410829 w 8613217"/>
                <a:gd name="connsiteY143" fmla="*/ 2273437 h 6281670"/>
                <a:gd name="connsiteX144" fmla="*/ 3411502 w 8613217"/>
                <a:gd name="connsiteY144" fmla="*/ 2229018 h 6281670"/>
                <a:gd name="connsiteX145" fmla="*/ 3451209 w 8613217"/>
                <a:gd name="connsiteY145" fmla="*/ 2126720 h 6281670"/>
                <a:gd name="connsiteX146" fmla="*/ 3431692 w 8613217"/>
                <a:gd name="connsiteY146" fmla="*/ 1895877 h 6281670"/>
                <a:gd name="connsiteX147" fmla="*/ 3186715 w 8613217"/>
                <a:gd name="connsiteY147" fmla="*/ 1401886 h 6281670"/>
                <a:gd name="connsiteX148" fmla="*/ 2531874 w 8613217"/>
                <a:gd name="connsiteY148" fmla="*/ 701952 h 6281670"/>
                <a:gd name="connsiteX149" fmla="*/ 1731662 w 8613217"/>
                <a:gd name="connsiteY149" fmla="*/ 39035 h 6281670"/>
                <a:gd name="connsiteX150" fmla="*/ 1722913 w 8613217"/>
                <a:gd name="connsiteY150" fmla="*/ 36343 h 6281670"/>
                <a:gd name="connsiteX151" fmla="*/ 1723586 w 8613217"/>
                <a:gd name="connsiteY151" fmla="*/ 47111 h 6281670"/>
                <a:gd name="connsiteX152" fmla="*/ 1984042 w 8613217"/>
                <a:gd name="connsiteY152" fmla="*/ 871552 h 6281670"/>
                <a:gd name="connsiteX153" fmla="*/ 2773486 w 8613217"/>
                <a:gd name="connsiteY153" fmla="*/ 2064130 h 6281670"/>
                <a:gd name="connsiteX154" fmla="*/ 3058170 w 8613217"/>
                <a:gd name="connsiteY154" fmla="*/ 2286897 h 6281670"/>
                <a:gd name="connsiteX155" fmla="*/ 3235845 w 8613217"/>
                <a:gd name="connsiteY155" fmla="*/ 2329297 h 6281670"/>
                <a:gd name="connsiteX156" fmla="*/ 3256709 w 8613217"/>
                <a:gd name="connsiteY156" fmla="*/ 2294974 h 6281670"/>
                <a:gd name="connsiteX157" fmla="*/ 3083072 w 8613217"/>
                <a:gd name="connsiteY157" fmla="*/ 1999521 h 6281670"/>
                <a:gd name="connsiteX158" fmla="*/ 2450440 w 8613217"/>
                <a:gd name="connsiteY158" fmla="*/ 1092973 h 6281670"/>
                <a:gd name="connsiteX159" fmla="*/ 2432941 w 8613217"/>
                <a:gd name="connsiteY159" fmla="*/ 1062014 h 6281670"/>
                <a:gd name="connsiteX160" fmla="*/ 2454478 w 8613217"/>
                <a:gd name="connsiteY160" fmla="*/ 1076820 h 6281670"/>
                <a:gd name="connsiteX161" fmla="*/ 2967986 w 8613217"/>
                <a:gd name="connsiteY161" fmla="*/ 1739738 h 6281670"/>
                <a:gd name="connsiteX162" fmla="*/ 3266131 w 8613217"/>
                <a:gd name="connsiteY162" fmla="*/ 2175850 h 6281670"/>
                <a:gd name="connsiteX163" fmla="*/ 3457939 w 8613217"/>
                <a:gd name="connsiteY163" fmla="*/ 2509665 h 6281670"/>
                <a:gd name="connsiteX164" fmla="*/ 3464670 w 8613217"/>
                <a:gd name="connsiteY164" fmla="*/ 2523125 h 6281670"/>
                <a:gd name="connsiteX165" fmla="*/ 3471400 w 8613217"/>
                <a:gd name="connsiteY165" fmla="*/ 2536585 h 6281670"/>
                <a:gd name="connsiteX166" fmla="*/ 3478130 w 8613217"/>
                <a:gd name="connsiteY166" fmla="*/ 2550045 h 6281670"/>
                <a:gd name="connsiteX167" fmla="*/ 3484860 w 8613217"/>
                <a:gd name="connsiteY167" fmla="*/ 2563506 h 6281670"/>
                <a:gd name="connsiteX168" fmla="*/ 3491590 w 8613217"/>
                <a:gd name="connsiteY168" fmla="*/ 2576966 h 6281670"/>
                <a:gd name="connsiteX169" fmla="*/ 3498320 w 8613217"/>
                <a:gd name="connsiteY169" fmla="*/ 2590426 h 6281670"/>
                <a:gd name="connsiteX170" fmla="*/ 3504378 w 8613217"/>
                <a:gd name="connsiteY170" fmla="*/ 2605906 h 6281670"/>
                <a:gd name="connsiteX171" fmla="*/ 3733875 w 8613217"/>
                <a:gd name="connsiteY171" fmla="*/ 3249979 h 6281670"/>
                <a:gd name="connsiteX172" fmla="*/ 3823385 w 8613217"/>
                <a:gd name="connsiteY172" fmla="*/ 4359777 h 6281670"/>
                <a:gd name="connsiteX173" fmla="*/ 3816655 w 8613217"/>
                <a:gd name="connsiteY173" fmla="*/ 4369199 h 6281670"/>
                <a:gd name="connsiteX174" fmla="*/ 3800503 w 8613217"/>
                <a:gd name="connsiteY174" fmla="*/ 4322761 h 6281670"/>
                <a:gd name="connsiteX175" fmla="*/ 3407464 w 8613217"/>
                <a:gd name="connsiteY175" fmla="*/ 3663208 h 6281670"/>
                <a:gd name="connsiteX176" fmla="*/ 2516395 w 8613217"/>
                <a:gd name="connsiteY176" fmla="*/ 2980101 h 6281670"/>
                <a:gd name="connsiteX177" fmla="*/ 2502934 w 8613217"/>
                <a:gd name="connsiteY177" fmla="*/ 2971351 h 6281670"/>
                <a:gd name="connsiteX178" fmla="*/ 2390541 w 8613217"/>
                <a:gd name="connsiteY178" fmla="*/ 2898666 h 6281670"/>
                <a:gd name="connsiteX179" fmla="*/ 2247863 w 8613217"/>
                <a:gd name="connsiteY179" fmla="*/ 2802425 h 6281670"/>
                <a:gd name="connsiteX180" fmla="*/ 2055381 w 8613217"/>
                <a:gd name="connsiteY180" fmla="*/ 2665131 h 6281670"/>
                <a:gd name="connsiteX181" fmla="*/ 1471879 w 8613217"/>
                <a:gd name="connsiteY181" fmla="*/ 2148930 h 6281670"/>
                <a:gd name="connsiteX182" fmla="*/ 1461111 w 8613217"/>
                <a:gd name="connsiteY182" fmla="*/ 2109895 h 6281670"/>
                <a:gd name="connsiteX183" fmla="*/ 1501492 w 8613217"/>
                <a:gd name="connsiteY183" fmla="*/ 1918759 h 6281670"/>
                <a:gd name="connsiteX184" fmla="*/ 1395155 w 8613217"/>
                <a:gd name="connsiteY184" fmla="*/ 1570812 h 6281670"/>
                <a:gd name="connsiteX185" fmla="*/ 937507 w 8613217"/>
                <a:gd name="connsiteY185" fmla="*/ 860783 h 6281670"/>
                <a:gd name="connsiteX186" fmla="*/ 682435 w 8613217"/>
                <a:gd name="connsiteY186" fmla="*/ 471109 h 6281670"/>
                <a:gd name="connsiteX187" fmla="*/ 590905 w 8613217"/>
                <a:gd name="connsiteY187" fmla="*/ 214691 h 6281670"/>
                <a:gd name="connsiteX188" fmla="*/ 581483 w 8613217"/>
                <a:gd name="connsiteY188" fmla="*/ 222767 h 6281670"/>
                <a:gd name="connsiteX189" fmla="*/ 555909 w 8613217"/>
                <a:gd name="connsiteY189" fmla="*/ 262475 h 6281670"/>
                <a:gd name="connsiteX190" fmla="*/ 423998 w 8613217"/>
                <a:gd name="connsiteY190" fmla="*/ 619845 h 6281670"/>
                <a:gd name="connsiteX191" fmla="*/ 443515 w 8613217"/>
                <a:gd name="connsiteY191" fmla="*/ 1227575 h 6281670"/>
                <a:gd name="connsiteX192" fmla="*/ 806942 w 8613217"/>
                <a:gd name="connsiteY192" fmla="*/ 1996156 h 6281670"/>
                <a:gd name="connsiteX193" fmla="*/ 1087589 w 8613217"/>
                <a:gd name="connsiteY193" fmla="*/ 2216231 h 6281670"/>
                <a:gd name="connsiteX194" fmla="*/ 1317086 w 8613217"/>
                <a:gd name="connsiteY194" fmla="*/ 2233729 h 6281670"/>
                <a:gd name="connsiteX195" fmla="*/ 1327181 w 8613217"/>
                <a:gd name="connsiteY195" fmla="*/ 2198060 h 6281670"/>
                <a:gd name="connsiteX196" fmla="*/ 816364 w 8613217"/>
                <a:gd name="connsiteY196" fmla="*/ 1324489 h 6281670"/>
                <a:gd name="connsiteX197" fmla="*/ 702625 w 8613217"/>
                <a:gd name="connsiteY197" fmla="*/ 1031056 h 6281670"/>
                <a:gd name="connsiteX198" fmla="*/ 767908 w 8613217"/>
                <a:gd name="connsiteY198" fmla="*/ 1173061 h 6281670"/>
                <a:gd name="connsiteX199" fmla="*/ 1444285 w 8613217"/>
                <a:gd name="connsiteY199" fmla="*/ 2226326 h 6281670"/>
                <a:gd name="connsiteX200" fmla="*/ 2209501 w 8613217"/>
                <a:gd name="connsiteY200" fmla="*/ 2876457 h 6281670"/>
                <a:gd name="connsiteX201" fmla="*/ 2308434 w 8613217"/>
                <a:gd name="connsiteY201" fmla="*/ 2939720 h 6281670"/>
                <a:gd name="connsiteX202" fmla="*/ 2340738 w 8613217"/>
                <a:gd name="connsiteY202" fmla="*/ 2972025 h 6281670"/>
                <a:gd name="connsiteX203" fmla="*/ 2302377 w 8613217"/>
                <a:gd name="connsiteY203" fmla="*/ 2972025 h 6281670"/>
                <a:gd name="connsiteX204" fmla="*/ 2266034 w 8613217"/>
                <a:gd name="connsiteY204" fmla="*/ 2967313 h 6281670"/>
                <a:gd name="connsiteX205" fmla="*/ 1817807 w 8613217"/>
                <a:gd name="connsiteY205" fmla="*/ 3025866 h 6281670"/>
                <a:gd name="connsiteX206" fmla="*/ 1007500 w 8613217"/>
                <a:gd name="connsiteY206" fmla="*/ 3309877 h 6281670"/>
                <a:gd name="connsiteX207" fmla="*/ 960389 w 8613217"/>
                <a:gd name="connsiteY207" fmla="*/ 3293725 h 6281670"/>
                <a:gd name="connsiteX208" fmla="*/ 446207 w 8613217"/>
                <a:gd name="connsiteY208" fmla="*/ 3134221 h 6281670"/>
                <a:gd name="connsiteX209" fmla="*/ 217383 w 8613217"/>
                <a:gd name="connsiteY209" fmla="*/ 3227096 h 6281670"/>
                <a:gd name="connsiteX210" fmla="*/ 0 w 8613217"/>
                <a:gd name="connsiteY210" fmla="*/ 3236518 h 6281670"/>
                <a:gd name="connsiteX211" fmla="*/ 0 w 8613217"/>
                <a:gd name="connsiteY211" fmla="*/ 3330740 h 6281670"/>
                <a:gd name="connsiteX212" fmla="*/ 9422 w 8613217"/>
                <a:gd name="connsiteY212" fmla="*/ 3346892 h 6281670"/>
                <a:gd name="connsiteX213" fmla="*/ 255072 w 8613217"/>
                <a:gd name="connsiteY213" fmla="*/ 3717723 h 6281670"/>
                <a:gd name="connsiteX214" fmla="*/ 747044 w 8613217"/>
                <a:gd name="connsiteY214" fmla="*/ 3826078 h 6281670"/>
                <a:gd name="connsiteX215" fmla="*/ 1016249 w 8613217"/>
                <a:gd name="connsiteY215" fmla="*/ 3490244 h 6281670"/>
                <a:gd name="connsiteX216" fmla="*/ 981253 w 8613217"/>
                <a:gd name="connsiteY216" fmla="*/ 3461305 h 6281670"/>
                <a:gd name="connsiteX217" fmla="*/ 563312 w 8613217"/>
                <a:gd name="connsiteY217" fmla="*/ 3490917 h 6281670"/>
                <a:gd name="connsiteX218" fmla="*/ 390347 w 8613217"/>
                <a:gd name="connsiteY218" fmla="*/ 3460632 h 6281670"/>
                <a:gd name="connsiteX219" fmla="*/ 489953 w 8613217"/>
                <a:gd name="connsiteY219" fmla="*/ 3463997 h 6281670"/>
                <a:gd name="connsiteX220" fmla="*/ 903183 w 8613217"/>
                <a:gd name="connsiteY220" fmla="*/ 3408137 h 6281670"/>
                <a:gd name="connsiteX221" fmla="*/ 1043170 w 8613217"/>
                <a:gd name="connsiteY221" fmla="*/ 3372467 h 6281670"/>
                <a:gd name="connsiteX222" fmla="*/ 1508895 w 8613217"/>
                <a:gd name="connsiteY222" fmla="*/ 3218347 h 6281670"/>
                <a:gd name="connsiteX223" fmla="*/ 1912029 w 8613217"/>
                <a:gd name="connsiteY223" fmla="*/ 3101243 h 6281670"/>
                <a:gd name="connsiteX224" fmla="*/ 1912029 w 8613217"/>
                <a:gd name="connsiteY224" fmla="*/ 3101243 h 6281670"/>
                <a:gd name="connsiteX225" fmla="*/ 1924816 w 8613217"/>
                <a:gd name="connsiteY225" fmla="*/ 3099224 h 6281670"/>
                <a:gd name="connsiteX226" fmla="*/ 1986061 w 8613217"/>
                <a:gd name="connsiteY226" fmla="*/ 3087783 h 6281670"/>
                <a:gd name="connsiteX227" fmla="*/ 1992791 w 8613217"/>
                <a:gd name="connsiteY227" fmla="*/ 3087110 h 6281670"/>
                <a:gd name="connsiteX228" fmla="*/ 2087013 w 8613217"/>
                <a:gd name="connsiteY228" fmla="*/ 3074322 h 6281670"/>
                <a:gd name="connsiteX229" fmla="*/ 2113933 w 8613217"/>
                <a:gd name="connsiteY229" fmla="*/ 3072976 h 6281670"/>
                <a:gd name="connsiteX230" fmla="*/ 2118644 w 8613217"/>
                <a:gd name="connsiteY230" fmla="*/ 3064227 h 6281670"/>
                <a:gd name="connsiteX231" fmla="*/ 2257958 w 8613217"/>
                <a:gd name="connsiteY231" fmla="*/ 3064227 h 6281670"/>
                <a:gd name="connsiteX232" fmla="*/ 2262669 w 8613217"/>
                <a:gd name="connsiteY232" fmla="*/ 3072976 h 6281670"/>
                <a:gd name="connsiteX233" fmla="*/ 2434960 w 8613217"/>
                <a:gd name="connsiteY233" fmla="*/ 3101243 h 6281670"/>
                <a:gd name="connsiteX234" fmla="*/ 2635518 w 8613217"/>
                <a:gd name="connsiteY234" fmla="*/ 3164506 h 6281670"/>
                <a:gd name="connsiteX235" fmla="*/ 3038653 w 8613217"/>
                <a:gd name="connsiteY235" fmla="*/ 3453902 h 6281670"/>
                <a:gd name="connsiteX236" fmla="*/ 3580428 w 8613217"/>
                <a:gd name="connsiteY236" fmla="*/ 4087880 h 6281670"/>
                <a:gd name="connsiteX237" fmla="*/ 3776274 w 8613217"/>
                <a:gd name="connsiteY237" fmla="*/ 4626290 h 6281670"/>
                <a:gd name="connsiteX238" fmla="*/ 3813963 w 8613217"/>
                <a:gd name="connsiteY238" fmla="*/ 4802619 h 6281670"/>
                <a:gd name="connsiteX239" fmla="*/ 3811944 w 8613217"/>
                <a:gd name="connsiteY239" fmla="*/ 5407658 h 6281670"/>
                <a:gd name="connsiteX240" fmla="*/ 3881265 w 8613217"/>
                <a:gd name="connsiteY240" fmla="*/ 5874056 h 6281670"/>
                <a:gd name="connsiteX241" fmla="*/ 3879919 w 8613217"/>
                <a:gd name="connsiteY241" fmla="*/ 5898957 h 6281670"/>
                <a:gd name="connsiteX242" fmla="*/ 3757430 w 8613217"/>
                <a:gd name="connsiteY242" fmla="*/ 5946068 h 6281670"/>
                <a:gd name="connsiteX243" fmla="*/ 3743970 w 8613217"/>
                <a:gd name="connsiteY243" fmla="*/ 6053750 h 6281670"/>
                <a:gd name="connsiteX244" fmla="*/ 3803195 w 8613217"/>
                <a:gd name="connsiteY244" fmla="*/ 6092112 h 6281670"/>
                <a:gd name="connsiteX245" fmla="*/ 3896071 w 8613217"/>
                <a:gd name="connsiteY245" fmla="*/ 6023464 h 6281670"/>
                <a:gd name="connsiteX246" fmla="*/ 3920972 w 8613217"/>
                <a:gd name="connsiteY246" fmla="*/ 5996544 h 6281670"/>
                <a:gd name="connsiteX247" fmla="*/ 3918953 w 8613217"/>
                <a:gd name="connsiteY247" fmla="*/ 6053077 h 6281670"/>
                <a:gd name="connsiteX248" fmla="*/ 3931741 w 8613217"/>
                <a:gd name="connsiteY248" fmla="*/ 6077978 h 6281670"/>
                <a:gd name="connsiteX249" fmla="*/ 3951931 w 8613217"/>
                <a:gd name="connsiteY249" fmla="*/ 6055769 h 6281670"/>
                <a:gd name="connsiteX250" fmla="*/ 3972121 w 8613217"/>
                <a:gd name="connsiteY250" fmla="*/ 5988468 h 6281670"/>
                <a:gd name="connsiteX251" fmla="*/ 3994331 w 8613217"/>
                <a:gd name="connsiteY251" fmla="*/ 5968277 h 6281670"/>
                <a:gd name="connsiteX252" fmla="*/ 4005099 w 8613217"/>
                <a:gd name="connsiteY252" fmla="*/ 5995198 h 6281670"/>
                <a:gd name="connsiteX253" fmla="*/ 4071054 w 8613217"/>
                <a:gd name="connsiteY253" fmla="*/ 6040290 h 6281670"/>
                <a:gd name="connsiteX254" fmla="*/ 4100667 w 8613217"/>
                <a:gd name="connsiteY254" fmla="*/ 6026829 h 6281670"/>
                <a:gd name="connsiteX255" fmla="*/ 4110089 w 8613217"/>
                <a:gd name="connsiteY255" fmla="*/ 5993179 h 6281670"/>
                <a:gd name="connsiteX256" fmla="*/ 4124895 w 8613217"/>
                <a:gd name="connsiteY256" fmla="*/ 6032214 h 6281670"/>
                <a:gd name="connsiteX257" fmla="*/ 4117492 w 8613217"/>
                <a:gd name="connsiteY257" fmla="*/ 6106918 h 6281670"/>
                <a:gd name="connsiteX258" fmla="*/ 4080476 w 8613217"/>
                <a:gd name="connsiteY258" fmla="*/ 6141242 h 6281670"/>
                <a:gd name="connsiteX259" fmla="*/ 4176717 w 8613217"/>
                <a:gd name="connsiteY259" fmla="*/ 6189025 h 6281670"/>
                <a:gd name="connsiteX260" fmla="*/ 4170660 w 8613217"/>
                <a:gd name="connsiteY260" fmla="*/ 6271133 h 6281670"/>
                <a:gd name="connsiteX261" fmla="*/ 4195562 w 8613217"/>
                <a:gd name="connsiteY261" fmla="*/ 6277863 h 6281670"/>
                <a:gd name="connsiteX262" fmla="*/ 4261517 w 8613217"/>
                <a:gd name="connsiteY262" fmla="*/ 6267768 h 6281670"/>
                <a:gd name="connsiteX263" fmla="*/ 4289784 w 8613217"/>
                <a:gd name="connsiteY263" fmla="*/ 6247578 h 6281670"/>
                <a:gd name="connsiteX264" fmla="*/ 4295840 w 8613217"/>
                <a:gd name="connsiteY264" fmla="*/ 6204505 h 6281670"/>
                <a:gd name="connsiteX265" fmla="*/ 4305936 w 8613217"/>
                <a:gd name="connsiteY265" fmla="*/ 6182969 h 6281670"/>
                <a:gd name="connsiteX266" fmla="*/ 4324107 w 8613217"/>
                <a:gd name="connsiteY266" fmla="*/ 6199794 h 6281670"/>
                <a:gd name="connsiteX267" fmla="*/ 4336894 w 8613217"/>
                <a:gd name="connsiteY267" fmla="*/ 6230752 h 6281670"/>
                <a:gd name="connsiteX268" fmla="*/ 4342951 w 8613217"/>
                <a:gd name="connsiteY268" fmla="*/ 6226714 h 6281670"/>
                <a:gd name="connsiteX269" fmla="*/ 4369872 w 8613217"/>
                <a:gd name="connsiteY269" fmla="*/ 6185660 h 6281670"/>
                <a:gd name="connsiteX270" fmla="*/ 4382659 w 8613217"/>
                <a:gd name="connsiteY270" fmla="*/ 6234791 h 6281670"/>
                <a:gd name="connsiteX271" fmla="*/ 4406888 w 8613217"/>
                <a:gd name="connsiteY271" fmla="*/ 6265749 h 6281670"/>
                <a:gd name="connsiteX272" fmla="*/ 4484284 w 8613217"/>
                <a:gd name="connsiteY272" fmla="*/ 6275171 h 6281670"/>
                <a:gd name="connsiteX273" fmla="*/ 4499090 w 8613217"/>
                <a:gd name="connsiteY273" fmla="*/ 6272479 h 6281670"/>
                <a:gd name="connsiteX274" fmla="*/ 4512551 w 8613217"/>
                <a:gd name="connsiteY274" fmla="*/ 6181622 h 6281670"/>
                <a:gd name="connsiteX275" fmla="*/ 4572449 w 8613217"/>
                <a:gd name="connsiteY275" fmla="*/ 6153356 h 6281670"/>
                <a:gd name="connsiteX276" fmla="*/ 4575814 w 8613217"/>
                <a:gd name="connsiteY276" fmla="*/ 6127781 h 6281670"/>
                <a:gd name="connsiteX277" fmla="*/ 4538125 w 8613217"/>
                <a:gd name="connsiteY277" fmla="*/ 6076633 h 6281670"/>
                <a:gd name="connsiteX278" fmla="*/ 4536779 w 8613217"/>
                <a:gd name="connsiteY278" fmla="*/ 6042309 h 6281670"/>
                <a:gd name="connsiteX279" fmla="*/ 4573122 w 8613217"/>
                <a:gd name="connsiteY279" fmla="*/ 6032214 h 6281670"/>
                <a:gd name="connsiteX280" fmla="*/ 4637731 w 8613217"/>
                <a:gd name="connsiteY280" fmla="*/ 6051058 h 6281670"/>
                <a:gd name="connsiteX281" fmla="*/ 4665997 w 8613217"/>
                <a:gd name="connsiteY281" fmla="*/ 6029522 h 6281670"/>
                <a:gd name="connsiteX282" fmla="*/ 4665997 w 8613217"/>
                <a:gd name="connsiteY282" fmla="*/ 5985776 h 6281670"/>
                <a:gd name="connsiteX283" fmla="*/ 4681477 w 8613217"/>
                <a:gd name="connsiteY283" fmla="*/ 5966931 h 6281670"/>
                <a:gd name="connsiteX284" fmla="*/ 4701667 w 8613217"/>
                <a:gd name="connsiteY284" fmla="*/ 5981065 h 6281670"/>
                <a:gd name="connsiteX285" fmla="*/ 4724550 w 8613217"/>
                <a:gd name="connsiteY285" fmla="*/ 6054423 h 6281670"/>
                <a:gd name="connsiteX286" fmla="*/ 4743394 w 8613217"/>
                <a:gd name="connsiteY286" fmla="*/ 6073268 h 6281670"/>
                <a:gd name="connsiteX287" fmla="*/ 4752143 w 8613217"/>
                <a:gd name="connsiteY287" fmla="*/ 6050385 h 6281670"/>
                <a:gd name="connsiteX288" fmla="*/ 4752143 w 8613217"/>
                <a:gd name="connsiteY288" fmla="*/ 5996544 h 6281670"/>
                <a:gd name="connsiteX289" fmla="*/ 4800600 w 8613217"/>
                <a:gd name="connsiteY289" fmla="*/ 6046347 h 6281670"/>
                <a:gd name="connsiteX290" fmla="*/ 4859825 w 8613217"/>
                <a:gd name="connsiteY290" fmla="*/ 6088747 h 6281670"/>
                <a:gd name="connsiteX291" fmla="*/ 4932511 w 8613217"/>
                <a:gd name="connsiteY291" fmla="*/ 6036252 h 6281670"/>
                <a:gd name="connsiteX292" fmla="*/ 4919050 w 8613217"/>
                <a:gd name="connsiteY292" fmla="*/ 5940011 h 6281670"/>
                <a:gd name="connsiteX293" fmla="*/ 4830213 w 8613217"/>
                <a:gd name="connsiteY293" fmla="*/ 5933281 h 6281670"/>
                <a:gd name="connsiteX294" fmla="*/ 4779064 w 8613217"/>
                <a:gd name="connsiteY294" fmla="*/ 5876074 h 6281670"/>
                <a:gd name="connsiteX295" fmla="*/ 4778391 w 8613217"/>
                <a:gd name="connsiteY295" fmla="*/ 5829637 h 6281670"/>
                <a:gd name="connsiteX296" fmla="*/ 5091342 w 8613217"/>
                <a:gd name="connsiteY296" fmla="*/ 5236712 h 6281670"/>
                <a:gd name="connsiteX297" fmla="*/ 5116243 w 8613217"/>
                <a:gd name="connsiteY297" fmla="*/ 5202389 h 6281670"/>
                <a:gd name="connsiteX298" fmla="*/ 5269690 w 8613217"/>
                <a:gd name="connsiteY298" fmla="*/ 5086631 h 6281670"/>
                <a:gd name="connsiteX299" fmla="*/ 5744837 w 8613217"/>
                <a:gd name="connsiteY299" fmla="*/ 4795889 h 6281670"/>
                <a:gd name="connsiteX300" fmla="*/ 5814830 w 8613217"/>
                <a:gd name="connsiteY300" fmla="*/ 4775699 h 6281670"/>
                <a:gd name="connsiteX301" fmla="*/ 6103553 w 8613217"/>
                <a:gd name="connsiteY301" fmla="*/ 4765603 h 6281670"/>
                <a:gd name="connsiteX302" fmla="*/ 7086824 w 8613217"/>
                <a:gd name="connsiteY302" fmla="*/ 4811369 h 6281670"/>
                <a:gd name="connsiteX303" fmla="*/ 7489959 w 8613217"/>
                <a:gd name="connsiteY303" fmla="*/ 4805311 h 6281670"/>
                <a:gd name="connsiteX304" fmla="*/ 7516880 w 8613217"/>
                <a:gd name="connsiteY304" fmla="*/ 4801946 h 6281670"/>
                <a:gd name="connsiteX305" fmla="*/ 7536397 w 8613217"/>
                <a:gd name="connsiteY305" fmla="*/ 4800600 h 6281670"/>
                <a:gd name="connsiteX306" fmla="*/ 7619850 w 8613217"/>
                <a:gd name="connsiteY306" fmla="*/ 4791178 h 6281670"/>
                <a:gd name="connsiteX307" fmla="*/ 7661577 w 8613217"/>
                <a:gd name="connsiteY307" fmla="*/ 4813388 h 6281670"/>
                <a:gd name="connsiteX308" fmla="*/ 7920014 w 8613217"/>
                <a:gd name="connsiteY308" fmla="*/ 5004523 h 6281670"/>
                <a:gd name="connsiteX309" fmla="*/ 8354780 w 8613217"/>
                <a:gd name="connsiteY309" fmla="*/ 4830886 h 6281670"/>
                <a:gd name="connsiteX310" fmla="*/ 8579567 w 8613217"/>
                <a:gd name="connsiteY310" fmla="*/ 4409580 h 6281670"/>
                <a:gd name="connsiteX311" fmla="*/ 8613217 w 8613217"/>
                <a:gd name="connsiteY311" fmla="*/ 4250076 h 6281670"/>
                <a:gd name="connsiteX312" fmla="*/ 8613217 w 8613217"/>
                <a:gd name="connsiteY312" fmla="*/ 4196235 h 6281670"/>
                <a:gd name="connsiteX313" fmla="*/ 8420062 w 8613217"/>
                <a:gd name="connsiteY313" fmla="*/ 4211041 h 6281670"/>
                <a:gd name="connsiteX314" fmla="*/ 4571776 w 8613217"/>
                <a:gd name="connsiteY314" fmla="*/ 915970 h 6281670"/>
                <a:gd name="connsiteX315" fmla="*/ 4583890 w 8613217"/>
                <a:gd name="connsiteY315" fmla="*/ 888377 h 6281670"/>
                <a:gd name="connsiteX316" fmla="*/ 4571776 w 8613217"/>
                <a:gd name="connsiteY316" fmla="*/ 915970 h 6281670"/>
                <a:gd name="connsiteX317" fmla="*/ 2362948 w 8613217"/>
                <a:gd name="connsiteY317" fmla="*/ 965100 h 6281670"/>
                <a:gd name="connsiteX318" fmla="*/ 2363621 w 8613217"/>
                <a:gd name="connsiteY318" fmla="*/ 962408 h 6281670"/>
                <a:gd name="connsiteX319" fmla="*/ 2368332 w 8613217"/>
                <a:gd name="connsiteY319" fmla="*/ 967119 h 6281670"/>
                <a:gd name="connsiteX320" fmla="*/ 2362948 w 8613217"/>
                <a:gd name="connsiteY320" fmla="*/ 965100 h 6281670"/>
                <a:gd name="connsiteX321" fmla="*/ 2435633 w 8613217"/>
                <a:gd name="connsiteY321" fmla="*/ 1055284 h 6281670"/>
                <a:gd name="connsiteX322" fmla="*/ 2426211 w 8613217"/>
                <a:gd name="connsiteY322" fmla="*/ 1053265 h 6281670"/>
                <a:gd name="connsiteX323" fmla="*/ 2370351 w 8613217"/>
                <a:gd name="connsiteY323" fmla="*/ 968465 h 6281670"/>
                <a:gd name="connsiteX324" fmla="*/ 2432268 w 8613217"/>
                <a:gd name="connsiteY324" fmla="*/ 1045862 h 6281670"/>
                <a:gd name="connsiteX325" fmla="*/ 2435633 w 8613217"/>
                <a:gd name="connsiteY325" fmla="*/ 1055284 h 6281670"/>
                <a:gd name="connsiteX326" fmla="*/ 695895 w 8613217"/>
                <a:gd name="connsiteY326" fmla="*/ 1016922 h 6281670"/>
                <a:gd name="connsiteX327" fmla="*/ 692530 w 8613217"/>
                <a:gd name="connsiteY327" fmla="*/ 1005481 h 6281670"/>
                <a:gd name="connsiteX328" fmla="*/ 695895 w 8613217"/>
                <a:gd name="connsiteY328" fmla="*/ 1016922 h 6281670"/>
                <a:gd name="connsiteX329" fmla="*/ 4511205 w 8613217"/>
                <a:gd name="connsiteY329" fmla="*/ 6014042 h 6281670"/>
                <a:gd name="connsiteX330" fmla="*/ 4537452 w 8613217"/>
                <a:gd name="connsiteY330" fmla="*/ 5944049 h 6281670"/>
                <a:gd name="connsiteX331" fmla="*/ 4511205 w 8613217"/>
                <a:gd name="connsiteY331" fmla="*/ 6014042 h 6281670"/>
                <a:gd name="connsiteX332" fmla="*/ 4750797 w 8613217"/>
                <a:gd name="connsiteY332" fmla="*/ 5917128 h 6281670"/>
                <a:gd name="connsiteX333" fmla="*/ 4741375 w 8613217"/>
                <a:gd name="connsiteY333" fmla="*/ 5939338 h 6281670"/>
                <a:gd name="connsiteX334" fmla="*/ 4732626 w 8613217"/>
                <a:gd name="connsiteY334" fmla="*/ 5935300 h 6281670"/>
                <a:gd name="connsiteX335" fmla="*/ 4727915 w 8613217"/>
                <a:gd name="connsiteY335" fmla="*/ 5907706 h 6281670"/>
                <a:gd name="connsiteX336" fmla="*/ 4750797 w 8613217"/>
                <a:gd name="connsiteY336" fmla="*/ 5875402 h 6281670"/>
                <a:gd name="connsiteX337" fmla="*/ 4750797 w 8613217"/>
                <a:gd name="connsiteY337" fmla="*/ 5917128 h 6281670"/>
                <a:gd name="connsiteX338" fmla="*/ 4875978 w 8613217"/>
                <a:gd name="connsiteY338" fmla="*/ 5457461 h 6281670"/>
                <a:gd name="connsiteX339" fmla="*/ 4616868 w 8613217"/>
                <a:gd name="connsiteY339" fmla="*/ 5877421 h 6281670"/>
                <a:gd name="connsiteX340" fmla="*/ 4562354 w 8613217"/>
                <a:gd name="connsiteY340" fmla="*/ 5884824 h 6281670"/>
                <a:gd name="connsiteX341" fmla="*/ 4880015 w 8613217"/>
                <a:gd name="connsiteY341" fmla="*/ 5419772 h 6281670"/>
                <a:gd name="connsiteX342" fmla="*/ 4875978 w 8613217"/>
                <a:gd name="connsiteY342" fmla="*/ 5457461 h 6281670"/>
                <a:gd name="connsiteX343" fmla="*/ 5020675 w 8613217"/>
                <a:gd name="connsiteY343" fmla="*/ 5141145 h 6281670"/>
                <a:gd name="connsiteX344" fmla="*/ 4989717 w 8613217"/>
                <a:gd name="connsiteY344" fmla="*/ 5179506 h 6281670"/>
                <a:gd name="connsiteX345" fmla="*/ 4445922 w 8613217"/>
                <a:gd name="connsiteY345" fmla="*/ 5878767 h 6281670"/>
                <a:gd name="connsiteX346" fmla="*/ 4415637 w 8613217"/>
                <a:gd name="connsiteY346" fmla="*/ 5953471 h 6281670"/>
                <a:gd name="connsiteX347" fmla="*/ 4357085 w 8613217"/>
                <a:gd name="connsiteY347" fmla="*/ 6075286 h 6281670"/>
                <a:gd name="connsiteX348" fmla="*/ 4338240 w 8613217"/>
                <a:gd name="connsiteY348" fmla="*/ 6125762 h 6281670"/>
                <a:gd name="connsiteX349" fmla="*/ 4322761 w 8613217"/>
                <a:gd name="connsiteY349" fmla="*/ 6080671 h 6281670"/>
                <a:gd name="connsiteX350" fmla="*/ 4306609 w 8613217"/>
                <a:gd name="connsiteY350" fmla="*/ 6061826 h 6281670"/>
                <a:gd name="connsiteX351" fmla="*/ 4295168 w 8613217"/>
                <a:gd name="connsiteY351" fmla="*/ 6082689 h 6281670"/>
                <a:gd name="connsiteX352" fmla="*/ 4292475 w 8613217"/>
                <a:gd name="connsiteY352" fmla="*/ 6112302 h 6281670"/>
                <a:gd name="connsiteX353" fmla="*/ 4277669 w 8613217"/>
                <a:gd name="connsiteY353" fmla="*/ 6097496 h 6281670"/>
                <a:gd name="connsiteX354" fmla="*/ 4183447 w 8613217"/>
                <a:gd name="connsiteY354" fmla="*/ 5282478 h 6281670"/>
                <a:gd name="connsiteX355" fmla="*/ 4412945 w 8613217"/>
                <a:gd name="connsiteY355" fmla="*/ 4743394 h 6281670"/>
                <a:gd name="connsiteX356" fmla="*/ 5036828 w 8613217"/>
                <a:gd name="connsiteY356" fmla="*/ 3935106 h 6281670"/>
                <a:gd name="connsiteX357" fmla="*/ 5054999 w 8613217"/>
                <a:gd name="connsiteY357" fmla="*/ 3966064 h 6281670"/>
                <a:gd name="connsiteX358" fmla="*/ 5020675 w 8613217"/>
                <a:gd name="connsiteY35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519281 w 8613217"/>
                <a:gd name="connsiteY118" fmla="*/ 2931644 h 6281670"/>
                <a:gd name="connsiteX119" fmla="*/ 4692918 w 8613217"/>
                <a:gd name="connsiteY119" fmla="*/ 3241230 h 6281670"/>
                <a:gd name="connsiteX120" fmla="*/ 4992409 w 8613217"/>
                <a:gd name="connsiteY120" fmla="*/ 3809925 h 6281670"/>
                <a:gd name="connsiteX121" fmla="*/ 5000485 w 8613217"/>
                <a:gd name="connsiteY121" fmla="*/ 3847614 h 6281670"/>
                <a:gd name="connsiteX122" fmla="*/ 4993755 w 8613217"/>
                <a:gd name="connsiteY122" fmla="*/ 3855017 h 6281670"/>
                <a:gd name="connsiteX123" fmla="*/ 4993082 w 8613217"/>
                <a:gd name="connsiteY123" fmla="*/ 3855690 h 6281670"/>
                <a:gd name="connsiteX124" fmla="*/ 4982313 w 8613217"/>
                <a:gd name="connsiteY124" fmla="*/ 3867131 h 6281670"/>
                <a:gd name="connsiteX125" fmla="*/ 4626290 w 8613217"/>
                <a:gd name="connsiteY125" fmla="*/ 4274977 h 6281670"/>
                <a:gd name="connsiteX126" fmla="*/ 4180755 w 8613217"/>
                <a:gd name="connsiteY126" fmla="*/ 4968853 h 6281670"/>
                <a:gd name="connsiteX127" fmla="*/ 4071727 w 8613217"/>
                <a:gd name="connsiteY127" fmla="*/ 5853192 h 6281670"/>
                <a:gd name="connsiteX128" fmla="*/ 4040769 w 8613217"/>
                <a:gd name="connsiteY128" fmla="*/ 5907706 h 6281670"/>
                <a:gd name="connsiteX129" fmla="*/ 4005099 w 8613217"/>
                <a:gd name="connsiteY129" fmla="*/ 5881459 h 6281670"/>
                <a:gd name="connsiteX130" fmla="*/ 4007791 w 8613217"/>
                <a:gd name="connsiteY130" fmla="*/ 5830983 h 6281670"/>
                <a:gd name="connsiteX131" fmla="*/ 3990293 w 8613217"/>
                <a:gd name="connsiteY131" fmla="*/ 5807427 h 6281670"/>
                <a:gd name="connsiteX132" fmla="*/ 3964045 w 8613217"/>
                <a:gd name="connsiteY132" fmla="*/ 5789256 h 6281670"/>
                <a:gd name="connsiteX133" fmla="*/ 3941836 w 8613217"/>
                <a:gd name="connsiteY133" fmla="*/ 5705129 h 6281670"/>
                <a:gd name="connsiteX134" fmla="*/ 3908185 w 8613217"/>
                <a:gd name="connsiteY134" fmla="*/ 5236040 h 6281670"/>
                <a:gd name="connsiteX135" fmla="*/ 3918953 w 8613217"/>
                <a:gd name="connsiteY135" fmla="*/ 4237288 h 6281670"/>
                <a:gd name="connsiteX136" fmla="*/ 3786370 w 8613217"/>
                <a:gd name="connsiteY136" fmla="*/ 3122779 h 6281670"/>
                <a:gd name="connsiteX137" fmla="*/ 3570333 w 8613217"/>
                <a:gd name="connsiteY137" fmla="*/ 2570236 h 6281670"/>
                <a:gd name="connsiteX138" fmla="*/ 3563603 w 8613217"/>
                <a:gd name="connsiteY138" fmla="*/ 2556776 h 6281670"/>
                <a:gd name="connsiteX139" fmla="*/ 3556872 w 8613217"/>
                <a:gd name="connsiteY139" fmla="*/ 2543315 h 6281670"/>
                <a:gd name="connsiteX140" fmla="*/ 3531298 w 8613217"/>
                <a:gd name="connsiteY140" fmla="*/ 2494185 h 6281670"/>
                <a:gd name="connsiteX141" fmla="*/ 3525241 w 8613217"/>
                <a:gd name="connsiteY141" fmla="*/ 2482071 h 6281670"/>
                <a:gd name="connsiteX142" fmla="*/ 3410829 w 8613217"/>
                <a:gd name="connsiteY142" fmla="*/ 2273437 h 6281670"/>
                <a:gd name="connsiteX143" fmla="*/ 3411502 w 8613217"/>
                <a:gd name="connsiteY143" fmla="*/ 2229018 h 6281670"/>
                <a:gd name="connsiteX144" fmla="*/ 3451209 w 8613217"/>
                <a:gd name="connsiteY144" fmla="*/ 2126720 h 6281670"/>
                <a:gd name="connsiteX145" fmla="*/ 3431692 w 8613217"/>
                <a:gd name="connsiteY145" fmla="*/ 1895877 h 6281670"/>
                <a:gd name="connsiteX146" fmla="*/ 3186715 w 8613217"/>
                <a:gd name="connsiteY146" fmla="*/ 1401886 h 6281670"/>
                <a:gd name="connsiteX147" fmla="*/ 2531874 w 8613217"/>
                <a:gd name="connsiteY147" fmla="*/ 701952 h 6281670"/>
                <a:gd name="connsiteX148" fmla="*/ 1731662 w 8613217"/>
                <a:gd name="connsiteY148" fmla="*/ 39035 h 6281670"/>
                <a:gd name="connsiteX149" fmla="*/ 1722913 w 8613217"/>
                <a:gd name="connsiteY149" fmla="*/ 36343 h 6281670"/>
                <a:gd name="connsiteX150" fmla="*/ 1723586 w 8613217"/>
                <a:gd name="connsiteY150" fmla="*/ 47111 h 6281670"/>
                <a:gd name="connsiteX151" fmla="*/ 1984042 w 8613217"/>
                <a:gd name="connsiteY151" fmla="*/ 871552 h 6281670"/>
                <a:gd name="connsiteX152" fmla="*/ 2773486 w 8613217"/>
                <a:gd name="connsiteY152" fmla="*/ 2064130 h 6281670"/>
                <a:gd name="connsiteX153" fmla="*/ 3058170 w 8613217"/>
                <a:gd name="connsiteY153" fmla="*/ 2286897 h 6281670"/>
                <a:gd name="connsiteX154" fmla="*/ 3235845 w 8613217"/>
                <a:gd name="connsiteY154" fmla="*/ 2329297 h 6281670"/>
                <a:gd name="connsiteX155" fmla="*/ 3256709 w 8613217"/>
                <a:gd name="connsiteY155" fmla="*/ 2294974 h 6281670"/>
                <a:gd name="connsiteX156" fmla="*/ 3083072 w 8613217"/>
                <a:gd name="connsiteY156" fmla="*/ 1999521 h 6281670"/>
                <a:gd name="connsiteX157" fmla="*/ 2450440 w 8613217"/>
                <a:gd name="connsiteY157" fmla="*/ 1092973 h 6281670"/>
                <a:gd name="connsiteX158" fmla="*/ 2432941 w 8613217"/>
                <a:gd name="connsiteY158" fmla="*/ 1062014 h 6281670"/>
                <a:gd name="connsiteX159" fmla="*/ 2454478 w 8613217"/>
                <a:gd name="connsiteY159" fmla="*/ 1076820 h 6281670"/>
                <a:gd name="connsiteX160" fmla="*/ 2967986 w 8613217"/>
                <a:gd name="connsiteY160" fmla="*/ 1739738 h 6281670"/>
                <a:gd name="connsiteX161" fmla="*/ 3266131 w 8613217"/>
                <a:gd name="connsiteY161" fmla="*/ 2175850 h 6281670"/>
                <a:gd name="connsiteX162" fmla="*/ 3457939 w 8613217"/>
                <a:gd name="connsiteY162" fmla="*/ 2509665 h 6281670"/>
                <a:gd name="connsiteX163" fmla="*/ 3464670 w 8613217"/>
                <a:gd name="connsiteY163" fmla="*/ 2523125 h 6281670"/>
                <a:gd name="connsiteX164" fmla="*/ 3471400 w 8613217"/>
                <a:gd name="connsiteY164" fmla="*/ 2536585 h 6281670"/>
                <a:gd name="connsiteX165" fmla="*/ 3478130 w 8613217"/>
                <a:gd name="connsiteY165" fmla="*/ 2550045 h 6281670"/>
                <a:gd name="connsiteX166" fmla="*/ 3484860 w 8613217"/>
                <a:gd name="connsiteY166" fmla="*/ 2563506 h 6281670"/>
                <a:gd name="connsiteX167" fmla="*/ 3491590 w 8613217"/>
                <a:gd name="connsiteY167" fmla="*/ 2576966 h 6281670"/>
                <a:gd name="connsiteX168" fmla="*/ 3498320 w 8613217"/>
                <a:gd name="connsiteY168" fmla="*/ 2590426 h 6281670"/>
                <a:gd name="connsiteX169" fmla="*/ 3504378 w 8613217"/>
                <a:gd name="connsiteY169" fmla="*/ 2605906 h 6281670"/>
                <a:gd name="connsiteX170" fmla="*/ 3733875 w 8613217"/>
                <a:gd name="connsiteY170" fmla="*/ 3249979 h 6281670"/>
                <a:gd name="connsiteX171" fmla="*/ 3823385 w 8613217"/>
                <a:gd name="connsiteY171" fmla="*/ 4359777 h 6281670"/>
                <a:gd name="connsiteX172" fmla="*/ 3816655 w 8613217"/>
                <a:gd name="connsiteY172" fmla="*/ 4369199 h 6281670"/>
                <a:gd name="connsiteX173" fmla="*/ 3800503 w 8613217"/>
                <a:gd name="connsiteY173" fmla="*/ 4322761 h 6281670"/>
                <a:gd name="connsiteX174" fmla="*/ 3407464 w 8613217"/>
                <a:gd name="connsiteY174" fmla="*/ 3663208 h 6281670"/>
                <a:gd name="connsiteX175" fmla="*/ 2516395 w 8613217"/>
                <a:gd name="connsiteY175" fmla="*/ 2980101 h 6281670"/>
                <a:gd name="connsiteX176" fmla="*/ 2502934 w 8613217"/>
                <a:gd name="connsiteY176" fmla="*/ 2971351 h 6281670"/>
                <a:gd name="connsiteX177" fmla="*/ 2390541 w 8613217"/>
                <a:gd name="connsiteY177" fmla="*/ 2898666 h 6281670"/>
                <a:gd name="connsiteX178" fmla="*/ 2247863 w 8613217"/>
                <a:gd name="connsiteY178" fmla="*/ 2802425 h 6281670"/>
                <a:gd name="connsiteX179" fmla="*/ 2055381 w 8613217"/>
                <a:gd name="connsiteY179" fmla="*/ 2665131 h 6281670"/>
                <a:gd name="connsiteX180" fmla="*/ 1471879 w 8613217"/>
                <a:gd name="connsiteY180" fmla="*/ 2148930 h 6281670"/>
                <a:gd name="connsiteX181" fmla="*/ 1461111 w 8613217"/>
                <a:gd name="connsiteY181" fmla="*/ 2109895 h 6281670"/>
                <a:gd name="connsiteX182" fmla="*/ 1501492 w 8613217"/>
                <a:gd name="connsiteY182" fmla="*/ 1918759 h 6281670"/>
                <a:gd name="connsiteX183" fmla="*/ 1395155 w 8613217"/>
                <a:gd name="connsiteY183" fmla="*/ 1570812 h 6281670"/>
                <a:gd name="connsiteX184" fmla="*/ 937507 w 8613217"/>
                <a:gd name="connsiteY184" fmla="*/ 860783 h 6281670"/>
                <a:gd name="connsiteX185" fmla="*/ 682435 w 8613217"/>
                <a:gd name="connsiteY185" fmla="*/ 471109 h 6281670"/>
                <a:gd name="connsiteX186" fmla="*/ 590905 w 8613217"/>
                <a:gd name="connsiteY186" fmla="*/ 214691 h 6281670"/>
                <a:gd name="connsiteX187" fmla="*/ 581483 w 8613217"/>
                <a:gd name="connsiteY187" fmla="*/ 222767 h 6281670"/>
                <a:gd name="connsiteX188" fmla="*/ 555909 w 8613217"/>
                <a:gd name="connsiteY188" fmla="*/ 262475 h 6281670"/>
                <a:gd name="connsiteX189" fmla="*/ 423998 w 8613217"/>
                <a:gd name="connsiteY189" fmla="*/ 619845 h 6281670"/>
                <a:gd name="connsiteX190" fmla="*/ 443515 w 8613217"/>
                <a:gd name="connsiteY190" fmla="*/ 1227575 h 6281670"/>
                <a:gd name="connsiteX191" fmla="*/ 806942 w 8613217"/>
                <a:gd name="connsiteY191" fmla="*/ 1996156 h 6281670"/>
                <a:gd name="connsiteX192" fmla="*/ 1087589 w 8613217"/>
                <a:gd name="connsiteY192" fmla="*/ 2216231 h 6281670"/>
                <a:gd name="connsiteX193" fmla="*/ 1317086 w 8613217"/>
                <a:gd name="connsiteY193" fmla="*/ 2233729 h 6281670"/>
                <a:gd name="connsiteX194" fmla="*/ 1327181 w 8613217"/>
                <a:gd name="connsiteY194" fmla="*/ 2198060 h 6281670"/>
                <a:gd name="connsiteX195" fmla="*/ 816364 w 8613217"/>
                <a:gd name="connsiteY195" fmla="*/ 1324489 h 6281670"/>
                <a:gd name="connsiteX196" fmla="*/ 702625 w 8613217"/>
                <a:gd name="connsiteY196" fmla="*/ 1031056 h 6281670"/>
                <a:gd name="connsiteX197" fmla="*/ 767908 w 8613217"/>
                <a:gd name="connsiteY197" fmla="*/ 1173061 h 6281670"/>
                <a:gd name="connsiteX198" fmla="*/ 1444285 w 8613217"/>
                <a:gd name="connsiteY198" fmla="*/ 2226326 h 6281670"/>
                <a:gd name="connsiteX199" fmla="*/ 2209501 w 8613217"/>
                <a:gd name="connsiteY199" fmla="*/ 2876457 h 6281670"/>
                <a:gd name="connsiteX200" fmla="*/ 2308434 w 8613217"/>
                <a:gd name="connsiteY200" fmla="*/ 2939720 h 6281670"/>
                <a:gd name="connsiteX201" fmla="*/ 2340738 w 8613217"/>
                <a:gd name="connsiteY201" fmla="*/ 2972025 h 6281670"/>
                <a:gd name="connsiteX202" fmla="*/ 2302377 w 8613217"/>
                <a:gd name="connsiteY202" fmla="*/ 2972025 h 6281670"/>
                <a:gd name="connsiteX203" fmla="*/ 2266034 w 8613217"/>
                <a:gd name="connsiteY203" fmla="*/ 2967313 h 6281670"/>
                <a:gd name="connsiteX204" fmla="*/ 1817807 w 8613217"/>
                <a:gd name="connsiteY204" fmla="*/ 3025866 h 6281670"/>
                <a:gd name="connsiteX205" fmla="*/ 1007500 w 8613217"/>
                <a:gd name="connsiteY205" fmla="*/ 3309877 h 6281670"/>
                <a:gd name="connsiteX206" fmla="*/ 960389 w 8613217"/>
                <a:gd name="connsiteY206" fmla="*/ 3293725 h 6281670"/>
                <a:gd name="connsiteX207" fmla="*/ 446207 w 8613217"/>
                <a:gd name="connsiteY207" fmla="*/ 3134221 h 6281670"/>
                <a:gd name="connsiteX208" fmla="*/ 217383 w 8613217"/>
                <a:gd name="connsiteY208" fmla="*/ 3227096 h 6281670"/>
                <a:gd name="connsiteX209" fmla="*/ 0 w 8613217"/>
                <a:gd name="connsiteY209" fmla="*/ 3236518 h 6281670"/>
                <a:gd name="connsiteX210" fmla="*/ 0 w 8613217"/>
                <a:gd name="connsiteY210" fmla="*/ 3330740 h 6281670"/>
                <a:gd name="connsiteX211" fmla="*/ 9422 w 8613217"/>
                <a:gd name="connsiteY211" fmla="*/ 3346892 h 6281670"/>
                <a:gd name="connsiteX212" fmla="*/ 255072 w 8613217"/>
                <a:gd name="connsiteY212" fmla="*/ 3717723 h 6281670"/>
                <a:gd name="connsiteX213" fmla="*/ 747044 w 8613217"/>
                <a:gd name="connsiteY213" fmla="*/ 3826078 h 6281670"/>
                <a:gd name="connsiteX214" fmla="*/ 1016249 w 8613217"/>
                <a:gd name="connsiteY214" fmla="*/ 3490244 h 6281670"/>
                <a:gd name="connsiteX215" fmla="*/ 981253 w 8613217"/>
                <a:gd name="connsiteY215" fmla="*/ 3461305 h 6281670"/>
                <a:gd name="connsiteX216" fmla="*/ 563312 w 8613217"/>
                <a:gd name="connsiteY216" fmla="*/ 3490917 h 6281670"/>
                <a:gd name="connsiteX217" fmla="*/ 390347 w 8613217"/>
                <a:gd name="connsiteY217" fmla="*/ 3460632 h 6281670"/>
                <a:gd name="connsiteX218" fmla="*/ 489953 w 8613217"/>
                <a:gd name="connsiteY218" fmla="*/ 3463997 h 6281670"/>
                <a:gd name="connsiteX219" fmla="*/ 903183 w 8613217"/>
                <a:gd name="connsiteY219" fmla="*/ 3408137 h 6281670"/>
                <a:gd name="connsiteX220" fmla="*/ 1043170 w 8613217"/>
                <a:gd name="connsiteY220" fmla="*/ 3372467 h 6281670"/>
                <a:gd name="connsiteX221" fmla="*/ 1508895 w 8613217"/>
                <a:gd name="connsiteY221" fmla="*/ 3218347 h 6281670"/>
                <a:gd name="connsiteX222" fmla="*/ 1912029 w 8613217"/>
                <a:gd name="connsiteY222" fmla="*/ 3101243 h 6281670"/>
                <a:gd name="connsiteX223" fmla="*/ 1912029 w 8613217"/>
                <a:gd name="connsiteY223" fmla="*/ 3101243 h 6281670"/>
                <a:gd name="connsiteX224" fmla="*/ 1924816 w 8613217"/>
                <a:gd name="connsiteY224" fmla="*/ 3099224 h 6281670"/>
                <a:gd name="connsiteX225" fmla="*/ 1986061 w 8613217"/>
                <a:gd name="connsiteY225" fmla="*/ 3087783 h 6281670"/>
                <a:gd name="connsiteX226" fmla="*/ 1992791 w 8613217"/>
                <a:gd name="connsiteY226" fmla="*/ 3087110 h 6281670"/>
                <a:gd name="connsiteX227" fmla="*/ 2087013 w 8613217"/>
                <a:gd name="connsiteY227" fmla="*/ 3074322 h 6281670"/>
                <a:gd name="connsiteX228" fmla="*/ 2113933 w 8613217"/>
                <a:gd name="connsiteY228" fmla="*/ 3072976 h 6281670"/>
                <a:gd name="connsiteX229" fmla="*/ 2118644 w 8613217"/>
                <a:gd name="connsiteY229" fmla="*/ 3064227 h 6281670"/>
                <a:gd name="connsiteX230" fmla="*/ 2257958 w 8613217"/>
                <a:gd name="connsiteY230" fmla="*/ 3064227 h 6281670"/>
                <a:gd name="connsiteX231" fmla="*/ 2262669 w 8613217"/>
                <a:gd name="connsiteY231" fmla="*/ 3072976 h 6281670"/>
                <a:gd name="connsiteX232" fmla="*/ 2434960 w 8613217"/>
                <a:gd name="connsiteY232" fmla="*/ 3101243 h 6281670"/>
                <a:gd name="connsiteX233" fmla="*/ 2635518 w 8613217"/>
                <a:gd name="connsiteY233" fmla="*/ 3164506 h 6281670"/>
                <a:gd name="connsiteX234" fmla="*/ 3038653 w 8613217"/>
                <a:gd name="connsiteY234" fmla="*/ 3453902 h 6281670"/>
                <a:gd name="connsiteX235" fmla="*/ 3580428 w 8613217"/>
                <a:gd name="connsiteY235" fmla="*/ 4087880 h 6281670"/>
                <a:gd name="connsiteX236" fmla="*/ 3776274 w 8613217"/>
                <a:gd name="connsiteY236" fmla="*/ 4626290 h 6281670"/>
                <a:gd name="connsiteX237" fmla="*/ 3813963 w 8613217"/>
                <a:gd name="connsiteY237" fmla="*/ 4802619 h 6281670"/>
                <a:gd name="connsiteX238" fmla="*/ 3811944 w 8613217"/>
                <a:gd name="connsiteY238" fmla="*/ 5407658 h 6281670"/>
                <a:gd name="connsiteX239" fmla="*/ 3881265 w 8613217"/>
                <a:gd name="connsiteY239" fmla="*/ 5874056 h 6281670"/>
                <a:gd name="connsiteX240" fmla="*/ 3879919 w 8613217"/>
                <a:gd name="connsiteY240" fmla="*/ 5898957 h 6281670"/>
                <a:gd name="connsiteX241" fmla="*/ 3757430 w 8613217"/>
                <a:gd name="connsiteY241" fmla="*/ 5946068 h 6281670"/>
                <a:gd name="connsiteX242" fmla="*/ 3743970 w 8613217"/>
                <a:gd name="connsiteY242" fmla="*/ 6053750 h 6281670"/>
                <a:gd name="connsiteX243" fmla="*/ 3803195 w 8613217"/>
                <a:gd name="connsiteY243" fmla="*/ 6092112 h 6281670"/>
                <a:gd name="connsiteX244" fmla="*/ 3896071 w 8613217"/>
                <a:gd name="connsiteY244" fmla="*/ 6023464 h 6281670"/>
                <a:gd name="connsiteX245" fmla="*/ 3920972 w 8613217"/>
                <a:gd name="connsiteY245" fmla="*/ 5996544 h 6281670"/>
                <a:gd name="connsiteX246" fmla="*/ 3918953 w 8613217"/>
                <a:gd name="connsiteY246" fmla="*/ 6053077 h 6281670"/>
                <a:gd name="connsiteX247" fmla="*/ 3931741 w 8613217"/>
                <a:gd name="connsiteY247" fmla="*/ 6077978 h 6281670"/>
                <a:gd name="connsiteX248" fmla="*/ 3951931 w 8613217"/>
                <a:gd name="connsiteY248" fmla="*/ 6055769 h 6281670"/>
                <a:gd name="connsiteX249" fmla="*/ 3972121 w 8613217"/>
                <a:gd name="connsiteY249" fmla="*/ 5988468 h 6281670"/>
                <a:gd name="connsiteX250" fmla="*/ 3994331 w 8613217"/>
                <a:gd name="connsiteY250" fmla="*/ 5968277 h 6281670"/>
                <a:gd name="connsiteX251" fmla="*/ 4005099 w 8613217"/>
                <a:gd name="connsiteY251" fmla="*/ 5995198 h 6281670"/>
                <a:gd name="connsiteX252" fmla="*/ 4071054 w 8613217"/>
                <a:gd name="connsiteY252" fmla="*/ 6040290 h 6281670"/>
                <a:gd name="connsiteX253" fmla="*/ 4100667 w 8613217"/>
                <a:gd name="connsiteY253" fmla="*/ 6026829 h 6281670"/>
                <a:gd name="connsiteX254" fmla="*/ 4110089 w 8613217"/>
                <a:gd name="connsiteY254" fmla="*/ 5993179 h 6281670"/>
                <a:gd name="connsiteX255" fmla="*/ 4124895 w 8613217"/>
                <a:gd name="connsiteY255" fmla="*/ 6032214 h 6281670"/>
                <a:gd name="connsiteX256" fmla="*/ 4117492 w 8613217"/>
                <a:gd name="connsiteY256" fmla="*/ 6106918 h 6281670"/>
                <a:gd name="connsiteX257" fmla="*/ 4080476 w 8613217"/>
                <a:gd name="connsiteY257" fmla="*/ 6141242 h 6281670"/>
                <a:gd name="connsiteX258" fmla="*/ 4176717 w 8613217"/>
                <a:gd name="connsiteY258" fmla="*/ 6189025 h 6281670"/>
                <a:gd name="connsiteX259" fmla="*/ 4170660 w 8613217"/>
                <a:gd name="connsiteY259" fmla="*/ 6271133 h 6281670"/>
                <a:gd name="connsiteX260" fmla="*/ 4195562 w 8613217"/>
                <a:gd name="connsiteY260" fmla="*/ 6277863 h 6281670"/>
                <a:gd name="connsiteX261" fmla="*/ 4261517 w 8613217"/>
                <a:gd name="connsiteY261" fmla="*/ 6267768 h 6281670"/>
                <a:gd name="connsiteX262" fmla="*/ 4289784 w 8613217"/>
                <a:gd name="connsiteY262" fmla="*/ 6247578 h 6281670"/>
                <a:gd name="connsiteX263" fmla="*/ 4295840 w 8613217"/>
                <a:gd name="connsiteY263" fmla="*/ 6204505 h 6281670"/>
                <a:gd name="connsiteX264" fmla="*/ 4305936 w 8613217"/>
                <a:gd name="connsiteY264" fmla="*/ 6182969 h 6281670"/>
                <a:gd name="connsiteX265" fmla="*/ 4324107 w 8613217"/>
                <a:gd name="connsiteY265" fmla="*/ 6199794 h 6281670"/>
                <a:gd name="connsiteX266" fmla="*/ 4336894 w 8613217"/>
                <a:gd name="connsiteY266" fmla="*/ 6230752 h 6281670"/>
                <a:gd name="connsiteX267" fmla="*/ 4342951 w 8613217"/>
                <a:gd name="connsiteY267" fmla="*/ 6226714 h 6281670"/>
                <a:gd name="connsiteX268" fmla="*/ 4369872 w 8613217"/>
                <a:gd name="connsiteY268" fmla="*/ 6185660 h 6281670"/>
                <a:gd name="connsiteX269" fmla="*/ 4382659 w 8613217"/>
                <a:gd name="connsiteY269" fmla="*/ 6234791 h 6281670"/>
                <a:gd name="connsiteX270" fmla="*/ 4406888 w 8613217"/>
                <a:gd name="connsiteY270" fmla="*/ 6265749 h 6281670"/>
                <a:gd name="connsiteX271" fmla="*/ 4484284 w 8613217"/>
                <a:gd name="connsiteY271" fmla="*/ 6275171 h 6281670"/>
                <a:gd name="connsiteX272" fmla="*/ 4499090 w 8613217"/>
                <a:gd name="connsiteY272" fmla="*/ 6272479 h 6281670"/>
                <a:gd name="connsiteX273" fmla="*/ 4512551 w 8613217"/>
                <a:gd name="connsiteY273" fmla="*/ 6181622 h 6281670"/>
                <a:gd name="connsiteX274" fmla="*/ 4572449 w 8613217"/>
                <a:gd name="connsiteY274" fmla="*/ 6153356 h 6281670"/>
                <a:gd name="connsiteX275" fmla="*/ 4575814 w 8613217"/>
                <a:gd name="connsiteY275" fmla="*/ 6127781 h 6281670"/>
                <a:gd name="connsiteX276" fmla="*/ 4538125 w 8613217"/>
                <a:gd name="connsiteY276" fmla="*/ 6076633 h 6281670"/>
                <a:gd name="connsiteX277" fmla="*/ 4536779 w 8613217"/>
                <a:gd name="connsiteY277" fmla="*/ 6042309 h 6281670"/>
                <a:gd name="connsiteX278" fmla="*/ 4573122 w 8613217"/>
                <a:gd name="connsiteY278" fmla="*/ 6032214 h 6281670"/>
                <a:gd name="connsiteX279" fmla="*/ 4637731 w 8613217"/>
                <a:gd name="connsiteY279" fmla="*/ 6051058 h 6281670"/>
                <a:gd name="connsiteX280" fmla="*/ 4665997 w 8613217"/>
                <a:gd name="connsiteY280" fmla="*/ 6029522 h 6281670"/>
                <a:gd name="connsiteX281" fmla="*/ 4665997 w 8613217"/>
                <a:gd name="connsiteY281" fmla="*/ 5985776 h 6281670"/>
                <a:gd name="connsiteX282" fmla="*/ 4681477 w 8613217"/>
                <a:gd name="connsiteY282" fmla="*/ 5966931 h 6281670"/>
                <a:gd name="connsiteX283" fmla="*/ 4701667 w 8613217"/>
                <a:gd name="connsiteY283" fmla="*/ 5981065 h 6281670"/>
                <a:gd name="connsiteX284" fmla="*/ 4724550 w 8613217"/>
                <a:gd name="connsiteY284" fmla="*/ 6054423 h 6281670"/>
                <a:gd name="connsiteX285" fmla="*/ 4743394 w 8613217"/>
                <a:gd name="connsiteY285" fmla="*/ 6073268 h 6281670"/>
                <a:gd name="connsiteX286" fmla="*/ 4752143 w 8613217"/>
                <a:gd name="connsiteY286" fmla="*/ 6050385 h 6281670"/>
                <a:gd name="connsiteX287" fmla="*/ 4752143 w 8613217"/>
                <a:gd name="connsiteY287" fmla="*/ 5996544 h 6281670"/>
                <a:gd name="connsiteX288" fmla="*/ 4800600 w 8613217"/>
                <a:gd name="connsiteY288" fmla="*/ 6046347 h 6281670"/>
                <a:gd name="connsiteX289" fmla="*/ 4859825 w 8613217"/>
                <a:gd name="connsiteY289" fmla="*/ 6088747 h 6281670"/>
                <a:gd name="connsiteX290" fmla="*/ 4932511 w 8613217"/>
                <a:gd name="connsiteY290" fmla="*/ 6036252 h 6281670"/>
                <a:gd name="connsiteX291" fmla="*/ 4919050 w 8613217"/>
                <a:gd name="connsiteY291" fmla="*/ 5940011 h 6281670"/>
                <a:gd name="connsiteX292" fmla="*/ 4830213 w 8613217"/>
                <a:gd name="connsiteY292" fmla="*/ 5933281 h 6281670"/>
                <a:gd name="connsiteX293" fmla="*/ 4779064 w 8613217"/>
                <a:gd name="connsiteY293" fmla="*/ 5876074 h 6281670"/>
                <a:gd name="connsiteX294" fmla="*/ 4778391 w 8613217"/>
                <a:gd name="connsiteY294" fmla="*/ 5829637 h 6281670"/>
                <a:gd name="connsiteX295" fmla="*/ 5091342 w 8613217"/>
                <a:gd name="connsiteY295" fmla="*/ 5236712 h 6281670"/>
                <a:gd name="connsiteX296" fmla="*/ 5116243 w 8613217"/>
                <a:gd name="connsiteY296" fmla="*/ 5202389 h 6281670"/>
                <a:gd name="connsiteX297" fmla="*/ 5269690 w 8613217"/>
                <a:gd name="connsiteY297" fmla="*/ 5086631 h 6281670"/>
                <a:gd name="connsiteX298" fmla="*/ 5744837 w 8613217"/>
                <a:gd name="connsiteY298" fmla="*/ 4795889 h 6281670"/>
                <a:gd name="connsiteX299" fmla="*/ 5814830 w 8613217"/>
                <a:gd name="connsiteY299" fmla="*/ 4775699 h 6281670"/>
                <a:gd name="connsiteX300" fmla="*/ 6103553 w 8613217"/>
                <a:gd name="connsiteY300" fmla="*/ 4765603 h 6281670"/>
                <a:gd name="connsiteX301" fmla="*/ 7086824 w 8613217"/>
                <a:gd name="connsiteY301" fmla="*/ 4811369 h 6281670"/>
                <a:gd name="connsiteX302" fmla="*/ 7489959 w 8613217"/>
                <a:gd name="connsiteY302" fmla="*/ 4805311 h 6281670"/>
                <a:gd name="connsiteX303" fmla="*/ 7516880 w 8613217"/>
                <a:gd name="connsiteY303" fmla="*/ 4801946 h 6281670"/>
                <a:gd name="connsiteX304" fmla="*/ 7536397 w 8613217"/>
                <a:gd name="connsiteY304" fmla="*/ 4800600 h 6281670"/>
                <a:gd name="connsiteX305" fmla="*/ 7619850 w 8613217"/>
                <a:gd name="connsiteY305" fmla="*/ 4791178 h 6281670"/>
                <a:gd name="connsiteX306" fmla="*/ 7661577 w 8613217"/>
                <a:gd name="connsiteY306" fmla="*/ 4813388 h 6281670"/>
                <a:gd name="connsiteX307" fmla="*/ 7920014 w 8613217"/>
                <a:gd name="connsiteY307" fmla="*/ 5004523 h 6281670"/>
                <a:gd name="connsiteX308" fmla="*/ 8354780 w 8613217"/>
                <a:gd name="connsiteY308" fmla="*/ 4830886 h 6281670"/>
                <a:gd name="connsiteX309" fmla="*/ 8579567 w 8613217"/>
                <a:gd name="connsiteY309" fmla="*/ 4409580 h 6281670"/>
                <a:gd name="connsiteX310" fmla="*/ 8613217 w 8613217"/>
                <a:gd name="connsiteY310" fmla="*/ 4250076 h 6281670"/>
                <a:gd name="connsiteX311" fmla="*/ 8613217 w 8613217"/>
                <a:gd name="connsiteY311" fmla="*/ 4196235 h 6281670"/>
                <a:gd name="connsiteX312" fmla="*/ 8420062 w 8613217"/>
                <a:gd name="connsiteY312" fmla="*/ 4211041 h 6281670"/>
                <a:gd name="connsiteX313" fmla="*/ 4571776 w 8613217"/>
                <a:gd name="connsiteY313" fmla="*/ 915970 h 6281670"/>
                <a:gd name="connsiteX314" fmla="*/ 4583890 w 8613217"/>
                <a:gd name="connsiteY314" fmla="*/ 888377 h 6281670"/>
                <a:gd name="connsiteX315" fmla="*/ 4571776 w 8613217"/>
                <a:gd name="connsiteY315" fmla="*/ 915970 h 6281670"/>
                <a:gd name="connsiteX316" fmla="*/ 2362948 w 8613217"/>
                <a:gd name="connsiteY316" fmla="*/ 965100 h 6281670"/>
                <a:gd name="connsiteX317" fmla="*/ 2363621 w 8613217"/>
                <a:gd name="connsiteY317" fmla="*/ 962408 h 6281670"/>
                <a:gd name="connsiteX318" fmla="*/ 2368332 w 8613217"/>
                <a:gd name="connsiteY318" fmla="*/ 967119 h 6281670"/>
                <a:gd name="connsiteX319" fmla="*/ 2362948 w 8613217"/>
                <a:gd name="connsiteY319" fmla="*/ 965100 h 6281670"/>
                <a:gd name="connsiteX320" fmla="*/ 2435633 w 8613217"/>
                <a:gd name="connsiteY320" fmla="*/ 1055284 h 6281670"/>
                <a:gd name="connsiteX321" fmla="*/ 2426211 w 8613217"/>
                <a:gd name="connsiteY321" fmla="*/ 1053265 h 6281670"/>
                <a:gd name="connsiteX322" fmla="*/ 2370351 w 8613217"/>
                <a:gd name="connsiteY322" fmla="*/ 968465 h 6281670"/>
                <a:gd name="connsiteX323" fmla="*/ 2432268 w 8613217"/>
                <a:gd name="connsiteY323" fmla="*/ 1045862 h 6281670"/>
                <a:gd name="connsiteX324" fmla="*/ 2435633 w 8613217"/>
                <a:gd name="connsiteY324" fmla="*/ 1055284 h 6281670"/>
                <a:gd name="connsiteX325" fmla="*/ 695895 w 8613217"/>
                <a:gd name="connsiteY325" fmla="*/ 1016922 h 6281670"/>
                <a:gd name="connsiteX326" fmla="*/ 692530 w 8613217"/>
                <a:gd name="connsiteY326" fmla="*/ 1005481 h 6281670"/>
                <a:gd name="connsiteX327" fmla="*/ 695895 w 8613217"/>
                <a:gd name="connsiteY327" fmla="*/ 1016922 h 6281670"/>
                <a:gd name="connsiteX328" fmla="*/ 4511205 w 8613217"/>
                <a:gd name="connsiteY328" fmla="*/ 6014042 h 6281670"/>
                <a:gd name="connsiteX329" fmla="*/ 4537452 w 8613217"/>
                <a:gd name="connsiteY329" fmla="*/ 5944049 h 6281670"/>
                <a:gd name="connsiteX330" fmla="*/ 4511205 w 8613217"/>
                <a:gd name="connsiteY330" fmla="*/ 6014042 h 6281670"/>
                <a:gd name="connsiteX331" fmla="*/ 4750797 w 8613217"/>
                <a:gd name="connsiteY331" fmla="*/ 5917128 h 6281670"/>
                <a:gd name="connsiteX332" fmla="*/ 4741375 w 8613217"/>
                <a:gd name="connsiteY332" fmla="*/ 5939338 h 6281670"/>
                <a:gd name="connsiteX333" fmla="*/ 4732626 w 8613217"/>
                <a:gd name="connsiteY333" fmla="*/ 5935300 h 6281670"/>
                <a:gd name="connsiteX334" fmla="*/ 4727915 w 8613217"/>
                <a:gd name="connsiteY334" fmla="*/ 5907706 h 6281670"/>
                <a:gd name="connsiteX335" fmla="*/ 4750797 w 8613217"/>
                <a:gd name="connsiteY335" fmla="*/ 5875402 h 6281670"/>
                <a:gd name="connsiteX336" fmla="*/ 4750797 w 8613217"/>
                <a:gd name="connsiteY336" fmla="*/ 5917128 h 6281670"/>
                <a:gd name="connsiteX337" fmla="*/ 4875978 w 8613217"/>
                <a:gd name="connsiteY337" fmla="*/ 5457461 h 6281670"/>
                <a:gd name="connsiteX338" fmla="*/ 4616868 w 8613217"/>
                <a:gd name="connsiteY338" fmla="*/ 5877421 h 6281670"/>
                <a:gd name="connsiteX339" fmla="*/ 4562354 w 8613217"/>
                <a:gd name="connsiteY339" fmla="*/ 5884824 h 6281670"/>
                <a:gd name="connsiteX340" fmla="*/ 4880015 w 8613217"/>
                <a:gd name="connsiteY340" fmla="*/ 5419772 h 6281670"/>
                <a:gd name="connsiteX341" fmla="*/ 4875978 w 8613217"/>
                <a:gd name="connsiteY341" fmla="*/ 5457461 h 6281670"/>
                <a:gd name="connsiteX342" fmla="*/ 5020675 w 8613217"/>
                <a:gd name="connsiteY342" fmla="*/ 5141145 h 6281670"/>
                <a:gd name="connsiteX343" fmla="*/ 4989717 w 8613217"/>
                <a:gd name="connsiteY343" fmla="*/ 5179506 h 6281670"/>
                <a:gd name="connsiteX344" fmla="*/ 4445922 w 8613217"/>
                <a:gd name="connsiteY344" fmla="*/ 5878767 h 6281670"/>
                <a:gd name="connsiteX345" fmla="*/ 4415637 w 8613217"/>
                <a:gd name="connsiteY345" fmla="*/ 5953471 h 6281670"/>
                <a:gd name="connsiteX346" fmla="*/ 4357085 w 8613217"/>
                <a:gd name="connsiteY346" fmla="*/ 6075286 h 6281670"/>
                <a:gd name="connsiteX347" fmla="*/ 4338240 w 8613217"/>
                <a:gd name="connsiteY347" fmla="*/ 6125762 h 6281670"/>
                <a:gd name="connsiteX348" fmla="*/ 4322761 w 8613217"/>
                <a:gd name="connsiteY348" fmla="*/ 6080671 h 6281670"/>
                <a:gd name="connsiteX349" fmla="*/ 4306609 w 8613217"/>
                <a:gd name="connsiteY349" fmla="*/ 6061826 h 6281670"/>
                <a:gd name="connsiteX350" fmla="*/ 4295168 w 8613217"/>
                <a:gd name="connsiteY350" fmla="*/ 6082689 h 6281670"/>
                <a:gd name="connsiteX351" fmla="*/ 4292475 w 8613217"/>
                <a:gd name="connsiteY351" fmla="*/ 6112302 h 6281670"/>
                <a:gd name="connsiteX352" fmla="*/ 4277669 w 8613217"/>
                <a:gd name="connsiteY352" fmla="*/ 6097496 h 6281670"/>
                <a:gd name="connsiteX353" fmla="*/ 4183447 w 8613217"/>
                <a:gd name="connsiteY353" fmla="*/ 5282478 h 6281670"/>
                <a:gd name="connsiteX354" fmla="*/ 4412945 w 8613217"/>
                <a:gd name="connsiteY354" fmla="*/ 4743394 h 6281670"/>
                <a:gd name="connsiteX355" fmla="*/ 5036828 w 8613217"/>
                <a:gd name="connsiteY355" fmla="*/ 3935106 h 6281670"/>
                <a:gd name="connsiteX356" fmla="*/ 5054999 w 8613217"/>
                <a:gd name="connsiteY356" fmla="*/ 3966064 h 6281670"/>
                <a:gd name="connsiteX357" fmla="*/ 5020675 w 8613217"/>
                <a:gd name="connsiteY35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692918 w 8613217"/>
                <a:gd name="connsiteY118" fmla="*/ 3241230 h 6281670"/>
                <a:gd name="connsiteX119" fmla="*/ 4992409 w 8613217"/>
                <a:gd name="connsiteY119" fmla="*/ 3809925 h 6281670"/>
                <a:gd name="connsiteX120" fmla="*/ 5000485 w 8613217"/>
                <a:gd name="connsiteY120" fmla="*/ 3847614 h 6281670"/>
                <a:gd name="connsiteX121" fmla="*/ 4993755 w 8613217"/>
                <a:gd name="connsiteY121" fmla="*/ 3855017 h 6281670"/>
                <a:gd name="connsiteX122" fmla="*/ 4993082 w 8613217"/>
                <a:gd name="connsiteY122" fmla="*/ 3855690 h 6281670"/>
                <a:gd name="connsiteX123" fmla="*/ 4982313 w 8613217"/>
                <a:gd name="connsiteY123" fmla="*/ 3867131 h 6281670"/>
                <a:gd name="connsiteX124" fmla="*/ 4626290 w 8613217"/>
                <a:gd name="connsiteY124" fmla="*/ 4274977 h 6281670"/>
                <a:gd name="connsiteX125" fmla="*/ 4180755 w 8613217"/>
                <a:gd name="connsiteY125" fmla="*/ 4968853 h 6281670"/>
                <a:gd name="connsiteX126" fmla="*/ 4071727 w 8613217"/>
                <a:gd name="connsiteY126" fmla="*/ 5853192 h 6281670"/>
                <a:gd name="connsiteX127" fmla="*/ 4040769 w 8613217"/>
                <a:gd name="connsiteY127" fmla="*/ 5907706 h 6281670"/>
                <a:gd name="connsiteX128" fmla="*/ 4005099 w 8613217"/>
                <a:gd name="connsiteY128" fmla="*/ 5881459 h 6281670"/>
                <a:gd name="connsiteX129" fmla="*/ 4007791 w 8613217"/>
                <a:gd name="connsiteY129" fmla="*/ 5830983 h 6281670"/>
                <a:gd name="connsiteX130" fmla="*/ 3990293 w 8613217"/>
                <a:gd name="connsiteY130" fmla="*/ 5807427 h 6281670"/>
                <a:gd name="connsiteX131" fmla="*/ 3964045 w 8613217"/>
                <a:gd name="connsiteY131" fmla="*/ 5789256 h 6281670"/>
                <a:gd name="connsiteX132" fmla="*/ 3941836 w 8613217"/>
                <a:gd name="connsiteY132" fmla="*/ 5705129 h 6281670"/>
                <a:gd name="connsiteX133" fmla="*/ 3908185 w 8613217"/>
                <a:gd name="connsiteY133" fmla="*/ 5236040 h 6281670"/>
                <a:gd name="connsiteX134" fmla="*/ 3918953 w 8613217"/>
                <a:gd name="connsiteY134" fmla="*/ 4237288 h 6281670"/>
                <a:gd name="connsiteX135" fmla="*/ 3786370 w 8613217"/>
                <a:gd name="connsiteY135" fmla="*/ 3122779 h 6281670"/>
                <a:gd name="connsiteX136" fmla="*/ 3570333 w 8613217"/>
                <a:gd name="connsiteY136" fmla="*/ 2570236 h 6281670"/>
                <a:gd name="connsiteX137" fmla="*/ 3563603 w 8613217"/>
                <a:gd name="connsiteY137" fmla="*/ 2556776 h 6281670"/>
                <a:gd name="connsiteX138" fmla="*/ 3556872 w 8613217"/>
                <a:gd name="connsiteY138" fmla="*/ 2543315 h 6281670"/>
                <a:gd name="connsiteX139" fmla="*/ 3531298 w 8613217"/>
                <a:gd name="connsiteY139" fmla="*/ 2494185 h 6281670"/>
                <a:gd name="connsiteX140" fmla="*/ 3525241 w 8613217"/>
                <a:gd name="connsiteY140" fmla="*/ 2482071 h 6281670"/>
                <a:gd name="connsiteX141" fmla="*/ 3410829 w 8613217"/>
                <a:gd name="connsiteY141" fmla="*/ 2273437 h 6281670"/>
                <a:gd name="connsiteX142" fmla="*/ 3411502 w 8613217"/>
                <a:gd name="connsiteY142" fmla="*/ 2229018 h 6281670"/>
                <a:gd name="connsiteX143" fmla="*/ 3451209 w 8613217"/>
                <a:gd name="connsiteY143" fmla="*/ 2126720 h 6281670"/>
                <a:gd name="connsiteX144" fmla="*/ 3431692 w 8613217"/>
                <a:gd name="connsiteY144" fmla="*/ 1895877 h 6281670"/>
                <a:gd name="connsiteX145" fmla="*/ 3186715 w 8613217"/>
                <a:gd name="connsiteY145" fmla="*/ 1401886 h 6281670"/>
                <a:gd name="connsiteX146" fmla="*/ 2531874 w 8613217"/>
                <a:gd name="connsiteY146" fmla="*/ 701952 h 6281670"/>
                <a:gd name="connsiteX147" fmla="*/ 1731662 w 8613217"/>
                <a:gd name="connsiteY147" fmla="*/ 39035 h 6281670"/>
                <a:gd name="connsiteX148" fmla="*/ 1722913 w 8613217"/>
                <a:gd name="connsiteY148" fmla="*/ 36343 h 6281670"/>
                <a:gd name="connsiteX149" fmla="*/ 1723586 w 8613217"/>
                <a:gd name="connsiteY149" fmla="*/ 47111 h 6281670"/>
                <a:gd name="connsiteX150" fmla="*/ 1984042 w 8613217"/>
                <a:gd name="connsiteY150" fmla="*/ 871552 h 6281670"/>
                <a:gd name="connsiteX151" fmla="*/ 2773486 w 8613217"/>
                <a:gd name="connsiteY151" fmla="*/ 2064130 h 6281670"/>
                <a:gd name="connsiteX152" fmla="*/ 3058170 w 8613217"/>
                <a:gd name="connsiteY152" fmla="*/ 2286897 h 6281670"/>
                <a:gd name="connsiteX153" fmla="*/ 3235845 w 8613217"/>
                <a:gd name="connsiteY153" fmla="*/ 2329297 h 6281670"/>
                <a:gd name="connsiteX154" fmla="*/ 3256709 w 8613217"/>
                <a:gd name="connsiteY154" fmla="*/ 2294974 h 6281670"/>
                <a:gd name="connsiteX155" fmla="*/ 3083072 w 8613217"/>
                <a:gd name="connsiteY155" fmla="*/ 1999521 h 6281670"/>
                <a:gd name="connsiteX156" fmla="*/ 2450440 w 8613217"/>
                <a:gd name="connsiteY156" fmla="*/ 1092973 h 6281670"/>
                <a:gd name="connsiteX157" fmla="*/ 2432941 w 8613217"/>
                <a:gd name="connsiteY157" fmla="*/ 1062014 h 6281670"/>
                <a:gd name="connsiteX158" fmla="*/ 2454478 w 8613217"/>
                <a:gd name="connsiteY158" fmla="*/ 1076820 h 6281670"/>
                <a:gd name="connsiteX159" fmla="*/ 2967986 w 8613217"/>
                <a:gd name="connsiteY159" fmla="*/ 1739738 h 6281670"/>
                <a:gd name="connsiteX160" fmla="*/ 3266131 w 8613217"/>
                <a:gd name="connsiteY160" fmla="*/ 2175850 h 6281670"/>
                <a:gd name="connsiteX161" fmla="*/ 3457939 w 8613217"/>
                <a:gd name="connsiteY161" fmla="*/ 2509665 h 6281670"/>
                <a:gd name="connsiteX162" fmla="*/ 3464670 w 8613217"/>
                <a:gd name="connsiteY162" fmla="*/ 2523125 h 6281670"/>
                <a:gd name="connsiteX163" fmla="*/ 3471400 w 8613217"/>
                <a:gd name="connsiteY163" fmla="*/ 2536585 h 6281670"/>
                <a:gd name="connsiteX164" fmla="*/ 3478130 w 8613217"/>
                <a:gd name="connsiteY164" fmla="*/ 2550045 h 6281670"/>
                <a:gd name="connsiteX165" fmla="*/ 3484860 w 8613217"/>
                <a:gd name="connsiteY165" fmla="*/ 2563506 h 6281670"/>
                <a:gd name="connsiteX166" fmla="*/ 3491590 w 8613217"/>
                <a:gd name="connsiteY166" fmla="*/ 2576966 h 6281670"/>
                <a:gd name="connsiteX167" fmla="*/ 3498320 w 8613217"/>
                <a:gd name="connsiteY167" fmla="*/ 2590426 h 6281670"/>
                <a:gd name="connsiteX168" fmla="*/ 3504378 w 8613217"/>
                <a:gd name="connsiteY168" fmla="*/ 2605906 h 6281670"/>
                <a:gd name="connsiteX169" fmla="*/ 3733875 w 8613217"/>
                <a:gd name="connsiteY169" fmla="*/ 3249979 h 6281670"/>
                <a:gd name="connsiteX170" fmla="*/ 3823385 w 8613217"/>
                <a:gd name="connsiteY170" fmla="*/ 4359777 h 6281670"/>
                <a:gd name="connsiteX171" fmla="*/ 3816655 w 8613217"/>
                <a:gd name="connsiteY171" fmla="*/ 4369199 h 6281670"/>
                <a:gd name="connsiteX172" fmla="*/ 3800503 w 8613217"/>
                <a:gd name="connsiteY172" fmla="*/ 4322761 h 6281670"/>
                <a:gd name="connsiteX173" fmla="*/ 3407464 w 8613217"/>
                <a:gd name="connsiteY173" fmla="*/ 3663208 h 6281670"/>
                <a:gd name="connsiteX174" fmla="*/ 2516395 w 8613217"/>
                <a:gd name="connsiteY174" fmla="*/ 2980101 h 6281670"/>
                <a:gd name="connsiteX175" fmla="*/ 2502934 w 8613217"/>
                <a:gd name="connsiteY175" fmla="*/ 2971351 h 6281670"/>
                <a:gd name="connsiteX176" fmla="*/ 2390541 w 8613217"/>
                <a:gd name="connsiteY176" fmla="*/ 2898666 h 6281670"/>
                <a:gd name="connsiteX177" fmla="*/ 2247863 w 8613217"/>
                <a:gd name="connsiteY177" fmla="*/ 2802425 h 6281670"/>
                <a:gd name="connsiteX178" fmla="*/ 2055381 w 8613217"/>
                <a:gd name="connsiteY178" fmla="*/ 2665131 h 6281670"/>
                <a:gd name="connsiteX179" fmla="*/ 1471879 w 8613217"/>
                <a:gd name="connsiteY179" fmla="*/ 2148930 h 6281670"/>
                <a:gd name="connsiteX180" fmla="*/ 1461111 w 8613217"/>
                <a:gd name="connsiteY180" fmla="*/ 2109895 h 6281670"/>
                <a:gd name="connsiteX181" fmla="*/ 1501492 w 8613217"/>
                <a:gd name="connsiteY181" fmla="*/ 1918759 h 6281670"/>
                <a:gd name="connsiteX182" fmla="*/ 1395155 w 8613217"/>
                <a:gd name="connsiteY182" fmla="*/ 1570812 h 6281670"/>
                <a:gd name="connsiteX183" fmla="*/ 937507 w 8613217"/>
                <a:gd name="connsiteY183" fmla="*/ 860783 h 6281670"/>
                <a:gd name="connsiteX184" fmla="*/ 682435 w 8613217"/>
                <a:gd name="connsiteY184" fmla="*/ 471109 h 6281670"/>
                <a:gd name="connsiteX185" fmla="*/ 590905 w 8613217"/>
                <a:gd name="connsiteY185" fmla="*/ 214691 h 6281670"/>
                <a:gd name="connsiteX186" fmla="*/ 581483 w 8613217"/>
                <a:gd name="connsiteY186" fmla="*/ 222767 h 6281670"/>
                <a:gd name="connsiteX187" fmla="*/ 555909 w 8613217"/>
                <a:gd name="connsiteY187" fmla="*/ 262475 h 6281670"/>
                <a:gd name="connsiteX188" fmla="*/ 423998 w 8613217"/>
                <a:gd name="connsiteY188" fmla="*/ 619845 h 6281670"/>
                <a:gd name="connsiteX189" fmla="*/ 443515 w 8613217"/>
                <a:gd name="connsiteY189" fmla="*/ 1227575 h 6281670"/>
                <a:gd name="connsiteX190" fmla="*/ 806942 w 8613217"/>
                <a:gd name="connsiteY190" fmla="*/ 1996156 h 6281670"/>
                <a:gd name="connsiteX191" fmla="*/ 1087589 w 8613217"/>
                <a:gd name="connsiteY191" fmla="*/ 2216231 h 6281670"/>
                <a:gd name="connsiteX192" fmla="*/ 1317086 w 8613217"/>
                <a:gd name="connsiteY192" fmla="*/ 2233729 h 6281670"/>
                <a:gd name="connsiteX193" fmla="*/ 1327181 w 8613217"/>
                <a:gd name="connsiteY193" fmla="*/ 2198060 h 6281670"/>
                <a:gd name="connsiteX194" fmla="*/ 816364 w 8613217"/>
                <a:gd name="connsiteY194" fmla="*/ 1324489 h 6281670"/>
                <a:gd name="connsiteX195" fmla="*/ 702625 w 8613217"/>
                <a:gd name="connsiteY195" fmla="*/ 1031056 h 6281670"/>
                <a:gd name="connsiteX196" fmla="*/ 767908 w 8613217"/>
                <a:gd name="connsiteY196" fmla="*/ 1173061 h 6281670"/>
                <a:gd name="connsiteX197" fmla="*/ 1444285 w 8613217"/>
                <a:gd name="connsiteY197" fmla="*/ 2226326 h 6281670"/>
                <a:gd name="connsiteX198" fmla="*/ 2209501 w 8613217"/>
                <a:gd name="connsiteY198" fmla="*/ 2876457 h 6281670"/>
                <a:gd name="connsiteX199" fmla="*/ 2308434 w 8613217"/>
                <a:gd name="connsiteY199" fmla="*/ 2939720 h 6281670"/>
                <a:gd name="connsiteX200" fmla="*/ 2340738 w 8613217"/>
                <a:gd name="connsiteY200" fmla="*/ 2972025 h 6281670"/>
                <a:gd name="connsiteX201" fmla="*/ 2302377 w 8613217"/>
                <a:gd name="connsiteY201" fmla="*/ 2972025 h 6281670"/>
                <a:gd name="connsiteX202" fmla="*/ 2266034 w 8613217"/>
                <a:gd name="connsiteY202" fmla="*/ 2967313 h 6281670"/>
                <a:gd name="connsiteX203" fmla="*/ 1817807 w 8613217"/>
                <a:gd name="connsiteY203" fmla="*/ 3025866 h 6281670"/>
                <a:gd name="connsiteX204" fmla="*/ 1007500 w 8613217"/>
                <a:gd name="connsiteY204" fmla="*/ 3309877 h 6281670"/>
                <a:gd name="connsiteX205" fmla="*/ 960389 w 8613217"/>
                <a:gd name="connsiteY205" fmla="*/ 3293725 h 6281670"/>
                <a:gd name="connsiteX206" fmla="*/ 446207 w 8613217"/>
                <a:gd name="connsiteY206" fmla="*/ 3134221 h 6281670"/>
                <a:gd name="connsiteX207" fmla="*/ 217383 w 8613217"/>
                <a:gd name="connsiteY207" fmla="*/ 3227096 h 6281670"/>
                <a:gd name="connsiteX208" fmla="*/ 0 w 8613217"/>
                <a:gd name="connsiteY208" fmla="*/ 3236518 h 6281670"/>
                <a:gd name="connsiteX209" fmla="*/ 0 w 8613217"/>
                <a:gd name="connsiteY209" fmla="*/ 3330740 h 6281670"/>
                <a:gd name="connsiteX210" fmla="*/ 9422 w 8613217"/>
                <a:gd name="connsiteY210" fmla="*/ 3346892 h 6281670"/>
                <a:gd name="connsiteX211" fmla="*/ 255072 w 8613217"/>
                <a:gd name="connsiteY211" fmla="*/ 3717723 h 6281670"/>
                <a:gd name="connsiteX212" fmla="*/ 747044 w 8613217"/>
                <a:gd name="connsiteY212" fmla="*/ 3826078 h 6281670"/>
                <a:gd name="connsiteX213" fmla="*/ 1016249 w 8613217"/>
                <a:gd name="connsiteY213" fmla="*/ 3490244 h 6281670"/>
                <a:gd name="connsiteX214" fmla="*/ 981253 w 8613217"/>
                <a:gd name="connsiteY214" fmla="*/ 3461305 h 6281670"/>
                <a:gd name="connsiteX215" fmla="*/ 563312 w 8613217"/>
                <a:gd name="connsiteY215" fmla="*/ 3490917 h 6281670"/>
                <a:gd name="connsiteX216" fmla="*/ 390347 w 8613217"/>
                <a:gd name="connsiteY216" fmla="*/ 3460632 h 6281670"/>
                <a:gd name="connsiteX217" fmla="*/ 489953 w 8613217"/>
                <a:gd name="connsiteY217" fmla="*/ 3463997 h 6281670"/>
                <a:gd name="connsiteX218" fmla="*/ 903183 w 8613217"/>
                <a:gd name="connsiteY218" fmla="*/ 3408137 h 6281670"/>
                <a:gd name="connsiteX219" fmla="*/ 1043170 w 8613217"/>
                <a:gd name="connsiteY219" fmla="*/ 3372467 h 6281670"/>
                <a:gd name="connsiteX220" fmla="*/ 1508895 w 8613217"/>
                <a:gd name="connsiteY220" fmla="*/ 3218347 h 6281670"/>
                <a:gd name="connsiteX221" fmla="*/ 1912029 w 8613217"/>
                <a:gd name="connsiteY221" fmla="*/ 3101243 h 6281670"/>
                <a:gd name="connsiteX222" fmla="*/ 1912029 w 8613217"/>
                <a:gd name="connsiteY222" fmla="*/ 3101243 h 6281670"/>
                <a:gd name="connsiteX223" fmla="*/ 1924816 w 8613217"/>
                <a:gd name="connsiteY223" fmla="*/ 3099224 h 6281670"/>
                <a:gd name="connsiteX224" fmla="*/ 1986061 w 8613217"/>
                <a:gd name="connsiteY224" fmla="*/ 3087783 h 6281670"/>
                <a:gd name="connsiteX225" fmla="*/ 1992791 w 8613217"/>
                <a:gd name="connsiteY225" fmla="*/ 3087110 h 6281670"/>
                <a:gd name="connsiteX226" fmla="*/ 2087013 w 8613217"/>
                <a:gd name="connsiteY226" fmla="*/ 3074322 h 6281670"/>
                <a:gd name="connsiteX227" fmla="*/ 2113933 w 8613217"/>
                <a:gd name="connsiteY227" fmla="*/ 3072976 h 6281670"/>
                <a:gd name="connsiteX228" fmla="*/ 2118644 w 8613217"/>
                <a:gd name="connsiteY228" fmla="*/ 3064227 h 6281670"/>
                <a:gd name="connsiteX229" fmla="*/ 2257958 w 8613217"/>
                <a:gd name="connsiteY229" fmla="*/ 3064227 h 6281670"/>
                <a:gd name="connsiteX230" fmla="*/ 2262669 w 8613217"/>
                <a:gd name="connsiteY230" fmla="*/ 3072976 h 6281670"/>
                <a:gd name="connsiteX231" fmla="*/ 2434960 w 8613217"/>
                <a:gd name="connsiteY231" fmla="*/ 3101243 h 6281670"/>
                <a:gd name="connsiteX232" fmla="*/ 2635518 w 8613217"/>
                <a:gd name="connsiteY232" fmla="*/ 3164506 h 6281670"/>
                <a:gd name="connsiteX233" fmla="*/ 3038653 w 8613217"/>
                <a:gd name="connsiteY233" fmla="*/ 3453902 h 6281670"/>
                <a:gd name="connsiteX234" fmla="*/ 3580428 w 8613217"/>
                <a:gd name="connsiteY234" fmla="*/ 4087880 h 6281670"/>
                <a:gd name="connsiteX235" fmla="*/ 3776274 w 8613217"/>
                <a:gd name="connsiteY235" fmla="*/ 4626290 h 6281670"/>
                <a:gd name="connsiteX236" fmla="*/ 3813963 w 8613217"/>
                <a:gd name="connsiteY236" fmla="*/ 4802619 h 6281670"/>
                <a:gd name="connsiteX237" fmla="*/ 3811944 w 8613217"/>
                <a:gd name="connsiteY237" fmla="*/ 5407658 h 6281670"/>
                <a:gd name="connsiteX238" fmla="*/ 3881265 w 8613217"/>
                <a:gd name="connsiteY238" fmla="*/ 5874056 h 6281670"/>
                <a:gd name="connsiteX239" fmla="*/ 3879919 w 8613217"/>
                <a:gd name="connsiteY239" fmla="*/ 5898957 h 6281670"/>
                <a:gd name="connsiteX240" fmla="*/ 3757430 w 8613217"/>
                <a:gd name="connsiteY240" fmla="*/ 5946068 h 6281670"/>
                <a:gd name="connsiteX241" fmla="*/ 3743970 w 8613217"/>
                <a:gd name="connsiteY241" fmla="*/ 6053750 h 6281670"/>
                <a:gd name="connsiteX242" fmla="*/ 3803195 w 8613217"/>
                <a:gd name="connsiteY242" fmla="*/ 6092112 h 6281670"/>
                <a:gd name="connsiteX243" fmla="*/ 3896071 w 8613217"/>
                <a:gd name="connsiteY243" fmla="*/ 6023464 h 6281670"/>
                <a:gd name="connsiteX244" fmla="*/ 3920972 w 8613217"/>
                <a:gd name="connsiteY244" fmla="*/ 5996544 h 6281670"/>
                <a:gd name="connsiteX245" fmla="*/ 3918953 w 8613217"/>
                <a:gd name="connsiteY245" fmla="*/ 6053077 h 6281670"/>
                <a:gd name="connsiteX246" fmla="*/ 3931741 w 8613217"/>
                <a:gd name="connsiteY246" fmla="*/ 6077978 h 6281670"/>
                <a:gd name="connsiteX247" fmla="*/ 3951931 w 8613217"/>
                <a:gd name="connsiteY247" fmla="*/ 6055769 h 6281670"/>
                <a:gd name="connsiteX248" fmla="*/ 3972121 w 8613217"/>
                <a:gd name="connsiteY248" fmla="*/ 5988468 h 6281670"/>
                <a:gd name="connsiteX249" fmla="*/ 3994331 w 8613217"/>
                <a:gd name="connsiteY249" fmla="*/ 5968277 h 6281670"/>
                <a:gd name="connsiteX250" fmla="*/ 4005099 w 8613217"/>
                <a:gd name="connsiteY250" fmla="*/ 5995198 h 6281670"/>
                <a:gd name="connsiteX251" fmla="*/ 4071054 w 8613217"/>
                <a:gd name="connsiteY251" fmla="*/ 6040290 h 6281670"/>
                <a:gd name="connsiteX252" fmla="*/ 4100667 w 8613217"/>
                <a:gd name="connsiteY252" fmla="*/ 6026829 h 6281670"/>
                <a:gd name="connsiteX253" fmla="*/ 4110089 w 8613217"/>
                <a:gd name="connsiteY253" fmla="*/ 5993179 h 6281670"/>
                <a:gd name="connsiteX254" fmla="*/ 4124895 w 8613217"/>
                <a:gd name="connsiteY254" fmla="*/ 6032214 h 6281670"/>
                <a:gd name="connsiteX255" fmla="*/ 4117492 w 8613217"/>
                <a:gd name="connsiteY255" fmla="*/ 6106918 h 6281670"/>
                <a:gd name="connsiteX256" fmla="*/ 4080476 w 8613217"/>
                <a:gd name="connsiteY256" fmla="*/ 6141242 h 6281670"/>
                <a:gd name="connsiteX257" fmla="*/ 4176717 w 8613217"/>
                <a:gd name="connsiteY257" fmla="*/ 6189025 h 6281670"/>
                <a:gd name="connsiteX258" fmla="*/ 4170660 w 8613217"/>
                <a:gd name="connsiteY258" fmla="*/ 6271133 h 6281670"/>
                <a:gd name="connsiteX259" fmla="*/ 4195562 w 8613217"/>
                <a:gd name="connsiteY259" fmla="*/ 6277863 h 6281670"/>
                <a:gd name="connsiteX260" fmla="*/ 4261517 w 8613217"/>
                <a:gd name="connsiteY260" fmla="*/ 6267768 h 6281670"/>
                <a:gd name="connsiteX261" fmla="*/ 4289784 w 8613217"/>
                <a:gd name="connsiteY261" fmla="*/ 6247578 h 6281670"/>
                <a:gd name="connsiteX262" fmla="*/ 4295840 w 8613217"/>
                <a:gd name="connsiteY262" fmla="*/ 6204505 h 6281670"/>
                <a:gd name="connsiteX263" fmla="*/ 4305936 w 8613217"/>
                <a:gd name="connsiteY263" fmla="*/ 6182969 h 6281670"/>
                <a:gd name="connsiteX264" fmla="*/ 4324107 w 8613217"/>
                <a:gd name="connsiteY264" fmla="*/ 6199794 h 6281670"/>
                <a:gd name="connsiteX265" fmla="*/ 4336894 w 8613217"/>
                <a:gd name="connsiteY265" fmla="*/ 6230752 h 6281670"/>
                <a:gd name="connsiteX266" fmla="*/ 4342951 w 8613217"/>
                <a:gd name="connsiteY266" fmla="*/ 6226714 h 6281670"/>
                <a:gd name="connsiteX267" fmla="*/ 4369872 w 8613217"/>
                <a:gd name="connsiteY267" fmla="*/ 6185660 h 6281670"/>
                <a:gd name="connsiteX268" fmla="*/ 4382659 w 8613217"/>
                <a:gd name="connsiteY268" fmla="*/ 6234791 h 6281670"/>
                <a:gd name="connsiteX269" fmla="*/ 4406888 w 8613217"/>
                <a:gd name="connsiteY269" fmla="*/ 6265749 h 6281670"/>
                <a:gd name="connsiteX270" fmla="*/ 4484284 w 8613217"/>
                <a:gd name="connsiteY270" fmla="*/ 6275171 h 6281670"/>
                <a:gd name="connsiteX271" fmla="*/ 4499090 w 8613217"/>
                <a:gd name="connsiteY271" fmla="*/ 6272479 h 6281670"/>
                <a:gd name="connsiteX272" fmla="*/ 4512551 w 8613217"/>
                <a:gd name="connsiteY272" fmla="*/ 6181622 h 6281670"/>
                <a:gd name="connsiteX273" fmla="*/ 4572449 w 8613217"/>
                <a:gd name="connsiteY273" fmla="*/ 6153356 h 6281670"/>
                <a:gd name="connsiteX274" fmla="*/ 4575814 w 8613217"/>
                <a:gd name="connsiteY274" fmla="*/ 6127781 h 6281670"/>
                <a:gd name="connsiteX275" fmla="*/ 4538125 w 8613217"/>
                <a:gd name="connsiteY275" fmla="*/ 6076633 h 6281670"/>
                <a:gd name="connsiteX276" fmla="*/ 4536779 w 8613217"/>
                <a:gd name="connsiteY276" fmla="*/ 6042309 h 6281670"/>
                <a:gd name="connsiteX277" fmla="*/ 4573122 w 8613217"/>
                <a:gd name="connsiteY277" fmla="*/ 6032214 h 6281670"/>
                <a:gd name="connsiteX278" fmla="*/ 4637731 w 8613217"/>
                <a:gd name="connsiteY278" fmla="*/ 6051058 h 6281670"/>
                <a:gd name="connsiteX279" fmla="*/ 4665997 w 8613217"/>
                <a:gd name="connsiteY279" fmla="*/ 6029522 h 6281670"/>
                <a:gd name="connsiteX280" fmla="*/ 4665997 w 8613217"/>
                <a:gd name="connsiteY280" fmla="*/ 5985776 h 6281670"/>
                <a:gd name="connsiteX281" fmla="*/ 4681477 w 8613217"/>
                <a:gd name="connsiteY281" fmla="*/ 5966931 h 6281670"/>
                <a:gd name="connsiteX282" fmla="*/ 4701667 w 8613217"/>
                <a:gd name="connsiteY282" fmla="*/ 5981065 h 6281670"/>
                <a:gd name="connsiteX283" fmla="*/ 4724550 w 8613217"/>
                <a:gd name="connsiteY283" fmla="*/ 6054423 h 6281670"/>
                <a:gd name="connsiteX284" fmla="*/ 4743394 w 8613217"/>
                <a:gd name="connsiteY284" fmla="*/ 6073268 h 6281670"/>
                <a:gd name="connsiteX285" fmla="*/ 4752143 w 8613217"/>
                <a:gd name="connsiteY285" fmla="*/ 6050385 h 6281670"/>
                <a:gd name="connsiteX286" fmla="*/ 4752143 w 8613217"/>
                <a:gd name="connsiteY286" fmla="*/ 5996544 h 6281670"/>
                <a:gd name="connsiteX287" fmla="*/ 4800600 w 8613217"/>
                <a:gd name="connsiteY287" fmla="*/ 6046347 h 6281670"/>
                <a:gd name="connsiteX288" fmla="*/ 4859825 w 8613217"/>
                <a:gd name="connsiteY288" fmla="*/ 6088747 h 6281670"/>
                <a:gd name="connsiteX289" fmla="*/ 4932511 w 8613217"/>
                <a:gd name="connsiteY289" fmla="*/ 6036252 h 6281670"/>
                <a:gd name="connsiteX290" fmla="*/ 4919050 w 8613217"/>
                <a:gd name="connsiteY290" fmla="*/ 5940011 h 6281670"/>
                <a:gd name="connsiteX291" fmla="*/ 4830213 w 8613217"/>
                <a:gd name="connsiteY291" fmla="*/ 5933281 h 6281670"/>
                <a:gd name="connsiteX292" fmla="*/ 4779064 w 8613217"/>
                <a:gd name="connsiteY292" fmla="*/ 5876074 h 6281670"/>
                <a:gd name="connsiteX293" fmla="*/ 4778391 w 8613217"/>
                <a:gd name="connsiteY293" fmla="*/ 5829637 h 6281670"/>
                <a:gd name="connsiteX294" fmla="*/ 5091342 w 8613217"/>
                <a:gd name="connsiteY294" fmla="*/ 5236712 h 6281670"/>
                <a:gd name="connsiteX295" fmla="*/ 5116243 w 8613217"/>
                <a:gd name="connsiteY295" fmla="*/ 5202389 h 6281670"/>
                <a:gd name="connsiteX296" fmla="*/ 5269690 w 8613217"/>
                <a:gd name="connsiteY296" fmla="*/ 5086631 h 6281670"/>
                <a:gd name="connsiteX297" fmla="*/ 5744837 w 8613217"/>
                <a:gd name="connsiteY297" fmla="*/ 4795889 h 6281670"/>
                <a:gd name="connsiteX298" fmla="*/ 5814830 w 8613217"/>
                <a:gd name="connsiteY298" fmla="*/ 4775699 h 6281670"/>
                <a:gd name="connsiteX299" fmla="*/ 6103553 w 8613217"/>
                <a:gd name="connsiteY299" fmla="*/ 4765603 h 6281670"/>
                <a:gd name="connsiteX300" fmla="*/ 7086824 w 8613217"/>
                <a:gd name="connsiteY300" fmla="*/ 4811369 h 6281670"/>
                <a:gd name="connsiteX301" fmla="*/ 7489959 w 8613217"/>
                <a:gd name="connsiteY301" fmla="*/ 4805311 h 6281670"/>
                <a:gd name="connsiteX302" fmla="*/ 7516880 w 8613217"/>
                <a:gd name="connsiteY302" fmla="*/ 4801946 h 6281670"/>
                <a:gd name="connsiteX303" fmla="*/ 7536397 w 8613217"/>
                <a:gd name="connsiteY303" fmla="*/ 4800600 h 6281670"/>
                <a:gd name="connsiteX304" fmla="*/ 7619850 w 8613217"/>
                <a:gd name="connsiteY304" fmla="*/ 4791178 h 6281670"/>
                <a:gd name="connsiteX305" fmla="*/ 7661577 w 8613217"/>
                <a:gd name="connsiteY305" fmla="*/ 4813388 h 6281670"/>
                <a:gd name="connsiteX306" fmla="*/ 7920014 w 8613217"/>
                <a:gd name="connsiteY306" fmla="*/ 5004523 h 6281670"/>
                <a:gd name="connsiteX307" fmla="*/ 8354780 w 8613217"/>
                <a:gd name="connsiteY307" fmla="*/ 4830886 h 6281670"/>
                <a:gd name="connsiteX308" fmla="*/ 8579567 w 8613217"/>
                <a:gd name="connsiteY308" fmla="*/ 4409580 h 6281670"/>
                <a:gd name="connsiteX309" fmla="*/ 8613217 w 8613217"/>
                <a:gd name="connsiteY309" fmla="*/ 4250076 h 6281670"/>
                <a:gd name="connsiteX310" fmla="*/ 8613217 w 8613217"/>
                <a:gd name="connsiteY310" fmla="*/ 4196235 h 6281670"/>
                <a:gd name="connsiteX311" fmla="*/ 8420062 w 8613217"/>
                <a:gd name="connsiteY311" fmla="*/ 4211041 h 6281670"/>
                <a:gd name="connsiteX312" fmla="*/ 4571776 w 8613217"/>
                <a:gd name="connsiteY312" fmla="*/ 915970 h 6281670"/>
                <a:gd name="connsiteX313" fmla="*/ 4583890 w 8613217"/>
                <a:gd name="connsiteY313" fmla="*/ 888377 h 6281670"/>
                <a:gd name="connsiteX314" fmla="*/ 4571776 w 8613217"/>
                <a:gd name="connsiteY314" fmla="*/ 915970 h 6281670"/>
                <a:gd name="connsiteX315" fmla="*/ 2362948 w 8613217"/>
                <a:gd name="connsiteY315" fmla="*/ 965100 h 6281670"/>
                <a:gd name="connsiteX316" fmla="*/ 2363621 w 8613217"/>
                <a:gd name="connsiteY316" fmla="*/ 962408 h 6281670"/>
                <a:gd name="connsiteX317" fmla="*/ 2368332 w 8613217"/>
                <a:gd name="connsiteY317" fmla="*/ 967119 h 6281670"/>
                <a:gd name="connsiteX318" fmla="*/ 2362948 w 8613217"/>
                <a:gd name="connsiteY318" fmla="*/ 965100 h 6281670"/>
                <a:gd name="connsiteX319" fmla="*/ 2435633 w 8613217"/>
                <a:gd name="connsiteY319" fmla="*/ 1055284 h 6281670"/>
                <a:gd name="connsiteX320" fmla="*/ 2426211 w 8613217"/>
                <a:gd name="connsiteY320" fmla="*/ 1053265 h 6281670"/>
                <a:gd name="connsiteX321" fmla="*/ 2370351 w 8613217"/>
                <a:gd name="connsiteY321" fmla="*/ 968465 h 6281670"/>
                <a:gd name="connsiteX322" fmla="*/ 2432268 w 8613217"/>
                <a:gd name="connsiteY322" fmla="*/ 1045862 h 6281670"/>
                <a:gd name="connsiteX323" fmla="*/ 2435633 w 8613217"/>
                <a:gd name="connsiteY323" fmla="*/ 1055284 h 6281670"/>
                <a:gd name="connsiteX324" fmla="*/ 695895 w 8613217"/>
                <a:gd name="connsiteY324" fmla="*/ 1016922 h 6281670"/>
                <a:gd name="connsiteX325" fmla="*/ 692530 w 8613217"/>
                <a:gd name="connsiteY325" fmla="*/ 1005481 h 6281670"/>
                <a:gd name="connsiteX326" fmla="*/ 695895 w 8613217"/>
                <a:gd name="connsiteY326" fmla="*/ 1016922 h 6281670"/>
                <a:gd name="connsiteX327" fmla="*/ 4511205 w 8613217"/>
                <a:gd name="connsiteY327" fmla="*/ 6014042 h 6281670"/>
                <a:gd name="connsiteX328" fmla="*/ 4537452 w 8613217"/>
                <a:gd name="connsiteY328" fmla="*/ 5944049 h 6281670"/>
                <a:gd name="connsiteX329" fmla="*/ 4511205 w 8613217"/>
                <a:gd name="connsiteY329" fmla="*/ 6014042 h 6281670"/>
                <a:gd name="connsiteX330" fmla="*/ 4750797 w 8613217"/>
                <a:gd name="connsiteY330" fmla="*/ 5917128 h 6281670"/>
                <a:gd name="connsiteX331" fmla="*/ 4741375 w 8613217"/>
                <a:gd name="connsiteY331" fmla="*/ 5939338 h 6281670"/>
                <a:gd name="connsiteX332" fmla="*/ 4732626 w 8613217"/>
                <a:gd name="connsiteY332" fmla="*/ 5935300 h 6281670"/>
                <a:gd name="connsiteX333" fmla="*/ 4727915 w 8613217"/>
                <a:gd name="connsiteY333" fmla="*/ 5907706 h 6281670"/>
                <a:gd name="connsiteX334" fmla="*/ 4750797 w 8613217"/>
                <a:gd name="connsiteY334" fmla="*/ 5875402 h 6281670"/>
                <a:gd name="connsiteX335" fmla="*/ 4750797 w 8613217"/>
                <a:gd name="connsiteY335" fmla="*/ 5917128 h 6281670"/>
                <a:gd name="connsiteX336" fmla="*/ 4875978 w 8613217"/>
                <a:gd name="connsiteY336" fmla="*/ 5457461 h 6281670"/>
                <a:gd name="connsiteX337" fmla="*/ 4616868 w 8613217"/>
                <a:gd name="connsiteY337" fmla="*/ 5877421 h 6281670"/>
                <a:gd name="connsiteX338" fmla="*/ 4562354 w 8613217"/>
                <a:gd name="connsiteY338" fmla="*/ 5884824 h 6281670"/>
                <a:gd name="connsiteX339" fmla="*/ 4880015 w 8613217"/>
                <a:gd name="connsiteY339" fmla="*/ 5419772 h 6281670"/>
                <a:gd name="connsiteX340" fmla="*/ 4875978 w 8613217"/>
                <a:gd name="connsiteY340" fmla="*/ 5457461 h 6281670"/>
                <a:gd name="connsiteX341" fmla="*/ 5020675 w 8613217"/>
                <a:gd name="connsiteY341" fmla="*/ 5141145 h 6281670"/>
                <a:gd name="connsiteX342" fmla="*/ 4989717 w 8613217"/>
                <a:gd name="connsiteY342" fmla="*/ 5179506 h 6281670"/>
                <a:gd name="connsiteX343" fmla="*/ 4445922 w 8613217"/>
                <a:gd name="connsiteY343" fmla="*/ 5878767 h 6281670"/>
                <a:gd name="connsiteX344" fmla="*/ 4415637 w 8613217"/>
                <a:gd name="connsiteY344" fmla="*/ 5953471 h 6281670"/>
                <a:gd name="connsiteX345" fmla="*/ 4357085 w 8613217"/>
                <a:gd name="connsiteY345" fmla="*/ 6075286 h 6281670"/>
                <a:gd name="connsiteX346" fmla="*/ 4338240 w 8613217"/>
                <a:gd name="connsiteY346" fmla="*/ 6125762 h 6281670"/>
                <a:gd name="connsiteX347" fmla="*/ 4322761 w 8613217"/>
                <a:gd name="connsiteY347" fmla="*/ 6080671 h 6281670"/>
                <a:gd name="connsiteX348" fmla="*/ 4306609 w 8613217"/>
                <a:gd name="connsiteY348" fmla="*/ 6061826 h 6281670"/>
                <a:gd name="connsiteX349" fmla="*/ 4295168 w 8613217"/>
                <a:gd name="connsiteY349" fmla="*/ 6082689 h 6281670"/>
                <a:gd name="connsiteX350" fmla="*/ 4292475 w 8613217"/>
                <a:gd name="connsiteY350" fmla="*/ 6112302 h 6281670"/>
                <a:gd name="connsiteX351" fmla="*/ 4277669 w 8613217"/>
                <a:gd name="connsiteY351" fmla="*/ 6097496 h 6281670"/>
                <a:gd name="connsiteX352" fmla="*/ 4183447 w 8613217"/>
                <a:gd name="connsiteY352" fmla="*/ 5282478 h 6281670"/>
                <a:gd name="connsiteX353" fmla="*/ 4412945 w 8613217"/>
                <a:gd name="connsiteY353" fmla="*/ 4743394 h 6281670"/>
                <a:gd name="connsiteX354" fmla="*/ 5036828 w 8613217"/>
                <a:gd name="connsiteY354" fmla="*/ 3935106 h 6281670"/>
                <a:gd name="connsiteX355" fmla="*/ 5054999 w 8613217"/>
                <a:gd name="connsiteY355" fmla="*/ 3966064 h 6281670"/>
                <a:gd name="connsiteX356" fmla="*/ 5020675 w 8613217"/>
                <a:gd name="connsiteY35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56460 w 8613217"/>
                <a:gd name="connsiteY70" fmla="*/ 2981447 h 6281670"/>
                <a:gd name="connsiteX71" fmla="*/ 4952701 w 8613217"/>
                <a:gd name="connsiteY71" fmla="*/ 2717626 h 6281670"/>
                <a:gd name="connsiteX72" fmla="*/ 5173449 w 8613217"/>
                <a:gd name="connsiteY72" fmla="*/ 2368332 h 6281670"/>
                <a:gd name="connsiteX73" fmla="*/ 5481689 w 8613217"/>
                <a:gd name="connsiteY73" fmla="*/ 1759928 h 6281670"/>
                <a:gd name="connsiteX74" fmla="*/ 5514667 w 8613217"/>
                <a:gd name="connsiteY74" fmla="*/ 1741757 h 6281670"/>
                <a:gd name="connsiteX75" fmla="*/ 5803389 w 8613217"/>
                <a:gd name="connsiteY75" fmla="*/ 1570812 h 6281670"/>
                <a:gd name="connsiteX76" fmla="*/ 5822907 w 8613217"/>
                <a:gd name="connsiteY76" fmla="*/ 1095665 h 6281670"/>
                <a:gd name="connsiteX77" fmla="*/ 5540241 w 8613217"/>
                <a:gd name="connsiteY77" fmla="*/ 601000 h 6281670"/>
                <a:gd name="connsiteX78" fmla="*/ 5514667 w 8613217"/>
                <a:gd name="connsiteY78" fmla="*/ 600327 h 6281670"/>
                <a:gd name="connsiteX79" fmla="*/ 5421791 w 8613217"/>
                <a:gd name="connsiteY79" fmla="*/ 697914 h 6281670"/>
                <a:gd name="connsiteX80" fmla="*/ 5124319 w 8613217"/>
                <a:gd name="connsiteY80" fmla="*/ 1196617 h 6281670"/>
                <a:gd name="connsiteX81" fmla="*/ 5316801 w 8613217"/>
                <a:gd name="connsiteY81" fmla="*/ 1686570 h 6281670"/>
                <a:gd name="connsiteX82" fmla="*/ 5361220 w 8613217"/>
                <a:gd name="connsiteY82" fmla="*/ 1669072 h 6281670"/>
                <a:gd name="connsiteX83" fmla="*/ 5461499 w 8613217"/>
                <a:gd name="connsiteY83" fmla="*/ 1248439 h 6281670"/>
                <a:gd name="connsiteX84" fmla="*/ 5491784 w 8613217"/>
                <a:gd name="connsiteY84" fmla="*/ 1043170 h 6281670"/>
                <a:gd name="connsiteX85" fmla="*/ 5497841 w 8613217"/>
                <a:gd name="connsiteY85" fmla="*/ 1081532 h 6281670"/>
                <a:gd name="connsiteX86" fmla="*/ 5481016 w 8613217"/>
                <a:gd name="connsiteY86" fmla="*/ 1353429 h 6281670"/>
                <a:gd name="connsiteX87" fmla="*/ 5415734 w 8613217"/>
                <a:gd name="connsiteY87" fmla="*/ 1727624 h 6281670"/>
                <a:gd name="connsiteX88" fmla="*/ 5151240 w 8613217"/>
                <a:gd name="connsiteY88" fmla="*/ 2245171 h 6281670"/>
                <a:gd name="connsiteX89" fmla="*/ 4908282 w 8613217"/>
                <a:gd name="connsiteY89" fmla="*/ 2596483 h 6281670"/>
                <a:gd name="connsiteX90" fmla="*/ 4750124 w 8613217"/>
                <a:gd name="connsiteY90" fmla="*/ 2989523 h 6281670"/>
                <a:gd name="connsiteX91" fmla="*/ 4737337 w 8613217"/>
                <a:gd name="connsiteY91" fmla="*/ 3162487 h 6281670"/>
                <a:gd name="connsiteX92" fmla="*/ 4680804 w 8613217"/>
                <a:gd name="connsiteY92" fmla="*/ 3076341 h 6281670"/>
                <a:gd name="connsiteX93" fmla="*/ 4591293 w 8613217"/>
                <a:gd name="connsiteY93" fmla="*/ 2915491 h 6281670"/>
                <a:gd name="connsiteX94" fmla="*/ 4552259 w 8613217"/>
                <a:gd name="connsiteY94" fmla="*/ 2838095 h 6281670"/>
                <a:gd name="connsiteX95" fmla="*/ 4404869 w 8613217"/>
                <a:gd name="connsiteY95" fmla="*/ 2499569 h 6281670"/>
                <a:gd name="connsiteX96" fmla="*/ 4425059 w 8613217"/>
                <a:gd name="connsiteY96" fmla="*/ 2408713 h 6281670"/>
                <a:gd name="connsiteX97" fmla="*/ 4497071 w 8613217"/>
                <a:gd name="connsiteY97" fmla="*/ 2304396 h 6281670"/>
                <a:gd name="connsiteX98" fmla="*/ 4551585 w 8613217"/>
                <a:gd name="connsiteY98" fmla="*/ 2152968 h 6281670"/>
                <a:gd name="connsiteX99" fmla="*/ 4741375 w 8613217"/>
                <a:gd name="connsiteY99" fmla="*/ 1413327 h 6281670"/>
                <a:gd name="connsiteX100" fmla="*/ 4929146 w 8613217"/>
                <a:gd name="connsiteY100" fmla="*/ 819730 h 6281670"/>
                <a:gd name="connsiteX101" fmla="*/ 5233347 w 8613217"/>
                <a:gd name="connsiteY101" fmla="*/ 28940 h 6281670"/>
                <a:gd name="connsiteX102" fmla="*/ 5238058 w 8613217"/>
                <a:gd name="connsiteY102" fmla="*/ 0 h 6281670"/>
                <a:gd name="connsiteX103" fmla="*/ 4976929 w 8613217"/>
                <a:gd name="connsiteY103" fmla="*/ 159504 h 6281670"/>
                <a:gd name="connsiteX104" fmla="*/ 4204984 w 8613217"/>
                <a:gd name="connsiteY104" fmla="*/ 890396 h 6281670"/>
                <a:gd name="connsiteX105" fmla="*/ 3943182 w 8613217"/>
                <a:gd name="connsiteY105" fmla="*/ 2139508 h 6281670"/>
                <a:gd name="connsiteX106" fmla="*/ 4076438 w 8613217"/>
                <a:gd name="connsiteY106" fmla="*/ 2389868 h 6281670"/>
                <a:gd name="connsiteX107" fmla="*/ 4215079 w 8613217"/>
                <a:gd name="connsiteY107" fmla="*/ 2474668 h 6281670"/>
                <a:gd name="connsiteX108" fmla="*/ 4244018 w 8613217"/>
                <a:gd name="connsiteY108" fmla="*/ 2445055 h 6281670"/>
                <a:gd name="connsiteX109" fmla="*/ 4230558 w 8613217"/>
                <a:gd name="connsiteY109" fmla="*/ 1718875 h 6281670"/>
                <a:gd name="connsiteX110" fmla="*/ 4411599 w 8613217"/>
                <a:gd name="connsiteY110" fmla="*/ 1186522 h 6281670"/>
                <a:gd name="connsiteX111" fmla="*/ 4552259 w 8613217"/>
                <a:gd name="connsiteY111" fmla="*/ 934815 h 6281670"/>
                <a:gd name="connsiteX112" fmla="*/ 4572449 w 8613217"/>
                <a:gd name="connsiteY112" fmla="*/ 920008 h 6281670"/>
                <a:gd name="connsiteX113" fmla="*/ 4553604 w 8613217"/>
                <a:gd name="connsiteY113" fmla="*/ 956351 h 6281670"/>
                <a:gd name="connsiteX114" fmla="*/ 4390735 w 8613217"/>
                <a:gd name="connsiteY114" fmla="*/ 1302280 h 6281670"/>
                <a:gd name="connsiteX115" fmla="*/ 4340260 w 8613217"/>
                <a:gd name="connsiteY115" fmla="*/ 2524471 h 6281670"/>
                <a:gd name="connsiteX116" fmla="*/ 4501109 w 8613217"/>
                <a:gd name="connsiteY116" fmla="*/ 2892609 h 6281670"/>
                <a:gd name="connsiteX117" fmla="*/ 4692918 w 8613217"/>
                <a:gd name="connsiteY117" fmla="*/ 3241230 h 6281670"/>
                <a:gd name="connsiteX118" fmla="*/ 4992409 w 8613217"/>
                <a:gd name="connsiteY118" fmla="*/ 3809925 h 6281670"/>
                <a:gd name="connsiteX119" fmla="*/ 5000485 w 8613217"/>
                <a:gd name="connsiteY119" fmla="*/ 3847614 h 6281670"/>
                <a:gd name="connsiteX120" fmla="*/ 4993755 w 8613217"/>
                <a:gd name="connsiteY120" fmla="*/ 3855017 h 6281670"/>
                <a:gd name="connsiteX121" fmla="*/ 4993082 w 8613217"/>
                <a:gd name="connsiteY121" fmla="*/ 3855690 h 6281670"/>
                <a:gd name="connsiteX122" fmla="*/ 4982313 w 8613217"/>
                <a:gd name="connsiteY122" fmla="*/ 3867131 h 6281670"/>
                <a:gd name="connsiteX123" fmla="*/ 4626290 w 8613217"/>
                <a:gd name="connsiteY123" fmla="*/ 4274977 h 6281670"/>
                <a:gd name="connsiteX124" fmla="*/ 4180755 w 8613217"/>
                <a:gd name="connsiteY124" fmla="*/ 4968853 h 6281670"/>
                <a:gd name="connsiteX125" fmla="*/ 4071727 w 8613217"/>
                <a:gd name="connsiteY125" fmla="*/ 5853192 h 6281670"/>
                <a:gd name="connsiteX126" fmla="*/ 4040769 w 8613217"/>
                <a:gd name="connsiteY126" fmla="*/ 5907706 h 6281670"/>
                <a:gd name="connsiteX127" fmla="*/ 4005099 w 8613217"/>
                <a:gd name="connsiteY127" fmla="*/ 5881459 h 6281670"/>
                <a:gd name="connsiteX128" fmla="*/ 4007791 w 8613217"/>
                <a:gd name="connsiteY128" fmla="*/ 5830983 h 6281670"/>
                <a:gd name="connsiteX129" fmla="*/ 3990293 w 8613217"/>
                <a:gd name="connsiteY129" fmla="*/ 5807427 h 6281670"/>
                <a:gd name="connsiteX130" fmla="*/ 3964045 w 8613217"/>
                <a:gd name="connsiteY130" fmla="*/ 5789256 h 6281670"/>
                <a:gd name="connsiteX131" fmla="*/ 3941836 w 8613217"/>
                <a:gd name="connsiteY131" fmla="*/ 5705129 h 6281670"/>
                <a:gd name="connsiteX132" fmla="*/ 3908185 w 8613217"/>
                <a:gd name="connsiteY132" fmla="*/ 5236040 h 6281670"/>
                <a:gd name="connsiteX133" fmla="*/ 3918953 w 8613217"/>
                <a:gd name="connsiteY133" fmla="*/ 4237288 h 6281670"/>
                <a:gd name="connsiteX134" fmla="*/ 3786370 w 8613217"/>
                <a:gd name="connsiteY134" fmla="*/ 3122779 h 6281670"/>
                <a:gd name="connsiteX135" fmla="*/ 3570333 w 8613217"/>
                <a:gd name="connsiteY135" fmla="*/ 2570236 h 6281670"/>
                <a:gd name="connsiteX136" fmla="*/ 3563603 w 8613217"/>
                <a:gd name="connsiteY136" fmla="*/ 2556776 h 6281670"/>
                <a:gd name="connsiteX137" fmla="*/ 3556872 w 8613217"/>
                <a:gd name="connsiteY137" fmla="*/ 2543315 h 6281670"/>
                <a:gd name="connsiteX138" fmla="*/ 3531298 w 8613217"/>
                <a:gd name="connsiteY138" fmla="*/ 2494185 h 6281670"/>
                <a:gd name="connsiteX139" fmla="*/ 3525241 w 8613217"/>
                <a:gd name="connsiteY139" fmla="*/ 2482071 h 6281670"/>
                <a:gd name="connsiteX140" fmla="*/ 3410829 w 8613217"/>
                <a:gd name="connsiteY140" fmla="*/ 2273437 h 6281670"/>
                <a:gd name="connsiteX141" fmla="*/ 3411502 w 8613217"/>
                <a:gd name="connsiteY141" fmla="*/ 2229018 h 6281670"/>
                <a:gd name="connsiteX142" fmla="*/ 3451209 w 8613217"/>
                <a:gd name="connsiteY142" fmla="*/ 2126720 h 6281670"/>
                <a:gd name="connsiteX143" fmla="*/ 3431692 w 8613217"/>
                <a:gd name="connsiteY143" fmla="*/ 1895877 h 6281670"/>
                <a:gd name="connsiteX144" fmla="*/ 3186715 w 8613217"/>
                <a:gd name="connsiteY144" fmla="*/ 1401886 h 6281670"/>
                <a:gd name="connsiteX145" fmla="*/ 2531874 w 8613217"/>
                <a:gd name="connsiteY145" fmla="*/ 701952 h 6281670"/>
                <a:gd name="connsiteX146" fmla="*/ 1731662 w 8613217"/>
                <a:gd name="connsiteY146" fmla="*/ 39035 h 6281670"/>
                <a:gd name="connsiteX147" fmla="*/ 1722913 w 8613217"/>
                <a:gd name="connsiteY147" fmla="*/ 36343 h 6281670"/>
                <a:gd name="connsiteX148" fmla="*/ 1723586 w 8613217"/>
                <a:gd name="connsiteY148" fmla="*/ 47111 h 6281670"/>
                <a:gd name="connsiteX149" fmla="*/ 1984042 w 8613217"/>
                <a:gd name="connsiteY149" fmla="*/ 871552 h 6281670"/>
                <a:gd name="connsiteX150" fmla="*/ 2773486 w 8613217"/>
                <a:gd name="connsiteY150" fmla="*/ 2064130 h 6281670"/>
                <a:gd name="connsiteX151" fmla="*/ 3058170 w 8613217"/>
                <a:gd name="connsiteY151" fmla="*/ 2286897 h 6281670"/>
                <a:gd name="connsiteX152" fmla="*/ 3235845 w 8613217"/>
                <a:gd name="connsiteY152" fmla="*/ 2329297 h 6281670"/>
                <a:gd name="connsiteX153" fmla="*/ 3256709 w 8613217"/>
                <a:gd name="connsiteY153" fmla="*/ 2294974 h 6281670"/>
                <a:gd name="connsiteX154" fmla="*/ 3083072 w 8613217"/>
                <a:gd name="connsiteY154" fmla="*/ 1999521 h 6281670"/>
                <a:gd name="connsiteX155" fmla="*/ 2450440 w 8613217"/>
                <a:gd name="connsiteY155" fmla="*/ 1092973 h 6281670"/>
                <a:gd name="connsiteX156" fmla="*/ 2432941 w 8613217"/>
                <a:gd name="connsiteY156" fmla="*/ 1062014 h 6281670"/>
                <a:gd name="connsiteX157" fmla="*/ 2454478 w 8613217"/>
                <a:gd name="connsiteY157" fmla="*/ 1076820 h 6281670"/>
                <a:gd name="connsiteX158" fmla="*/ 2967986 w 8613217"/>
                <a:gd name="connsiteY158" fmla="*/ 1739738 h 6281670"/>
                <a:gd name="connsiteX159" fmla="*/ 3266131 w 8613217"/>
                <a:gd name="connsiteY159" fmla="*/ 2175850 h 6281670"/>
                <a:gd name="connsiteX160" fmla="*/ 3457939 w 8613217"/>
                <a:gd name="connsiteY160" fmla="*/ 2509665 h 6281670"/>
                <a:gd name="connsiteX161" fmla="*/ 3464670 w 8613217"/>
                <a:gd name="connsiteY161" fmla="*/ 2523125 h 6281670"/>
                <a:gd name="connsiteX162" fmla="*/ 3471400 w 8613217"/>
                <a:gd name="connsiteY162" fmla="*/ 2536585 h 6281670"/>
                <a:gd name="connsiteX163" fmla="*/ 3478130 w 8613217"/>
                <a:gd name="connsiteY163" fmla="*/ 2550045 h 6281670"/>
                <a:gd name="connsiteX164" fmla="*/ 3484860 w 8613217"/>
                <a:gd name="connsiteY164" fmla="*/ 2563506 h 6281670"/>
                <a:gd name="connsiteX165" fmla="*/ 3491590 w 8613217"/>
                <a:gd name="connsiteY165" fmla="*/ 2576966 h 6281670"/>
                <a:gd name="connsiteX166" fmla="*/ 3498320 w 8613217"/>
                <a:gd name="connsiteY166" fmla="*/ 2590426 h 6281670"/>
                <a:gd name="connsiteX167" fmla="*/ 3504378 w 8613217"/>
                <a:gd name="connsiteY167" fmla="*/ 2605906 h 6281670"/>
                <a:gd name="connsiteX168" fmla="*/ 3733875 w 8613217"/>
                <a:gd name="connsiteY168" fmla="*/ 3249979 h 6281670"/>
                <a:gd name="connsiteX169" fmla="*/ 3823385 w 8613217"/>
                <a:gd name="connsiteY169" fmla="*/ 4359777 h 6281670"/>
                <a:gd name="connsiteX170" fmla="*/ 3816655 w 8613217"/>
                <a:gd name="connsiteY170" fmla="*/ 4369199 h 6281670"/>
                <a:gd name="connsiteX171" fmla="*/ 3800503 w 8613217"/>
                <a:gd name="connsiteY171" fmla="*/ 4322761 h 6281670"/>
                <a:gd name="connsiteX172" fmla="*/ 3407464 w 8613217"/>
                <a:gd name="connsiteY172" fmla="*/ 3663208 h 6281670"/>
                <a:gd name="connsiteX173" fmla="*/ 2516395 w 8613217"/>
                <a:gd name="connsiteY173" fmla="*/ 2980101 h 6281670"/>
                <a:gd name="connsiteX174" fmla="*/ 2502934 w 8613217"/>
                <a:gd name="connsiteY174" fmla="*/ 2971351 h 6281670"/>
                <a:gd name="connsiteX175" fmla="*/ 2390541 w 8613217"/>
                <a:gd name="connsiteY175" fmla="*/ 2898666 h 6281670"/>
                <a:gd name="connsiteX176" fmla="*/ 2247863 w 8613217"/>
                <a:gd name="connsiteY176" fmla="*/ 2802425 h 6281670"/>
                <a:gd name="connsiteX177" fmla="*/ 2055381 w 8613217"/>
                <a:gd name="connsiteY177" fmla="*/ 2665131 h 6281670"/>
                <a:gd name="connsiteX178" fmla="*/ 1471879 w 8613217"/>
                <a:gd name="connsiteY178" fmla="*/ 2148930 h 6281670"/>
                <a:gd name="connsiteX179" fmla="*/ 1461111 w 8613217"/>
                <a:gd name="connsiteY179" fmla="*/ 2109895 h 6281670"/>
                <a:gd name="connsiteX180" fmla="*/ 1501492 w 8613217"/>
                <a:gd name="connsiteY180" fmla="*/ 1918759 h 6281670"/>
                <a:gd name="connsiteX181" fmla="*/ 1395155 w 8613217"/>
                <a:gd name="connsiteY181" fmla="*/ 1570812 h 6281670"/>
                <a:gd name="connsiteX182" fmla="*/ 937507 w 8613217"/>
                <a:gd name="connsiteY182" fmla="*/ 860783 h 6281670"/>
                <a:gd name="connsiteX183" fmla="*/ 682435 w 8613217"/>
                <a:gd name="connsiteY183" fmla="*/ 471109 h 6281670"/>
                <a:gd name="connsiteX184" fmla="*/ 590905 w 8613217"/>
                <a:gd name="connsiteY184" fmla="*/ 214691 h 6281670"/>
                <a:gd name="connsiteX185" fmla="*/ 581483 w 8613217"/>
                <a:gd name="connsiteY185" fmla="*/ 222767 h 6281670"/>
                <a:gd name="connsiteX186" fmla="*/ 555909 w 8613217"/>
                <a:gd name="connsiteY186" fmla="*/ 262475 h 6281670"/>
                <a:gd name="connsiteX187" fmla="*/ 423998 w 8613217"/>
                <a:gd name="connsiteY187" fmla="*/ 619845 h 6281670"/>
                <a:gd name="connsiteX188" fmla="*/ 443515 w 8613217"/>
                <a:gd name="connsiteY188" fmla="*/ 1227575 h 6281670"/>
                <a:gd name="connsiteX189" fmla="*/ 806942 w 8613217"/>
                <a:gd name="connsiteY189" fmla="*/ 1996156 h 6281670"/>
                <a:gd name="connsiteX190" fmla="*/ 1087589 w 8613217"/>
                <a:gd name="connsiteY190" fmla="*/ 2216231 h 6281670"/>
                <a:gd name="connsiteX191" fmla="*/ 1317086 w 8613217"/>
                <a:gd name="connsiteY191" fmla="*/ 2233729 h 6281670"/>
                <a:gd name="connsiteX192" fmla="*/ 1327181 w 8613217"/>
                <a:gd name="connsiteY192" fmla="*/ 2198060 h 6281670"/>
                <a:gd name="connsiteX193" fmla="*/ 816364 w 8613217"/>
                <a:gd name="connsiteY193" fmla="*/ 1324489 h 6281670"/>
                <a:gd name="connsiteX194" fmla="*/ 702625 w 8613217"/>
                <a:gd name="connsiteY194" fmla="*/ 1031056 h 6281670"/>
                <a:gd name="connsiteX195" fmla="*/ 767908 w 8613217"/>
                <a:gd name="connsiteY195" fmla="*/ 1173061 h 6281670"/>
                <a:gd name="connsiteX196" fmla="*/ 1444285 w 8613217"/>
                <a:gd name="connsiteY196" fmla="*/ 2226326 h 6281670"/>
                <a:gd name="connsiteX197" fmla="*/ 2209501 w 8613217"/>
                <a:gd name="connsiteY197" fmla="*/ 2876457 h 6281670"/>
                <a:gd name="connsiteX198" fmla="*/ 2308434 w 8613217"/>
                <a:gd name="connsiteY198" fmla="*/ 2939720 h 6281670"/>
                <a:gd name="connsiteX199" fmla="*/ 2340738 w 8613217"/>
                <a:gd name="connsiteY199" fmla="*/ 2972025 h 6281670"/>
                <a:gd name="connsiteX200" fmla="*/ 2302377 w 8613217"/>
                <a:gd name="connsiteY200" fmla="*/ 2972025 h 6281670"/>
                <a:gd name="connsiteX201" fmla="*/ 2266034 w 8613217"/>
                <a:gd name="connsiteY201" fmla="*/ 2967313 h 6281670"/>
                <a:gd name="connsiteX202" fmla="*/ 1817807 w 8613217"/>
                <a:gd name="connsiteY202" fmla="*/ 3025866 h 6281670"/>
                <a:gd name="connsiteX203" fmla="*/ 1007500 w 8613217"/>
                <a:gd name="connsiteY203" fmla="*/ 3309877 h 6281670"/>
                <a:gd name="connsiteX204" fmla="*/ 960389 w 8613217"/>
                <a:gd name="connsiteY204" fmla="*/ 3293725 h 6281670"/>
                <a:gd name="connsiteX205" fmla="*/ 446207 w 8613217"/>
                <a:gd name="connsiteY205" fmla="*/ 3134221 h 6281670"/>
                <a:gd name="connsiteX206" fmla="*/ 217383 w 8613217"/>
                <a:gd name="connsiteY206" fmla="*/ 3227096 h 6281670"/>
                <a:gd name="connsiteX207" fmla="*/ 0 w 8613217"/>
                <a:gd name="connsiteY207" fmla="*/ 3236518 h 6281670"/>
                <a:gd name="connsiteX208" fmla="*/ 0 w 8613217"/>
                <a:gd name="connsiteY208" fmla="*/ 3330740 h 6281670"/>
                <a:gd name="connsiteX209" fmla="*/ 9422 w 8613217"/>
                <a:gd name="connsiteY209" fmla="*/ 3346892 h 6281670"/>
                <a:gd name="connsiteX210" fmla="*/ 255072 w 8613217"/>
                <a:gd name="connsiteY210" fmla="*/ 3717723 h 6281670"/>
                <a:gd name="connsiteX211" fmla="*/ 747044 w 8613217"/>
                <a:gd name="connsiteY211" fmla="*/ 3826078 h 6281670"/>
                <a:gd name="connsiteX212" fmla="*/ 1016249 w 8613217"/>
                <a:gd name="connsiteY212" fmla="*/ 3490244 h 6281670"/>
                <a:gd name="connsiteX213" fmla="*/ 981253 w 8613217"/>
                <a:gd name="connsiteY213" fmla="*/ 3461305 h 6281670"/>
                <a:gd name="connsiteX214" fmla="*/ 563312 w 8613217"/>
                <a:gd name="connsiteY214" fmla="*/ 3490917 h 6281670"/>
                <a:gd name="connsiteX215" fmla="*/ 390347 w 8613217"/>
                <a:gd name="connsiteY215" fmla="*/ 3460632 h 6281670"/>
                <a:gd name="connsiteX216" fmla="*/ 489953 w 8613217"/>
                <a:gd name="connsiteY216" fmla="*/ 3463997 h 6281670"/>
                <a:gd name="connsiteX217" fmla="*/ 903183 w 8613217"/>
                <a:gd name="connsiteY217" fmla="*/ 3408137 h 6281670"/>
                <a:gd name="connsiteX218" fmla="*/ 1043170 w 8613217"/>
                <a:gd name="connsiteY218" fmla="*/ 3372467 h 6281670"/>
                <a:gd name="connsiteX219" fmla="*/ 1508895 w 8613217"/>
                <a:gd name="connsiteY219" fmla="*/ 3218347 h 6281670"/>
                <a:gd name="connsiteX220" fmla="*/ 1912029 w 8613217"/>
                <a:gd name="connsiteY220" fmla="*/ 3101243 h 6281670"/>
                <a:gd name="connsiteX221" fmla="*/ 1912029 w 8613217"/>
                <a:gd name="connsiteY221" fmla="*/ 3101243 h 6281670"/>
                <a:gd name="connsiteX222" fmla="*/ 1924816 w 8613217"/>
                <a:gd name="connsiteY222" fmla="*/ 3099224 h 6281670"/>
                <a:gd name="connsiteX223" fmla="*/ 1986061 w 8613217"/>
                <a:gd name="connsiteY223" fmla="*/ 3087783 h 6281670"/>
                <a:gd name="connsiteX224" fmla="*/ 1992791 w 8613217"/>
                <a:gd name="connsiteY224" fmla="*/ 3087110 h 6281670"/>
                <a:gd name="connsiteX225" fmla="*/ 2087013 w 8613217"/>
                <a:gd name="connsiteY225" fmla="*/ 3074322 h 6281670"/>
                <a:gd name="connsiteX226" fmla="*/ 2113933 w 8613217"/>
                <a:gd name="connsiteY226" fmla="*/ 3072976 h 6281670"/>
                <a:gd name="connsiteX227" fmla="*/ 2118644 w 8613217"/>
                <a:gd name="connsiteY227" fmla="*/ 3064227 h 6281670"/>
                <a:gd name="connsiteX228" fmla="*/ 2257958 w 8613217"/>
                <a:gd name="connsiteY228" fmla="*/ 3064227 h 6281670"/>
                <a:gd name="connsiteX229" fmla="*/ 2262669 w 8613217"/>
                <a:gd name="connsiteY229" fmla="*/ 3072976 h 6281670"/>
                <a:gd name="connsiteX230" fmla="*/ 2434960 w 8613217"/>
                <a:gd name="connsiteY230" fmla="*/ 3101243 h 6281670"/>
                <a:gd name="connsiteX231" fmla="*/ 2635518 w 8613217"/>
                <a:gd name="connsiteY231" fmla="*/ 3164506 h 6281670"/>
                <a:gd name="connsiteX232" fmla="*/ 3038653 w 8613217"/>
                <a:gd name="connsiteY232" fmla="*/ 3453902 h 6281670"/>
                <a:gd name="connsiteX233" fmla="*/ 3580428 w 8613217"/>
                <a:gd name="connsiteY233" fmla="*/ 4087880 h 6281670"/>
                <a:gd name="connsiteX234" fmla="*/ 3776274 w 8613217"/>
                <a:gd name="connsiteY234" fmla="*/ 4626290 h 6281670"/>
                <a:gd name="connsiteX235" fmla="*/ 3813963 w 8613217"/>
                <a:gd name="connsiteY235" fmla="*/ 4802619 h 6281670"/>
                <a:gd name="connsiteX236" fmla="*/ 3811944 w 8613217"/>
                <a:gd name="connsiteY236" fmla="*/ 5407658 h 6281670"/>
                <a:gd name="connsiteX237" fmla="*/ 3881265 w 8613217"/>
                <a:gd name="connsiteY237" fmla="*/ 5874056 h 6281670"/>
                <a:gd name="connsiteX238" fmla="*/ 3879919 w 8613217"/>
                <a:gd name="connsiteY238" fmla="*/ 5898957 h 6281670"/>
                <a:gd name="connsiteX239" fmla="*/ 3757430 w 8613217"/>
                <a:gd name="connsiteY239" fmla="*/ 5946068 h 6281670"/>
                <a:gd name="connsiteX240" fmla="*/ 3743970 w 8613217"/>
                <a:gd name="connsiteY240" fmla="*/ 6053750 h 6281670"/>
                <a:gd name="connsiteX241" fmla="*/ 3803195 w 8613217"/>
                <a:gd name="connsiteY241" fmla="*/ 6092112 h 6281670"/>
                <a:gd name="connsiteX242" fmla="*/ 3896071 w 8613217"/>
                <a:gd name="connsiteY242" fmla="*/ 6023464 h 6281670"/>
                <a:gd name="connsiteX243" fmla="*/ 3920972 w 8613217"/>
                <a:gd name="connsiteY243" fmla="*/ 5996544 h 6281670"/>
                <a:gd name="connsiteX244" fmla="*/ 3918953 w 8613217"/>
                <a:gd name="connsiteY244" fmla="*/ 6053077 h 6281670"/>
                <a:gd name="connsiteX245" fmla="*/ 3931741 w 8613217"/>
                <a:gd name="connsiteY245" fmla="*/ 6077978 h 6281670"/>
                <a:gd name="connsiteX246" fmla="*/ 3951931 w 8613217"/>
                <a:gd name="connsiteY246" fmla="*/ 6055769 h 6281670"/>
                <a:gd name="connsiteX247" fmla="*/ 3972121 w 8613217"/>
                <a:gd name="connsiteY247" fmla="*/ 5988468 h 6281670"/>
                <a:gd name="connsiteX248" fmla="*/ 3994331 w 8613217"/>
                <a:gd name="connsiteY248" fmla="*/ 5968277 h 6281670"/>
                <a:gd name="connsiteX249" fmla="*/ 4005099 w 8613217"/>
                <a:gd name="connsiteY249" fmla="*/ 5995198 h 6281670"/>
                <a:gd name="connsiteX250" fmla="*/ 4071054 w 8613217"/>
                <a:gd name="connsiteY250" fmla="*/ 6040290 h 6281670"/>
                <a:gd name="connsiteX251" fmla="*/ 4100667 w 8613217"/>
                <a:gd name="connsiteY251" fmla="*/ 6026829 h 6281670"/>
                <a:gd name="connsiteX252" fmla="*/ 4110089 w 8613217"/>
                <a:gd name="connsiteY252" fmla="*/ 5993179 h 6281670"/>
                <a:gd name="connsiteX253" fmla="*/ 4124895 w 8613217"/>
                <a:gd name="connsiteY253" fmla="*/ 6032214 h 6281670"/>
                <a:gd name="connsiteX254" fmla="*/ 4117492 w 8613217"/>
                <a:gd name="connsiteY254" fmla="*/ 6106918 h 6281670"/>
                <a:gd name="connsiteX255" fmla="*/ 4080476 w 8613217"/>
                <a:gd name="connsiteY255" fmla="*/ 6141242 h 6281670"/>
                <a:gd name="connsiteX256" fmla="*/ 4176717 w 8613217"/>
                <a:gd name="connsiteY256" fmla="*/ 6189025 h 6281670"/>
                <a:gd name="connsiteX257" fmla="*/ 4170660 w 8613217"/>
                <a:gd name="connsiteY257" fmla="*/ 6271133 h 6281670"/>
                <a:gd name="connsiteX258" fmla="*/ 4195562 w 8613217"/>
                <a:gd name="connsiteY258" fmla="*/ 6277863 h 6281670"/>
                <a:gd name="connsiteX259" fmla="*/ 4261517 w 8613217"/>
                <a:gd name="connsiteY259" fmla="*/ 6267768 h 6281670"/>
                <a:gd name="connsiteX260" fmla="*/ 4289784 w 8613217"/>
                <a:gd name="connsiteY260" fmla="*/ 6247578 h 6281670"/>
                <a:gd name="connsiteX261" fmla="*/ 4295840 w 8613217"/>
                <a:gd name="connsiteY261" fmla="*/ 6204505 h 6281670"/>
                <a:gd name="connsiteX262" fmla="*/ 4305936 w 8613217"/>
                <a:gd name="connsiteY262" fmla="*/ 6182969 h 6281670"/>
                <a:gd name="connsiteX263" fmla="*/ 4324107 w 8613217"/>
                <a:gd name="connsiteY263" fmla="*/ 6199794 h 6281670"/>
                <a:gd name="connsiteX264" fmla="*/ 4336894 w 8613217"/>
                <a:gd name="connsiteY264" fmla="*/ 6230752 h 6281670"/>
                <a:gd name="connsiteX265" fmla="*/ 4342951 w 8613217"/>
                <a:gd name="connsiteY265" fmla="*/ 6226714 h 6281670"/>
                <a:gd name="connsiteX266" fmla="*/ 4369872 w 8613217"/>
                <a:gd name="connsiteY266" fmla="*/ 6185660 h 6281670"/>
                <a:gd name="connsiteX267" fmla="*/ 4382659 w 8613217"/>
                <a:gd name="connsiteY267" fmla="*/ 6234791 h 6281670"/>
                <a:gd name="connsiteX268" fmla="*/ 4406888 w 8613217"/>
                <a:gd name="connsiteY268" fmla="*/ 6265749 h 6281670"/>
                <a:gd name="connsiteX269" fmla="*/ 4484284 w 8613217"/>
                <a:gd name="connsiteY269" fmla="*/ 6275171 h 6281670"/>
                <a:gd name="connsiteX270" fmla="*/ 4499090 w 8613217"/>
                <a:gd name="connsiteY270" fmla="*/ 6272479 h 6281670"/>
                <a:gd name="connsiteX271" fmla="*/ 4512551 w 8613217"/>
                <a:gd name="connsiteY271" fmla="*/ 6181622 h 6281670"/>
                <a:gd name="connsiteX272" fmla="*/ 4572449 w 8613217"/>
                <a:gd name="connsiteY272" fmla="*/ 6153356 h 6281670"/>
                <a:gd name="connsiteX273" fmla="*/ 4575814 w 8613217"/>
                <a:gd name="connsiteY273" fmla="*/ 6127781 h 6281670"/>
                <a:gd name="connsiteX274" fmla="*/ 4538125 w 8613217"/>
                <a:gd name="connsiteY274" fmla="*/ 6076633 h 6281670"/>
                <a:gd name="connsiteX275" fmla="*/ 4536779 w 8613217"/>
                <a:gd name="connsiteY275" fmla="*/ 6042309 h 6281670"/>
                <a:gd name="connsiteX276" fmla="*/ 4573122 w 8613217"/>
                <a:gd name="connsiteY276" fmla="*/ 6032214 h 6281670"/>
                <a:gd name="connsiteX277" fmla="*/ 4637731 w 8613217"/>
                <a:gd name="connsiteY277" fmla="*/ 6051058 h 6281670"/>
                <a:gd name="connsiteX278" fmla="*/ 4665997 w 8613217"/>
                <a:gd name="connsiteY278" fmla="*/ 6029522 h 6281670"/>
                <a:gd name="connsiteX279" fmla="*/ 4665997 w 8613217"/>
                <a:gd name="connsiteY279" fmla="*/ 5985776 h 6281670"/>
                <a:gd name="connsiteX280" fmla="*/ 4681477 w 8613217"/>
                <a:gd name="connsiteY280" fmla="*/ 5966931 h 6281670"/>
                <a:gd name="connsiteX281" fmla="*/ 4701667 w 8613217"/>
                <a:gd name="connsiteY281" fmla="*/ 5981065 h 6281670"/>
                <a:gd name="connsiteX282" fmla="*/ 4724550 w 8613217"/>
                <a:gd name="connsiteY282" fmla="*/ 6054423 h 6281670"/>
                <a:gd name="connsiteX283" fmla="*/ 4743394 w 8613217"/>
                <a:gd name="connsiteY283" fmla="*/ 6073268 h 6281670"/>
                <a:gd name="connsiteX284" fmla="*/ 4752143 w 8613217"/>
                <a:gd name="connsiteY284" fmla="*/ 6050385 h 6281670"/>
                <a:gd name="connsiteX285" fmla="*/ 4752143 w 8613217"/>
                <a:gd name="connsiteY285" fmla="*/ 5996544 h 6281670"/>
                <a:gd name="connsiteX286" fmla="*/ 4800600 w 8613217"/>
                <a:gd name="connsiteY286" fmla="*/ 6046347 h 6281670"/>
                <a:gd name="connsiteX287" fmla="*/ 4859825 w 8613217"/>
                <a:gd name="connsiteY287" fmla="*/ 6088747 h 6281670"/>
                <a:gd name="connsiteX288" fmla="*/ 4932511 w 8613217"/>
                <a:gd name="connsiteY288" fmla="*/ 6036252 h 6281670"/>
                <a:gd name="connsiteX289" fmla="*/ 4919050 w 8613217"/>
                <a:gd name="connsiteY289" fmla="*/ 5940011 h 6281670"/>
                <a:gd name="connsiteX290" fmla="*/ 4830213 w 8613217"/>
                <a:gd name="connsiteY290" fmla="*/ 5933281 h 6281670"/>
                <a:gd name="connsiteX291" fmla="*/ 4779064 w 8613217"/>
                <a:gd name="connsiteY291" fmla="*/ 5876074 h 6281670"/>
                <a:gd name="connsiteX292" fmla="*/ 4778391 w 8613217"/>
                <a:gd name="connsiteY292" fmla="*/ 5829637 h 6281670"/>
                <a:gd name="connsiteX293" fmla="*/ 5091342 w 8613217"/>
                <a:gd name="connsiteY293" fmla="*/ 5236712 h 6281670"/>
                <a:gd name="connsiteX294" fmla="*/ 5116243 w 8613217"/>
                <a:gd name="connsiteY294" fmla="*/ 5202389 h 6281670"/>
                <a:gd name="connsiteX295" fmla="*/ 5269690 w 8613217"/>
                <a:gd name="connsiteY295" fmla="*/ 5086631 h 6281670"/>
                <a:gd name="connsiteX296" fmla="*/ 5744837 w 8613217"/>
                <a:gd name="connsiteY296" fmla="*/ 4795889 h 6281670"/>
                <a:gd name="connsiteX297" fmla="*/ 5814830 w 8613217"/>
                <a:gd name="connsiteY297" fmla="*/ 4775699 h 6281670"/>
                <a:gd name="connsiteX298" fmla="*/ 6103553 w 8613217"/>
                <a:gd name="connsiteY298" fmla="*/ 4765603 h 6281670"/>
                <a:gd name="connsiteX299" fmla="*/ 7086824 w 8613217"/>
                <a:gd name="connsiteY299" fmla="*/ 4811369 h 6281670"/>
                <a:gd name="connsiteX300" fmla="*/ 7489959 w 8613217"/>
                <a:gd name="connsiteY300" fmla="*/ 4805311 h 6281670"/>
                <a:gd name="connsiteX301" fmla="*/ 7516880 w 8613217"/>
                <a:gd name="connsiteY301" fmla="*/ 4801946 h 6281670"/>
                <a:gd name="connsiteX302" fmla="*/ 7536397 w 8613217"/>
                <a:gd name="connsiteY302" fmla="*/ 4800600 h 6281670"/>
                <a:gd name="connsiteX303" fmla="*/ 7619850 w 8613217"/>
                <a:gd name="connsiteY303" fmla="*/ 4791178 h 6281670"/>
                <a:gd name="connsiteX304" fmla="*/ 7661577 w 8613217"/>
                <a:gd name="connsiteY304" fmla="*/ 4813388 h 6281670"/>
                <a:gd name="connsiteX305" fmla="*/ 7920014 w 8613217"/>
                <a:gd name="connsiteY305" fmla="*/ 5004523 h 6281670"/>
                <a:gd name="connsiteX306" fmla="*/ 8354780 w 8613217"/>
                <a:gd name="connsiteY306" fmla="*/ 4830886 h 6281670"/>
                <a:gd name="connsiteX307" fmla="*/ 8579567 w 8613217"/>
                <a:gd name="connsiteY307" fmla="*/ 4409580 h 6281670"/>
                <a:gd name="connsiteX308" fmla="*/ 8613217 w 8613217"/>
                <a:gd name="connsiteY308" fmla="*/ 4250076 h 6281670"/>
                <a:gd name="connsiteX309" fmla="*/ 8613217 w 8613217"/>
                <a:gd name="connsiteY309" fmla="*/ 4196235 h 6281670"/>
                <a:gd name="connsiteX310" fmla="*/ 8420062 w 8613217"/>
                <a:gd name="connsiteY310" fmla="*/ 4211041 h 6281670"/>
                <a:gd name="connsiteX311" fmla="*/ 4571776 w 8613217"/>
                <a:gd name="connsiteY311" fmla="*/ 915970 h 6281670"/>
                <a:gd name="connsiteX312" fmla="*/ 4583890 w 8613217"/>
                <a:gd name="connsiteY312" fmla="*/ 888377 h 6281670"/>
                <a:gd name="connsiteX313" fmla="*/ 4571776 w 8613217"/>
                <a:gd name="connsiteY313" fmla="*/ 915970 h 6281670"/>
                <a:gd name="connsiteX314" fmla="*/ 2362948 w 8613217"/>
                <a:gd name="connsiteY314" fmla="*/ 965100 h 6281670"/>
                <a:gd name="connsiteX315" fmla="*/ 2363621 w 8613217"/>
                <a:gd name="connsiteY315" fmla="*/ 962408 h 6281670"/>
                <a:gd name="connsiteX316" fmla="*/ 2368332 w 8613217"/>
                <a:gd name="connsiteY316" fmla="*/ 967119 h 6281670"/>
                <a:gd name="connsiteX317" fmla="*/ 2362948 w 8613217"/>
                <a:gd name="connsiteY317" fmla="*/ 965100 h 6281670"/>
                <a:gd name="connsiteX318" fmla="*/ 2435633 w 8613217"/>
                <a:gd name="connsiteY318" fmla="*/ 1055284 h 6281670"/>
                <a:gd name="connsiteX319" fmla="*/ 2426211 w 8613217"/>
                <a:gd name="connsiteY319" fmla="*/ 1053265 h 6281670"/>
                <a:gd name="connsiteX320" fmla="*/ 2370351 w 8613217"/>
                <a:gd name="connsiteY320" fmla="*/ 968465 h 6281670"/>
                <a:gd name="connsiteX321" fmla="*/ 2432268 w 8613217"/>
                <a:gd name="connsiteY321" fmla="*/ 1045862 h 6281670"/>
                <a:gd name="connsiteX322" fmla="*/ 2435633 w 8613217"/>
                <a:gd name="connsiteY322" fmla="*/ 1055284 h 6281670"/>
                <a:gd name="connsiteX323" fmla="*/ 695895 w 8613217"/>
                <a:gd name="connsiteY323" fmla="*/ 1016922 h 6281670"/>
                <a:gd name="connsiteX324" fmla="*/ 692530 w 8613217"/>
                <a:gd name="connsiteY324" fmla="*/ 1005481 h 6281670"/>
                <a:gd name="connsiteX325" fmla="*/ 695895 w 8613217"/>
                <a:gd name="connsiteY325" fmla="*/ 1016922 h 6281670"/>
                <a:gd name="connsiteX326" fmla="*/ 4511205 w 8613217"/>
                <a:gd name="connsiteY326" fmla="*/ 6014042 h 6281670"/>
                <a:gd name="connsiteX327" fmla="*/ 4537452 w 8613217"/>
                <a:gd name="connsiteY327" fmla="*/ 5944049 h 6281670"/>
                <a:gd name="connsiteX328" fmla="*/ 4511205 w 8613217"/>
                <a:gd name="connsiteY328" fmla="*/ 6014042 h 6281670"/>
                <a:gd name="connsiteX329" fmla="*/ 4750797 w 8613217"/>
                <a:gd name="connsiteY329" fmla="*/ 5917128 h 6281670"/>
                <a:gd name="connsiteX330" fmla="*/ 4741375 w 8613217"/>
                <a:gd name="connsiteY330" fmla="*/ 5939338 h 6281670"/>
                <a:gd name="connsiteX331" fmla="*/ 4732626 w 8613217"/>
                <a:gd name="connsiteY331" fmla="*/ 5935300 h 6281670"/>
                <a:gd name="connsiteX332" fmla="*/ 4727915 w 8613217"/>
                <a:gd name="connsiteY332" fmla="*/ 5907706 h 6281670"/>
                <a:gd name="connsiteX333" fmla="*/ 4750797 w 8613217"/>
                <a:gd name="connsiteY333" fmla="*/ 5875402 h 6281670"/>
                <a:gd name="connsiteX334" fmla="*/ 4750797 w 8613217"/>
                <a:gd name="connsiteY334" fmla="*/ 5917128 h 6281670"/>
                <a:gd name="connsiteX335" fmla="*/ 4875978 w 8613217"/>
                <a:gd name="connsiteY335" fmla="*/ 5457461 h 6281670"/>
                <a:gd name="connsiteX336" fmla="*/ 4616868 w 8613217"/>
                <a:gd name="connsiteY336" fmla="*/ 5877421 h 6281670"/>
                <a:gd name="connsiteX337" fmla="*/ 4562354 w 8613217"/>
                <a:gd name="connsiteY337" fmla="*/ 5884824 h 6281670"/>
                <a:gd name="connsiteX338" fmla="*/ 4880015 w 8613217"/>
                <a:gd name="connsiteY338" fmla="*/ 5419772 h 6281670"/>
                <a:gd name="connsiteX339" fmla="*/ 4875978 w 8613217"/>
                <a:gd name="connsiteY339" fmla="*/ 5457461 h 6281670"/>
                <a:gd name="connsiteX340" fmla="*/ 5020675 w 8613217"/>
                <a:gd name="connsiteY340" fmla="*/ 5141145 h 6281670"/>
                <a:gd name="connsiteX341" fmla="*/ 4989717 w 8613217"/>
                <a:gd name="connsiteY341" fmla="*/ 5179506 h 6281670"/>
                <a:gd name="connsiteX342" fmla="*/ 4445922 w 8613217"/>
                <a:gd name="connsiteY342" fmla="*/ 5878767 h 6281670"/>
                <a:gd name="connsiteX343" fmla="*/ 4415637 w 8613217"/>
                <a:gd name="connsiteY343" fmla="*/ 5953471 h 6281670"/>
                <a:gd name="connsiteX344" fmla="*/ 4357085 w 8613217"/>
                <a:gd name="connsiteY344" fmla="*/ 6075286 h 6281670"/>
                <a:gd name="connsiteX345" fmla="*/ 4338240 w 8613217"/>
                <a:gd name="connsiteY345" fmla="*/ 6125762 h 6281670"/>
                <a:gd name="connsiteX346" fmla="*/ 4322761 w 8613217"/>
                <a:gd name="connsiteY346" fmla="*/ 6080671 h 6281670"/>
                <a:gd name="connsiteX347" fmla="*/ 4306609 w 8613217"/>
                <a:gd name="connsiteY347" fmla="*/ 6061826 h 6281670"/>
                <a:gd name="connsiteX348" fmla="*/ 4295168 w 8613217"/>
                <a:gd name="connsiteY348" fmla="*/ 6082689 h 6281670"/>
                <a:gd name="connsiteX349" fmla="*/ 4292475 w 8613217"/>
                <a:gd name="connsiteY349" fmla="*/ 6112302 h 6281670"/>
                <a:gd name="connsiteX350" fmla="*/ 4277669 w 8613217"/>
                <a:gd name="connsiteY350" fmla="*/ 6097496 h 6281670"/>
                <a:gd name="connsiteX351" fmla="*/ 4183447 w 8613217"/>
                <a:gd name="connsiteY351" fmla="*/ 5282478 h 6281670"/>
                <a:gd name="connsiteX352" fmla="*/ 4412945 w 8613217"/>
                <a:gd name="connsiteY352" fmla="*/ 4743394 h 6281670"/>
                <a:gd name="connsiteX353" fmla="*/ 5036828 w 8613217"/>
                <a:gd name="connsiteY353" fmla="*/ 3935106 h 6281670"/>
                <a:gd name="connsiteX354" fmla="*/ 5054999 w 8613217"/>
                <a:gd name="connsiteY354" fmla="*/ 3966064 h 6281670"/>
                <a:gd name="connsiteX355" fmla="*/ 5020675 w 8613217"/>
                <a:gd name="connsiteY35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504378 w 8613217"/>
                <a:gd name="connsiteY165" fmla="*/ 2605906 h 6281670"/>
                <a:gd name="connsiteX166" fmla="*/ 3733875 w 8613217"/>
                <a:gd name="connsiteY166" fmla="*/ 3249979 h 6281670"/>
                <a:gd name="connsiteX167" fmla="*/ 3823385 w 8613217"/>
                <a:gd name="connsiteY167" fmla="*/ 4359777 h 6281670"/>
                <a:gd name="connsiteX168" fmla="*/ 3816655 w 8613217"/>
                <a:gd name="connsiteY168" fmla="*/ 4369199 h 6281670"/>
                <a:gd name="connsiteX169" fmla="*/ 3800503 w 8613217"/>
                <a:gd name="connsiteY169" fmla="*/ 4322761 h 6281670"/>
                <a:gd name="connsiteX170" fmla="*/ 3407464 w 8613217"/>
                <a:gd name="connsiteY170" fmla="*/ 3663208 h 6281670"/>
                <a:gd name="connsiteX171" fmla="*/ 2516395 w 8613217"/>
                <a:gd name="connsiteY171" fmla="*/ 2980101 h 6281670"/>
                <a:gd name="connsiteX172" fmla="*/ 2502934 w 8613217"/>
                <a:gd name="connsiteY172" fmla="*/ 2971351 h 6281670"/>
                <a:gd name="connsiteX173" fmla="*/ 2390541 w 8613217"/>
                <a:gd name="connsiteY173" fmla="*/ 2898666 h 6281670"/>
                <a:gd name="connsiteX174" fmla="*/ 2247863 w 8613217"/>
                <a:gd name="connsiteY174" fmla="*/ 2802425 h 6281670"/>
                <a:gd name="connsiteX175" fmla="*/ 2055381 w 8613217"/>
                <a:gd name="connsiteY175" fmla="*/ 2665131 h 6281670"/>
                <a:gd name="connsiteX176" fmla="*/ 1471879 w 8613217"/>
                <a:gd name="connsiteY176" fmla="*/ 2148930 h 6281670"/>
                <a:gd name="connsiteX177" fmla="*/ 1461111 w 8613217"/>
                <a:gd name="connsiteY177" fmla="*/ 2109895 h 6281670"/>
                <a:gd name="connsiteX178" fmla="*/ 1501492 w 8613217"/>
                <a:gd name="connsiteY178" fmla="*/ 1918759 h 6281670"/>
                <a:gd name="connsiteX179" fmla="*/ 1395155 w 8613217"/>
                <a:gd name="connsiteY179" fmla="*/ 1570812 h 6281670"/>
                <a:gd name="connsiteX180" fmla="*/ 937507 w 8613217"/>
                <a:gd name="connsiteY180" fmla="*/ 860783 h 6281670"/>
                <a:gd name="connsiteX181" fmla="*/ 682435 w 8613217"/>
                <a:gd name="connsiteY181" fmla="*/ 471109 h 6281670"/>
                <a:gd name="connsiteX182" fmla="*/ 590905 w 8613217"/>
                <a:gd name="connsiteY182" fmla="*/ 214691 h 6281670"/>
                <a:gd name="connsiteX183" fmla="*/ 581483 w 8613217"/>
                <a:gd name="connsiteY183" fmla="*/ 222767 h 6281670"/>
                <a:gd name="connsiteX184" fmla="*/ 555909 w 8613217"/>
                <a:gd name="connsiteY184" fmla="*/ 262475 h 6281670"/>
                <a:gd name="connsiteX185" fmla="*/ 423998 w 8613217"/>
                <a:gd name="connsiteY185" fmla="*/ 619845 h 6281670"/>
                <a:gd name="connsiteX186" fmla="*/ 443515 w 8613217"/>
                <a:gd name="connsiteY186" fmla="*/ 1227575 h 6281670"/>
                <a:gd name="connsiteX187" fmla="*/ 806942 w 8613217"/>
                <a:gd name="connsiteY187" fmla="*/ 1996156 h 6281670"/>
                <a:gd name="connsiteX188" fmla="*/ 1087589 w 8613217"/>
                <a:gd name="connsiteY188" fmla="*/ 2216231 h 6281670"/>
                <a:gd name="connsiteX189" fmla="*/ 1317086 w 8613217"/>
                <a:gd name="connsiteY189" fmla="*/ 2233729 h 6281670"/>
                <a:gd name="connsiteX190" fmla="*/ 1327181 w 8613217"/>
                <a:gd name="connsiteY190" fmla="*/ 2198060 h 6281670"/>
                <a:gd name="connsiteX191" fmla="*/ 816364 w 8613217"/>
                <a:gd name="connsiteY191" fmla="*/ 1324489 h 6281670"/>
                <a:gd name="connsiteX192" fmla="*/ 702625 w 8613217"/>
                <a:gd name="connsiteY192" fmla="*/ 1031056 h 6281670"/>
                <a:gd name="connsiteX193" fmla="*/ 767908 w 8613217"/>
                <a:gd name="connsiteY193" fmla="*/ 1173061 h 6281670"/>
                <a:gd name="connsiteX194" fmla="*/ 1444285 w 8613217"/>
                <a:gd name="connsiteY194" fmla="*/ 2226326 h 6281670"/>
                <a:gd name="connsiteX195" fmla="*/ 2209501 w 8613217"/>
                <a:gd name="connsiteY195" fmla="*/ 2876457 h 6281670"/>
                <a:gd name="connsiteX196" fmla="*/ 2308434 w 8613217"/>
                <a:gd name="connsiteY196" fmla="*/ 2939720 h 6281670"/>
                <a:gd name="connsiteX197" fmla="*/ 2340738 w 8613217"/>
                <a:gd name="connsiteY197" fmla="*/ 2972025 h 6281670"/>
                <a:gd name="connsiteX198" fmla="*/ 2302377 w 8613217"/>
                <a:gd name="connsiteY198" fmla="*/ 2972025 h 6281670"/>
                <a:gd name="connsiteX199" fmla="*/ 2266034 w 8613217"/>
                <a:gd name="connsiteY199" fmla="*/ 2967313 h 6281670"/>
                <a:gd name="connsiteX200" fmla="*/ 1817807 w 8613217"/>
                <a:gd name="connsiteY200" fmla="*/ 3025866 h 6281670"/>
                <a:gd name="connsiteX201" fmla="*/ 1007500 w 8613217"/>
                <a:gd name="connsiteY201" fmla="*/ 3309877 h 6281670"/>
                <a:gd name="connsiteX202" fmla="*/ 960389 w 8613217"/>
                <a:gd name="connsiteY202" fmla="*/ 3293725 h 6281670"/>
                <a:gd name="connsiteX203" fmla="*/ 446207 w 8613217"/>
                <a:gd name="connsiteY203" fmla="*/ 3134221 h 6281670"/>
                <a:gd name="connsiteX204" fmla="*/ 217383 w 8613217"/>
                <a:gd name="connsiteY204" fmla="*/ 3227096 h 6281670"/>
                <a:gd name="connsiteX205" fmla="*/ 0 w 8613217"/>
                <a:gd name="connsiteY205" fmla="*/ 3236518 h 6281670"/>
                <a:gd name="connsiteX206" fmla="*/ 0 w 8613217"/>
                <a:gd name="connsiteY206" fmla="*/ 3330740 h 6281670"/>
                <a:gd name="connsiteX207" fmla="*/ 9422 w 8613217"/>
                <a:gd name="connsiteY207" fmla="*/ 3346892 h 6281670"/>
                <a:gd name="connsiteX208" fmla="*/ 255072 w 8613217"/>
                <a:gd name="connsiteY208" fmla="*/ 3717723 h 6281670"/>
                <a:gd name="connsiteX209" fmla="*/ 747044 w 8613217"/>
                <a:gd name="connsiteY209" fmla="*/ 3826078 h 6281670"/>
                <a:gd name="connsiteX210" fmla="*/ 1016249 w 8613217"/>
                <a:gd name="connsiteY210" fmla="*/ 3490244 h 6281670"/>
                <a:gd name="connsiteX211" fmla="*/ 981253 w 8613217"/>
                <a:gd name="connsiteY211" fmla="*/ 3461305 h 6281670"/>
                <a:gd name="connsiteX212" fmla="*/ 563312 w 8613217"/>
                <a:gd name="connsiteY212" fmla="*/ 3490917 h 6281670"/>
                <a:gd name="connsiteX213" fmla="*/ 390347 w 8613217"/>
                <a:gd name="connsiteY213" fmla="*/ 3460632 h 6281670"/>
                <a:gd name="connsiteX214" fmla="*/ 489953 w 8613217"/>
                <a:gd name="connsiteY214" fmla="*/ 3463997 h 6281670"/>
                <a:gd name="connsiteX215" fmla="*/ 903183 w 8613217"/>
                <a:gd name="connsiteY215" fmla="*/ 3408137 h 6281670"/>
                <a:gd name="connsiteX216" fmla="*/ 1043170 w 8613217"/>
                <a:gd name="connsiteY216" fmla="*/ 3372467 h 6281670"/>
                <a:gd name="connsiteX217" fmla="*/ 1508895 w 8613217"/>
                <a:gd name="connsiteY217" fmla="*/ 3218347 h 6281670"/>
                <a:gd name="connsiteX218" fmla="*/ 1912029 w 8613217"/>
                <a:gd name="connsiteY218" fmla="*/ 3101243 h 6281670"/>
                <a:gd name="connsiteX219" fmla="*/ 1912029 w 8613217"/>
                <a:gd name="connsiteY219" fmla="*/ 3101243 h 6281670"/>
                <a:gd name="connsiteX220" fmla="*/ 1924816 w 8613217"/>
                <a:gd name="connsiteY220" fmla="*/ 3099224 h 6281670"/>
                <a:gd name="connsiteX221" fmla="*/ 1986061 w 8613217"/>
                <a:gd name="connsiteY221" fmla="*/ 3087783 h 6281670"/>
                <a:gd name="connsiteX222" fmla="*/ 1992791 w 8613217"/>
                <a:gd name="connsiteY222" fmla="*/ 3087110 h 6281670"/>
                <a:gd name="connsiteX223" fmla="*/ 2087013 w 8613217"/>
                <a:gd name="connsiteY223" fmla="*/ 3074322 h 6281670"/>
                <a:gd name="connsiteX224" fmla="*/ 2113933 w 8613217"/>
                <a:gd name="connsiteY224" fmla="*/ 3072976 h 6281670"/>
                <a:gd name="connsiteX225" fmla="*/ 2118644 w 8613217"/>
                <a:gd name="connsiteY225" fmla="*/ 3064227 h 6281670"/>
                <a:gd name="connsiteX226" fmla="*/ 2257958 w 8613217"/>
                <a:gd name="connsiteY226" fmla="*/ 3064227 h 6281670"/>
                <a:gd name="connsiteX227" fmla="*/ 2262669 w 8613217"/>
                <a:gd name="connsiteY227" fmla="*/ 3072976 h 6281670"/>
                <a:gd name="connsiteX228" fmla="*/ 2434960 w 8613217"/>
                <a:gd name="connsiteY228" fmla="*/ 3101243 h 6281670"/>
                <a:gd name="connsiteX229" fmla="*/ 2635518 w 8613217"/>
                <a:gd name="connsiteY229" fmla="*/ 3164506 h 6281670"/>
                <a:gd name="connsiteX230" fmla="*/ 3038653 w 8613217"/>
                <a:gd name="connsiteY230" fmla="*/ 3453902 h 6281670"/>
                <a:gd name="connsiteX231" fmla="*/ 3580428 w 8613217"/>
                <a:gd name="connsiteY231" fmla="*/ 4087880 h 6281670"/>
                <a:gd name="connsiteX232" fmla="*/ 3776274 w 8613217"/>
                <a:gd name="connsiteY232" fmla="*/ 4626290 h 6281670"/>
                <a:gd name="connsiteX233" fmla="*/ 3813963 w 8613217"/>
                <a:gd name="connsiteY233" fmla="*/ 4802619 h 6281670"/>
                <a:gd name="connsiteX234" fmla="*/ 3811944 w 8613217"/>
                <a:gd name="connsiteY234" fmla="*/ 5407658 h 6281670"/>
                <a:gd name="connsiteX235" fmla="*/ 3881265 w 8613217"/>
                <a:gd name="connsiteY235" fmla="*/ 5874056 h 6281670"/>
                <a:gd name="connsiteX236" fmla="*/ 3879919 w 8613217"/>
                <a:gd name="connsiteY236" fmla="*/ 5898957 h 6281670"/>
                <a:gd name="connsiteX237" fmla="*/ 3757430 w 8613217"/>
                <a:gd name="connsiteY237" fmla="*/ 5946068 h 6281670"/>
                <a:gd name="connsiteX238" fmla="*/ 3743970 w 8613217"/>
                <a:gd name="connsiteY238" fmla="*/ 6053750 h 6281670"/>
                <a:gd name="connsiteX239" fmla="*/ 3803195 w 8613217"/>
                <a:gd name="connsiteY239" fmla="*/ 6092112 h 6281670"/>
                <a:gd name="connsiteX240" fmla="*/ 3896071 w 8613217"/>
                <a:gd name="connsiteY240" fmla="*/ 6023464 h 6281670"/>
                <a:gd name="connsiteX241" fmla="*/ 3920972 w 8613217"/>
                <a:gd name="connsiteY241" fmla="*/ 5996544 h 6281670"/>
                <a:gd name="connsiteX242" fmla="*/ 3918953 w 8613217"/>
                <a:gd name="connsiteY242" fmla="*/ 6053077 h 6281670"/>
                <a:gd name="connsiteX243" fmla="*/ 3931741 w 8613217"/>
                <a:gd name="connsiteY243" fmla="*/ 6077978 h 6281670"/>
                <a:gd name="connsiteX244" fmla="*/ 3951931 w 8613217"/>
                <a:gd name="connsiteY244" fmla="*/ 6055769 h 6281670"/>
                <a:gd name="connsiteX245" fmla="*/ 3972121 w 8613217"/>
                <a:gd name="connsiteY245" fmla="*/ 5988468 h 6281670"/>
                <a:gd name="connsiteX246" fmla="*/ 3994331 w 8613217"/>
                <a:gd name="connsiteY246" fmla="*/ 5968277 h 6281670"/>
                <a:gd name="connsiteX247" fmla="*/ 4005099 w 8613217"/>
                <a:gd name="connsiteY247" fmla="*/ 5995198 h 6281670"/>
                <a:gd name="connsiteX248" fmla="*/ 4071054 w 8613217"/>
                <a:gd name="connsiteY248" fmla="*/ 6040290 h 6281670"/>
                <a:gd name="connsiteX249" fmla="*/ 4100667 w 8613217"/>
                <a:gd name="connsiteY249" fmla="*/ 6026829 h 6281670"/>
                <a:gd name="connsiteX250" fmla="*/ 4110089 w 8613217"/>
                <a:gd name="connsiteY250" fmla="*/ 5993179 h 6281670"/>
                <a:gd name="connsiteX251" fmla="*/ 4124895 w 8613217"/>
                <a:gd name="connsiteY251" fmla="*/ 6032214 h 6281670"/>
                <a:gd name="connsiteX252" fmla="*/ 4117492 w 8613217"/>
                <a:gd name="connsiteY252" fmla="*/ 6106918 h 6281670"/>
                <a:gd name="connsiteX253" fmla="*/ 4080476 w 8613217"/>
                <a:gd name="connsiteY253" fmla="*/ 6141242 h 6281670"/>
                <a:gd name="connsiteX254" fmla="*/ 4176717 w 8613217"/>
                <a:gd name="connsiteY254" fmla="*/ 6189025 h 6281670"/>
                <a:gd name="connsiteX255" fmla="*/ 4170660 w 8613217"/>
                <a:gd name="connsiteY255" fmla="*/ 6271133 h 6281670"/>
                <a:gd name="connsiteX256" fmla="*/ 4195562 w 8613217"/>
                <a:gd name="connsiteY256" fmla="*/ 6277863 h 6281670"/>
                <a:gd name="connsiteX257" fmla="*/ 4261517 w 8613217"/>
                <a:gd name="connsiteY257" fmla="*/ 6267768 h 6281670"/>
                <a:gd name="connsiteX258" fmla="*/ 4289784 w 8613217"/>
                <a:gd name="connsiteY258" fmla="*/ 6247578 h 6281670"/>
                <a:gd name="connsiteX259" fmla="*/ 4295840 w 8613217"/>
                <a:gd name="connsiteY259" fmla="*/ 6204505 h 6281670"/>
                <a:gd name="connsiteX260" fmla="*/ 4305936 w 8613217"/>
                <a:gd name="connsiteY260" fmla="*/ 6182969 h 6281670"/>
                <a:gd name="connsiteX261" fmla="*/ 4324107 w 8613217"/>
                <a:gd name="connsiteY261" fmla="*/ 6199794 h 6281670"/>
                <a:gd name="connsiteX262" fmla="*/ 4336894 w 8613217"/>
                <a:gd name="connsiteY262" fmla="*/ 6230752 h 6281670"/>
                <a:gd name="connsiteX263" fmla="*/ 4342951 w 8613217"/>
                <a:gd name="connsiteY263" fmla="*/ 6226714 h 6281670"/>
                <a:gd name="connsiteX264" fmla="*/ 4369872 w 8613217"/>
                <a:gd name="connsiteY264" fmla="*/ 6185660 h 6281670"/>
                <a:gd name="connsiteX265" fmla="*/ 4382659 w 8613217"/>
                <a:gd name="connsiteY265" fmla="*/ 6234791 h 6281670"/>
                <a:gd name="connsiteX266" fmla="*/ 4406888 w 8613217"/>
                <a:gd name="connsiteY266" fmla="*/ 6265749 h 6281670"/>
                <a:gd name="connsiteX267" fmla="*/ 4484284 w 8613217"/>
                <a:gd name="connsiteY267" fmla="*/ 6275171 h 6281670"/>
                <a:gd name="connsiteX268" fmla="*/ 4499090 w 8613217"/>
                <a:gd name="connsiteY268" fmla="*/ 6272479 h 6281670"/>
                <a:gd name="connsiteX269" fmla="*/ 4512551 w 8613217"/>
                <a:gd name="connsiteY269" fmla="*/ 6181622 h 6281670"/>
                <a:gd name="connsiteX270" fmla="*/ 4572449 w 8613217"/>
                <a:gd name="connsiteY270" fmla="*/ 6153356 h 6281670"/>
                <a:gd name="connsiteX271" fmla="*/ 4575814 w 8613217"/>
                <a:gd name="connsiteY271" fmla="*/ 6127781 h 6281670"/>
                <a:gd name="connsiteX272" fmla="*/ 4538125 w 8613217"/>
                <a:gd name="connsiteY272" fmla="*/ 6076633 h 6281670"/>
                <a:gd name="connsiteX273" fmla="*/ 4536779 w 8613217"/>
                <a:gd name="connsiteY273" fmla="*/ 6042309 h 6281670"/>
                <a:gd name="connsiteX274" fmla="*/ 4573122 w 8613217"/>
                <a:gd name="connsiteY274" fmla="*/ 6032214 h 6281670"/>
                <a:gd name="connsiteX275" fmla="*/ 4637731 w 8613217"/>
                <a:gd name="connsiteY275" fmla="*/ 6051058 h 6281670"/>
                <a:gd name="connsiteX276" fmla="*/ 4665997 w 8613217"/>
                <a:gd name="connsiteY276" fmla="*/ 6029522 h 6281670"/>
                <a:gd name="connsiteX277" fmla="*/ 4665997 w 8613217"/>
                <a:gd name="connsiteY277" fmla="*/ 5985776 h 6281670"/>
                <a:gd name="connsiteX278" fmla="*/ 4681477 w 8613217"/>
                <a:gd name="connsiteY278" fmla="*/ 5966931 h 6281670"/>
                <a:gd name="connsiteX279" fmla="*/ 4701667 w 8613217"/>
                <a:gd name="connsiteY279" fmla="*/ 5981065 h 6281670"/>
                <a:gd name="connsiteX280" fmla="*/ 4724550 w 8613217"/>
                <a:gd name="connsiteY280" fmla="*/ 6054423 h 6281670"/>
                <a:gd name="connsiteX281" fmla="*/ 4743394 w 8613217"/>
                <a:gd name="connsiteY281" fmla="*/ 6073268 h 6281670"/>
                <a:gd name="connsiteX282" fmla="*/ 4752143 w 8613217"/>
                <a:gd name="connsiteY282" fmla="*/ 6050385 h 6281670"/>
                <a:gd name="connsiteX283" fmla="*/ 4752143 w 8613217"/>
                <a:gd name="connsiteY283" fmla="*/ 5996544 h 6281670"/>
                <a:gd name="connsiteX284" fmla="*/ 4800600 w 8613217"/>
                <a:gd name="connsiteY284" fmla="*/ 6046347 h 6281670"/>
                <a:gd name="connsiteX285" fmla="*/ 4859825 w 8613217"/>
                <a:gd name="connsiteY285" fmla="*/ 6088747 h 6281670"/>
                <a:gd name="connsiteX286" fmla="*/ 4932511 w 8613217"/>
                <a:gd name="connsiteY286" fmla="*/ 6036252 h 6281670"/>
                <a:gd name="connsiteX287" fmla="*/ 4919050 w 8613217"/>
                <a:gd name="connsiteY287" fmla="*/ 5940011 h 6281670"/>
                <a:gd name="connsiteX288" fmla="*/ 4830213 w 8613217"/>
                <a:gd name="connsiteY288" fmla="*/ 5933281 h 6281670"/>
                <a:gd name="connsiteX289" fmla="*/ 4779064 w 8613217"/>
                <a:gd name="connsiteY289" fmla="*/ 5876074 h 6281670"/>
                <a:gd name="connsiteX290" fmla="*/ 4778391 w 8613217"/>
                <a:gd name="connsiteY290" fmla="*/ 5829637 h 6281670"/>
                <a:gd name="connsiteX291" fmla="*/ 5091342 w 8613217"/>
                <a:gd name="connsiteY291" fmla="*/ 5236712 h 6281670"/>
                <a:gd name="connsiteX292" fmla="*/ 5116243 w 8613217"/>
                <a:gd name="connsiteY292" fmla="*/ 5202389 h 6281670"/>
                <a:gd name="connsiteX293" fmla="*/ 5269690 w 8613217"/>
                <a:gd name="connsiteY293" fmla="*/ 5086631 h 6281670"/>
                <a:gd name="connsiteX294" fmla="*/ 5744837 w 8613217"/>
                <a:gd name="connsiteY294" fmla="*/ 4795889 h 6281670"/>
                <a:gd name="connsiteX295" fmla="*/ 5814830 w 8613217"/>
                <a:gd name="connsiteY295" fmla="*/ 4775699 h 6281670"/>
                <a:gd name="connsiteX296" fmla="*/ 6103553 w 8613217"/>
                <a:gd name="connsiteY296" fmla="*/ 4765603 h 6281670"/>
                <a:gd name="connsiteX297" fmla="*/ 7086824 w 8613217"/>
                <a:gd name="connsiteY297" fmla="*/ 4811369 h 6281670"/>
                <a:gd name="connsiteX298" fmla="*/ 7489959 w 8613217"/>
                <a:gd name="connsiteY298" fmla="*/ 4805311 h 6281670"/>
                <a:gd name="connsiteX299" fmla="*/ 7516880 w 8613217"/>
                <a:gd name="connsiteY299" fmla="*/ 4801946 h 6281670"/>
                <a:gd name="connsiteX300" fmla="*/ 7536397 w 8613217"/>
                <a:gd name="connsiteY300" fmla="*/ 4800600 h 6281670"/>
                <a:gd name="connsiteX301" fmla="*/ 7619850 w 8613217"/>
                <a:gd name="connsiteY301" fmla="*/ 4791178 h 6281670"/>
                <a:gd name="connsiteX302" fmla="*/ 7661577 w 8613217"/>
                <a:gd name="connsiteY302" fmla="*/ 4813388 h 6281670"/>
                <a:gd name="connsiteX303" fmla="*/ 7920014 w 8613217"/>
                <a:gd name="connsiteY303" fmla="*/ 5004523 h 6281670"/>
                <a:gd name="connsiteX304" fmla="*/ 8354780 w 8613217"/>
                <a:gd name="connsiteY304" fmla="*/ 4830886 h 6281670"/>
                <a:gd name="connsiteX305" fmla="*/ 8579567 w 8613217"/>
                <a:gd name="connsiteY305" fmla="*/ 4409580 h 6281670"/>
                <a:gd name="connsiteX306" fmla="*/ 8613217 w 8613217"/>
                <a:gd name="connsiteY306" fmla="*/ 4250076 h 6281670"/>
                <a:gd name="connsiteX307" fmla="*/ 8613217 w 8613217"/>
                <a:gd name="connsiteY307" fmla="*/ 4196235 h 6281670"/>
                <a:gd name="connsiteX308" fmla="*/ 8420062 w 8613217"/>
                <a:gd name="connsiteY308" fmla="*/ 4211041 h 6281670"/>
                <a:gd name="connsiteX309" fmla="*/ 4571776 w 8613217"/>
                <a:gd name="connsiteY309" fmla="*/ 915970 h 6281670"/>
                <a:gd name="connsiteX310" fmla="*/ 4583890 w 8613217"/>
                <a:gd name="connsiteY310" fmla="*/ 888377 h 6281670"/>
                <a:gd name="connsiteX311" fmla="*/ 4571776 w 8613217"/>
                <a:gd name="connsiteY311" fmla="*/ 915970 h 6281670"/>
                <a:gd name="connsiteX312" fmla="*/ 2362948 w 8613217"/>
                <a:gd name="connsiteY312" fmla="*/ 965100 h 6281670"/>
                <a:gd name="connsiteX313" fmla="*/ 2363621 w 8613217"/>
                <a:gd name="connsiteY313" fmla="*/ 962408 h 6281670"/>
                <a:gd name="connsiteX314" fmla="*/ 2368332 w 8613217"/>
                <a:gd name="connsiteY314" fmla="*/ 967119 h 6281670"/>
                <a:gd name="connsiteX315" fmla="*/ 2362948 w 8613217"/>
                <a:gd name="connsiteY315" fmla="*/ 965100 h 6281670"/>
                <a:gd name="connsiteX316" fmla="*/ 2435633 w 8613217"/>
                <a:gd name="connsiteY316" fmla="*/ 1055284 h 6281670"/>
                <a:gd name="connsiteX317" fmla="*/ 2426211 w 8613217"/>
                <a:gd name="connsiteY317" fmla="*/ 1053265 h 6281670"/>
                <a:gd name="connsiteX318" fmla="*/ 2370351 w 8613217"/>
                <a:gd name="connsiteY318" fmla="*/ 968465 h 6281670"/>
                <a:gd name="connsiteX319" fmla="*/ 2432268 w 8613217"/>
                <a:gd name="connsiteY319" fmla="*/ 1045862 h 6281670"/>
                <a:gd name="connsiteX320" fmla="*/ 2435633 w 8613217"/>
                <a:gd name="connsiteY320" fmla="*/ 1055284 h 6281670"/>
                <a:gd name="connsiteX321" fmla="*/ 695895 w 8613217"/>
                <a:gd name="connsiteY321" fmla="*/ 1016922 h 6281670"/>
                <a:gd name="connsiteX322" fmla="*/ 692530 w 8613217"/>
                <a:gd name="connsiteY322" fmla="*/ 1005481 h 6281670"/>
                <a:gd name="connsiteX323" fmla="*/ 695895 w 8613217"/>
                <a:gd name="connsiteY323" fmla="*/ 1016922 h 6281670"/>
                <a:gd name="connsiteX324" fmla="*/ 4511205 w 8613217"/>
                <a:gd name="connsiteY324" fmla="*/ 6014042 h 6281670"/>
                <a:gd name="connsiteX325" fmla="*/ 4537452 w 8613217"/>
                <a:gd name="connsiteY325" fmla="*/ 5944049 h 6281670"/>
                <a:gd name="connsiteX326" fmla="*/ 4511205 w 8613217"/>
                <a:gd name="connsiteY326" fmla="*/ 6014042 h 6281670"/>
                <a:gd name="connsiteX327" fmla="*/ 4750797 w 8613217"/>
                <a:gd name="connsiteY327" fmla="*/ 5917128 h 6281670"/>
                <a:gd name="connsiteX328" fmla="*/ 4741375 w 8613217"/>
                <a:gd name="connsiteY328" fmla="*/ 5939338 h 6281670"/>
                <a:gd name="connsiteX329" fmla="*/ 4732626 w 8613217"/>
                <a:gd name="connsiteY329" fmla="*/ 5935300 h 6281670"/>
                <a:gd name="connsiteX330" fmla="*/ 4727915 w 8613217"/>
                <a:gd name="connsiteY330" fmla="*/ 5907706 h 6281670"/>
                <a:gd name="connsiteX331" fmla="*/ 4750797 w 8613217"/>
                <a:gd name="connsiteY331" fmla="*/ 5875402 h 6281670"/>
                <a:gd name="connsiteX332" fmla="*/ 4750797 w 8613217"/>
                <a:gd name="connsiteY332" fmla="*/ 5917128 h 6281670"/>
                <a:gd name="connsiteX333" fmla="*/ 4875978 w 8613217"/>
                <a:gd name="connsiteY333" fmla="*/ 5457461 h 6281670"/>
                <a:gd name="connsiteX334" fmla="*/ 4616868 w 8613217"/>
                <a:gd name="connsiteY334" fmla="*/ 5877421 h 6281670"/>
                <a:gd name="connsiteX335" fmla="*/ 4562354 w 8613217"/>
                <a:gd name="connsiteY335" fmla="*/ 5884824 h 6281670"/>
                <a:gd name="connsiteX336" fmla="*/ 4880015 w 8613217"/>
                <a:gd name="connsiteY336" fmla="*/ 5419772 h 6281670"/>
                <a:gd name="connsiteX337" fmla="*/ 4875978 w 8613217"/>
                <a:gd name="connsiteY337" fmla="*/ 5457461 h 6281670"/>
                <a:gd name="connsiteX338" fmla="*/ 5020675 w 8613217"/>
                <a:gd name="connsiteY338" fmla="*/ 5141145 h 6281670"/>
                <a:gd name="connsiteX339" fmla="*/ 4989717 w 8613217"/>
                <a:gd name="connsiteY339" fmla="*/ 5179506 h 6281670"/>
                <a:gd name="connsiteX340" fmla="*/ 4445922 w 8613217"/>
                <a:gd name="connsiteY340" fmla="*/ 5878767 h 6281670"/>
                <a:gd name="connsiteX341" fmla="*/ 4415637 w 8613217"/>
                <a:gd name="connsiteY341" fmla="*/ 5953471 h 6281670"/>
                <a:gd name="connsiteX342" fmla="*/ 4357085 w 8613217"/>
                <a:gd name="connsiteY342" fmla="*/ 6075286 h 6281670"/>
                <a:gd name="connsiteX343" fmla="*/ 4338240 w 8613217"/>
                <a:gd name="connsiteY343" fmla="*/ 6125762 h 6281670"/>
                <a:gd name="connsiteX344" fmla="*/ 4322761 w 8613217"/>
                <a:gd name="connsiteY344" fmla="*/ 6080671 h 6281670"/>
                <a:gd name="connsiteX345" fmla="*/ 4306609 w 8613217"/>
                <a:gd name="connsiteY345" fmla="*/ 6061826 h 6281670"/>
                <a:gd name="connsiteX346" fmla="*/ 4295168 w 8613217"/>
                <a:gd name="connsiteY346" fmla="*/ 6082689 h 6281670"/>
                <a:gd name="connsiteX347" fmla="*/ 4292475 w 8613217"/>
                <a:gd name="connsiteY347" fmla="*/ 6112302 h 6281670"/>
                <a:gd name="connsiteX348" fmla="*/ 4277669 w 8613217"/>
                <a:gd name="connsiteY348" fmla="*/ 6097496 h 6281670"/>
                <a:gd name="connsiteX349" fmla="*/ 4183447 w 8613217"/>
                <a:gd name="connsiteY349" fmla="*/ 5282478 h 6281670"/>
                <a:gd name="connsiteX350" fmla="*/ 4412945 w 8613217"/>
                <a:gd name="connsiteY350" fmla="*/ 4743394 h 6281670"/>
                <a:gd name="connsiteX351" fmla="*/ 5036828 w 8613217"/>
                <a:gd name="connsiteY351" fmla="*/ 3935106 h 6281670"/>
                <a:gd name="connsiteX352" fmla="*/ 5054999 w 8613217"/>
                <a:gd name="connsiteY352" fmla="*/ 3966064 h 6281670"/>
                <a:gd name="connsiteX353" fmla="*/ 5020675 w 8613217"/>
                <a:gd name="connsiteY35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91590 w 8613217"/>
                <a:gd name="connsiteY163" fmla="*/ 2576966 h 6281670"/>
                <a:gd name="connsiteX164" fmla="*/ 3504378 w 8613217"/>
                <a:gd name="connsiteY164" fmla="*/ 2605906 h 6281670"/>
                <a:gd name="connsiteX165" fmla="*/ 3733875 w 8613217"/>
                <a:gd name="connsiteY165" fmla="*/ 3249979 h 6281670"/>
                <a:gd name="connsiteX166" fmla="*/ 3823385 w 8613217"/>
                <a:gd name="connsiteY166" fmla="*/ 4359777 h 6281670"/>
                <a:gd name="connsiteX167" fmla="*/ 3816655 w 8613217"/>
                <a:gd name="connsiteY167" fmla="*/ 4369199 h 6281670"/>
                <a:gd name="connsiteX168" fmla="*/ 3800503 w 8613217"/>
                <a:gd name="connsiteY168" fmla="*/ 4322761 h 6281670"/>
                <a:gd name="connsiteX169" fmla="*/ 3407464 w 8613217"/>
                <a:gd name="connsiteY169" fmla="*/ 3663208 h 6281670"/>
                <a:gd name="connsiteX170" fmla="*/ 2516395 w 8613217"/>
                <a:gd name="connsiteY170" fmla="*/ 2980101 h 6281670"/>
                <a:gd name="connsiteX171" fmla="*/ 2502934 w 8613217"/>
                <a:gd name="connsiteY171" fmla="*/ 2971351 h 6281670"/>
                <a:gd name="connsiteX172" fmla="*/ 2390541 w 8613217"/>
                <a:gd name="connsiteY172" fmla="*/ 2898666 h 6281670"/>
                <a:gd name="connsiteX173" fmla="*/ 2247863 w 8613217"/>
                <a:gd name="connsiteY173" fmla="*/ 2802425 h 6281670"/>
                <a:gd name="connsiteX174" fmla="*/ 2055381 w 8613217"/>
                <a:gd name="connsiteY174" fmla="*/ 2665131 h 6281670"/>
                <a:gd name="connsiteX175" fmla="*/ 1471879 w 8613217"/>
                <a:gd name="connsiteY175" fmla="*/ 2148930 h 6281670"/>
                <a:gd name="connsiteX176" fmla="*/ 1461111 w 8613217"/>
                <a:gd name="connsiteY176" fmla="*/ 2109895 h 6281670"/>
                <a:gd name="connsiteX177" fmla="*/ 1501492 w 8613217"/>
                <a:gd name="connsiteY177" fmla="*/ 1918759 h 6281670"/>
                <a:gd name="connsiteX178" fmla="*/ 1395155 w 8613217"/>
                <a:gd name="connsiteY178" fmla="*/ 1570812 h 6281670"/>
                <a:gd name="connsiteX179" fmla="*/ 937507 w 8613217"/>
                <a:gd name="connsiteY179" fmla="*/ 860783 h 6281670"/>
                <a:gd name="connsiteX180" fmla="*/ 682435 w 8613217"/>
                <a:gd name="connsiteY180" fmla="*/ 471109 h 6281670"/>
                <a:gd name="connsiteX181" fmla="*/ 590905 w 8613217"/>
                <a:gd name="connsiteY181" fmla="*/ 214691 h 6281670"/>
                <a:gd name="connsiteX182" fmla="*/ 581483 w 8613217"/>
                <a:gd name="connsiteY182" fmla="*/ 222767 h 6281670"/>
                <a:gd name="connsiteX183" fmla="*/ 555909 w 8613217"/>
                <a:gd name="connsiteY183" fmla="*/ 262475 h 6281670"/>
                <a:gd name="connsiteX184" fmla="*/ 423998 w 8613217"/>
                <a:gd name="connsiteY184" fmla="*/ 619845 h 6281670"/>
                <a:gd name="connsiteX185" fmla="*/ 443515 w 8613217"/>
                <a:gd name="connsiteY185" fmla="*/ 1227575 h 6281670"/>
                <a:gd name="connsiteX186" fmla="*/ 806942 w 8613217"/>
                <a:gd name="connsiteY186" fmla="*/ 1996156 h 6281670"/>
                <a:gd name="connsiteX187" fmla="*/ 1087589 w 8613217"/>
                <a:gd name="connsiteY187" fmla="*/ 2216231 h 6281670"/>
                <a:gd name="connsiteX188" fmla="*/ 1317086 w 8613217"/>
                <a:gd name="connsiteY188" fmla="*/ 2233729 h 6281670"/>
                <a:gd name="connsiteX189" fmla="*/ 1327181 w 8613217"/>
                <a:gd name="connsiteY189" fmla="*/ 2198060 h 6281670"/>
                <a:gd name="connsiteX190" fmla="*/ 816364 w 8613217"/>
                <a:gd name="connsiteY190" fmla="*/ 1324489 h 6281670"/>
                <a:gd name="connsiteX191" fmla="*/ 702625 w 8613217"/>
                <a:gd name="connsiteY191" fmla="*/ 1031056 h 6281670"/>
                <a:gd name="connsiteX192" fmla="*/ 767908 w 8613217"/>
                <a:gd name="connsiteY192" fmla="*/ 1173061 h 6281670"/>
                <a:gd name="connsiteX193" fmla="*/ 1444285 w 8613217"/>
                <a:gd name="connsiteY193" fmla="*/ 2226326 h 6281670"/>
                <a:gd name="connsiteX194" fmla="*/ 2209501 w 8613217"/>
                <a:gd name="connsiteY194" fmla="*/ 2876457 h 6281670"/>
                <a:gd name="connsiteX195" fmla="*/ 2308434 w 8613217"/>
                <a:gd name="connsiteY195" fmla="*/ 2939720 h 6281670"/>
                <a:gd name="connsiteX196" fmla="*/ 2340738 w 8613217"/>
                <a:gd name="connsiteY196" fmla="*/ 2972025 h 6281670"/>
                <a:gd name="connsiteX197" fmla="*/ 2302377 w 8613217"/>
                <a:gd name="connsiteY197" fmla="*/ 2972025 h 6281670"/>
                <a:gd name="connsiteX198" fmla="*/ 2266034 w 8613217"/>
                <a:gd name="connsiteY198" fmla="*/ 2967313 h 6281670"/>
                <a:gd name="connsiteX199" fmla="*/ 1817807 w 8613217"/>
                <a:gd name="connsiteY199" fmla="*/ 3025866 h 6281670"/>
                <a:gd name="connsiteX200" fmla="*/ 1007500 w 8613217"/>
                <a:gd name="connsiteY200" fmla="*/ 3309877 h 6281670"/>
                <a:gd name="connsiteX201" fmla="*/ 960389 w 8613217"/>
                <a:gd name="connsiteY201" fmla="*/ 3293725 h 6281670"/>
                <a:gd name="connsiteX202" fmla="*/ 446207 w 8613217"/>
                <a:gd name="connsiteY202" fmla="*/ 3134221 h 6281670"/>
                <a:gd name="connsiteX203" fmla="*/ 217383 w 8613217"/>
                <a:gd name="connsiteY203" fmla="*/ 3227096 h 6281670"/>
                <a:gd name="connsiteX204" fmla="*/ 0 w 8613217"/>
                <a:gd name="connsiteY204" fmla="*/ 3236518 h 6281670"/>
                <a:gd name="connsiteX205" fmla="*/ 0 w 8613217"/>
                <a:gd name="connsiteY205" fmla="*/ 3330740 h 6281670"/>
                <a:gd name="connsiteX206" fmla="*/ 9422 w 8613217"/>
                <a:gd name="connsiteY206" fmla="*/ 3346892 h 6281670"/>
                <a:gd name="connsiteX207" fmla="*/ 255072 w 8613217"/>
                <a:gd name="connsiteY207" fmla="*/ 3717723 h 6281670"/>
                <a:gd name="connsiteX208" fmla="*/ 747044 w 8613217"/>
                <a:gd name="connsiteY208" fmla="*/ 3826078 h 6281670"/>
                <a:gd name="connsiteX209" fmla="*/ 1016249 w 8613217"/>
                <a:gd name="connsiteY209" fmla="*/ 3490244 h 6281670"/>
                <a:gd name="connsiteX210" fmla="*/ 981253 w 8613217"/>
                <a:gd name="connsiteY210" fmla="*/ 3461305 h 6281670"/>
                <a:gd name="connsiteX211" fmla="*/ 563312 w 8613217"/>
                <a:gd name="connsiteY211" fmla="*/ 3490917 h 6281670"/>
                <a:gd name="connsiteX212" fmla="*/ 390347 w 8613217"/>
                <a:gd name="connsiteY212" fmla="*/ 3460632 h 6281670"/>
                <a:gd name="connsiteX213" fmla="*/ 489953 w 8613217"/>
                <a:gd name="connsiteY213" fmla="*/ 3463997 h 6281670"/>
                <a:gd name="connsiteX214" fmla="*/ 903183 w 8613217"/>
                <a:gd name="connsiteY214" fmla="*/ 3408137 h 6281670"/>
                <a:gd name="connsiteX215" fmla="*/ 1043170 w 8613217"/>
                <a:gd name="connsiteY215" fmla="*/ 3372467 h 6281670"/>
                <a:gd name="connsiteX216" fmla="*/ 1508895 w 8613217"/>
                <a:gd name="connsiteY216" fmla="*/ 3218347 h 6281670"/>
                <a:gd name="connsiteX217" fmla="*/ 1912029 w 8613217"/>
                <a:gd name="connsiteY217" fmla="*/ 3101243 h 6281670"/>
                <a:gd name="connsiteX218" fmla="*/ 1912029 w 8613217"/>
                <a:gd name="connsiteY218" fmla="*/ 3101243 h 6281670"/>
                <a:gd name="connsiteX219" fmla="*/ 1924816 w 8613217"/>
                <a:gd name="connsiteY219" fmla="*/ 3099224 h 6281670"/>
                <a:gd name="connsiteX220" fmla="*/ 1986061 w 8613217"/>
                <a:gd name="connsiteY220" fmla="*/ 3087783 h 6281670"/>
                <a:gd name="connsiteX221" fmla="*/ 1992791 w 8613217"/>
                <a:gd name="connsiteY221" fmla="*/ 3087110 h 6281670"/>
                <a:gd name="connsiteX222" fmla="*/ 2087013 w 8613217"/>
                <a:gd name="connsiteY222" fmla="*/ 3074322 h 6281670"/>
                <a:gd name="connsiteX223" fmla="*/ 2113933 w 8613217"/>
                <a:gd name="connsiteY223" fmla="*/ 3072976 h 6281670"/>
                <a:gd name="connsiteX224" fmla="*/ 2118644 w 8613217"/>
                <a:gd name="connsiteY224" fmla="*/ 3064227 h 6281670"/>
                <a:gd name="connsiteX225" fmla="*/ 2257958 w 8613217"/>
                <a:gd name="connsiteY225" fmla="*/ 3064227 h 6281670"/>
                <a:gd name="connsiteX226" fmla="*/ 2262669 w 8613217"/>
                <a:gd name="connsiteY226" fmla="*/ 3072976 h 6281670"/>
                <a:gd name="connsiteX227" fmla="*/ 2434960 w 8613217"/>
                <a:gd name="connsiteY227" fmla="*/ 3101243 h 6281670"/>
                <a:gd name="connsiteX228" fmla="*/ 2635518 w 8613217"/>
                <a:gd name="connsiteY228" fmla="*/ 3164506 h 6281670"/>
                <a:gd name="connsiteX229" fmla="*/ 3038653 w 8613217"/>
                <a:gd name="connsiteY229" fmla="*/ 3453902 h 6281670"/>
                <a:gd name="connsiteX230" fmla="*/ 3580428 w 8613217"/>
                <a:gd name="connsiteY230" fmla="*/ 4087880 h 6281670"/>
                <a:gd name="connsiteX231" fmla="*/ 3776274 w 8613217"/>
                <a:gd name="connsiteY231" fmla="*/ 4626290 h 6281670"/>
                <a:gd name="connsiteX232" fmla="*/ 3813963 w 8613217"/>
                <a:gd name="connsiteY232" fmla="*/ 4802619 h 6281670"/>
                <a:gd name="connsiteX233" fmla="*/ 3811944 w 8613217"/>
                <a:gd name="connsiteY233" fmla="*/ 5407658 h 6281670"/>
                <a:gd name="connsiteX234" fmla="*/ 3881265 w 8613217"/>
                <a:gd name="connsiteY234" fmla="*/ 5874056 h 6281670"/>
                <a:gd name="connsiteX235" fmla="*/ 3879919 w 8613217"/>
                <a:gd name="connsiteY235" fmla="*/ 5898957 h 6281670"/>
                <a:gd name="connsiteX236" fmla="*/ 3757430 w 8613217"/>
                <a:gd name="connsiteY236" fmla="*/ 5946068 h 6281670"/>
                <a:gd name="connsiteX237" fmla="*/ 3743970 w 8613217"/>
                <a:gd name="connsiteY237" fmla="*/ 6053750 h 6281670"/>
                <a:gd name="connsiteX238" fmla="*/ 3803195 w 8613217"/>
                <a:gd name="connsiteY238" fmla="*/ 6092112 h 6281670"/>
                <a:gd name="connsiteX239" fmla="*/ 3896071 w 8613217"/>
                <a:gd name="connsiteY239" fmla="*/ 6023464 h 6281670"/>
                <a:gd name="connsiteX240" fmla="*/ 3920972 w 8613217"/>
                <a:gd name="connsiteY240" fmla="*/ 5996544 h 6281670"/>
                <a:gd name="connsiteX241" fmla="*/ 3918953 w 8613217"/>
                <a:gd name="connsiteY241" fmla="*/ 6053077 h 6281670"/>
                <a:gd name="connsiteX242" fmla="*/ 3931741 w 8613217"/>
                <a:gd name="connsiteY242" fmla="*/ 6077978 h 6281670"/>
                <a:gd name="connsiteX243" fmla="*/ 3951931 w 8613217"/>
                <a:gd name="connsiteY243" fmla="*/ 6055769 h 6281670"/>
                <a:gd name="connsiteX244" fmla="*/ 3972121 w 8613217"/>
                <a:gd name="connsiteY244" fmla="*/ 5988468 h 6281670"/>
                <a:gd name="connsiteX245" fmla="*/ 3994331 w 8613217"/>
                <a:gd name="connsiteY245" fmla="*/ 5968277 h 6281670"/>
                <a:gd name="connsiteX246" fmla="*/ 4005099 w 8613217"/>
                <a:gd name="connsiteY246" fmla="*/ 5995198 h 6281670"/>
                <a:gd name="connsiteX247" fmla="*/ 4071054 w 8613217"/>
                <a:gd name="connsiteY247" fmla="*/ 6040290 h 6281670"/>
                <a:gd name="connsiteX248" fmla="*/ 4100667 w 8613217"/>
                <a:gd name="connsiteY248" fmla="*/ 6026829 h 6281670"/>
                <a:gd name="connsiteX249" fmla="*/ 4110089 w 8613217"/>
                <a:gd name="connsiteY249" fmla="*/ 5993179 h 6281670"/>
                <a:gd name="connsiteX250" fmla="*/ 4124895 w 8613217"/>
                <a:gd name="connsiteY250" fmla="*/ 6032214 h 6281670"/>
                <a:gd name="connsiteX251" fmla="*/ 4117492 w 8613217"/>
                <a:gd name="connsiteY251" fmla="*/ 6106918 h 6281670"/>
                <a:gd name="connsiteX252" fmla="*/ 4080476 w 8613217"/>
                <a:gd name="connsiteY252" fmla="*/ 6141242 h 6281670"/>
                <a:gd name="connsiteX253" fmla="*/ 4176717 w 8613217"/>
                <a:gd name="connsiteY253" fmla="*/ 6189025 h 6281670"/>
                <a:gd name="connsiteX254" fmla="*/ 4170660 w 8613217"/>
                <a:gd name="connsiteY254" fmla="*/ 6271133 h 6281670"/>
                <a:gd name="connsiteX255" fmla="*/ 4195562 w 8613217"/>
                <a:gd name="connsiteY255" fmla="*/ 6277863 h 6281670"/>
                <a:gd name="connsiteX256" fmla="*/ 4261517 w 8613217"/>
                <a:gd name="connsiteY256" fmla="*/ 6267768 h 6281670"/>
                <a:gd name="connsiteX257" fmla="*/ 4289784 w 8613217"/>
                <a:gd name="connsiteY257" fmla="*/ 6247578 h 6281670"/>
                <a:gd name="connsiteX258" fmla="*/ 4295840 w 8613217"/>
                <a:gd name="connsiteY258" fmla="*/ 6204505 h 6281670"/>
                <a:gd name="connsiteX259" fmla="*/ 4305936 w 8613217"/>
                <a:gd name="connsiteY259" fmla="*/ 6182969 h 6281670"/>
                <a:gd name="connsiteX260" fmla="*/ 4324107 w 8613217"/>
                <a:gd name="connsiteY260" fmla="*/ 6199794 h 6281670"/>
                <a:gd name="connsiteX261" fmla="*/ 4336894 w 8613217"/>
                <a:gd name="connsiteY261" fmla="*/ 6230752 h 6281670"/>
                <a:gd name="connsiteX262" fmla="*/ 4342951 w 8613217"/>
                <a:gd name="connsiteY262" fmla="*/ 6226714 h 6281670"/>
                <a:gd name="connsiteX263" fmla="*/ 4369872 w 8613217"/>
                <a:gd name="connsiteY263" fmla="*/ 6185660 h 6281670"/>
                <a:gd name="connsiteX264" fmla="*/ 4382659 w 8613217"/>
                <a:gd name="connsiteY264" fmla="*/ 6234791 h 6281670"/>
                <a:gd name="connsiteX265" fmla="*/ 4406888 w 8613217"/>
                <a:gd name="connsiteY265" fmla="*/ 6265749 h 6281670"/>
                <a:gd name="connsiteX266" fmla="*/ 4484284 w 8613217"/>
                <a:gd name="connsiteY266" fmla="*/ 6275171 h 6281670"/>
                <a:gd name="connsiteX267" fmla="*/ 4499090 w 8613217"/>
                <a:gd name="connsiteY267" fmla="*/ 6272479 h 6281670"/>
                <a:gd name="connsiteX268" fmla="*/ 4512551 w 8613217"/>
                <a:gd name="connsiteY268" fmla="*/ 6181622 h 6281670"/>
                <a:gd name="connsiteX269" fmla="*/ 4572449 w 8613217"/>
                <a:gd name="connsiteY269" fmla="*/ 6153356 h 6281670"/>
                <a:gd name="connsiteX270" fmla="*/ 4575814 w 8613217"/>
                <a:gd name="connsiteY270" fmla="*/ 6127781 h 6281670"/>
                <a:gd name="connsiteX271" fmla="*/ 4538125 w 8613217"/>
                <a:gd name="connsiteY271" fmla="*/ 6076633 h 6281670"/>
                <a:gd name="connsiteX272" fmla="*/ 4536779 w 8613217"/>
                <a:gd name="connsiteY272" fmla="*/ 6042309 h 6281670"/>
                <a:gd name="connsiteX273" fmla="*/ 4573122 w 8613217"/>
                <a:gd name="connsiteY273" fmla="*/ 6032214 h 6281670"/>
                <a:gd name="connsiteX274" fmla="*/ 4637731 w 8613217"/>
                <a:gd name="connsiteY274" fmla="*/ 6051058 h 6281670"/>
                <a:gd name="connsiteX275" fmla="*/ 4665997 w 8613217"/>
                <a:gd name="connsiteY275" fmla="*/ 6029522 h 6281670"/>
                <a:gd name="connsiteX276" fmla="*/ 4665997 w 8613217"/>
                <a:gd name="connsiteY276" fmla="*/ 5985776 h 6281670"/>
                <a:gd name="connsiteX277" fmla="*/ 4681477 w 8613217"/>
                <a:gd name="connsiteY277" fmla="*/ 5966931 h 6281670"/>
                <a:gd name="connsiteX278" fmla="*/ 4701667 w 8613217"/>
                <a:gd name="connsiteY278" fmla="*/ 5981065 h 6281670"/>
                <a:gd name="connsiteX279" fmla="*/ 4724550 w 8613217"/>
                <a:gd name="connsiteY279" fmla="*/ 6054423 h 6281670"/>
                <a:gd name="connsiteX280" fmla="*/ 4743394 w 8613217"/>
                <a:gd name="connsiteY280" fmla="*/ 6073268 h 6281670"/>
                <a:gd name="connsiteX281" fmla="*/ 4752143 w 8613217"/>
                <a:gd name="connsiteY281" fmla="*/ 6050385 h 6281670"/>
                <a:gd name="connsiteX282" fmla="*/ 4752143 w 8613217"/>
                <a:gd name="connsiteY282" fmla="*/ 5996544 h 6281670"/>
                <a:gd name="connsiteX283" fmla="*/ 4800600 w 8613217"/>
                <a:gd name="connsiteY283" fmla="*/ 6046347 h 6281670"/>
                <a:gd name="connsiteX284" fmla="*/ 4859825 w 8613217"/>
                <a:gd name="connsiteY284" fmla="*/ 6088747 h 6281670"/>
                <a:gd name="connsiteX285" fmla="*/ 4932511 w 8613217"/>
                <a:gd name="connsiteY285" fmla="*/ 6036252 h 6281670"/>
                <a:gd name="connsiteX286" fmla="*/ 4919050 w 8613217"/>
                <a:gd name="connsiteY286" fmla="*/ 5940011 h 6281670"/>
                <a:gd name="connsiteX287" fmla="*/ 4830213 w 8613217"/>
                <a:gd name="connsiteY287" fmla="*/ 5933281 h 6281670"/>
                <a:gd name="connsiteX288" fmla="*/ 4779064 w 8613217"/>
                <a:gd name="connsiteY288" fmla="*/ 5876074 h 6281670"/>
                <a:gd name="connsiteX289" fmla="*/ 4778391 w 8613217"/>
                <a:gd name="connsiteY289" fmla="*/ 5829637 h 6281670"/>
                <a:gd name="connsiteX290" fmla="*/ 5091342 w 8613217"/>
                <a:gd name="connsiteY290" fmla="*/ 5236712 h 6281670"/>
                <a:gd name="connsiteX291" fmla="*/ 5116243 w 8613217"/>
                <a:gd name="connsiteY291" fmla="*/ 5202389 h 6281670"/>
                <a:gd name="connsiteX292" fmla="*/ 5269690 w 8613217"/>
                <a:gd name="connsiteY292" fmla="*/ 5086631 h 6281670"/>
                <a:gd name="connsiteX293" fmla="*/ 5744837 w 8613217"/>
                <a:gd name="connsiteY293" fmla="*/ 4795889 h 6281670"/>
                <a:gd name="connsiteX294" fmla="*/ 5814830 w 8613217"/>
                <a:gd name="connsiteY294" fmla="*/ 4775699 h 6281670"/>
                <a:gd name="connsiteX295" fmla="*/ 6103553 w 8613217"/>
                <a:gd name="connsiteY295" fmla="*/ 4765603 h 6281670"/>
                <a:gd name="connsiteX296" fmla="*/ 7086824 w 8613217"/>
                <a:gd name="connsiteY296" fmla="*/ 4811369 h 6281670"/>
                <a:gd name="connsiteX297" fmla="*/ 7489959 w 8613217"/>
                <a:gd name="connsiteY297" fmla="*/ 4805311 h 6281670"/>
                <a:gd name="connsiteX298" fmla="*/ 7516880 w 8613217"/>
                <a:gd name="connsiteY298" fmla="*/ 4801946 h 6281670"/>
                <a:gd name="connsiteX299" fmla="*/ 7536397 w 8613217"/>
                <a:gd name="connsiteY299" fmla="*/ 4800600 h 6281670"/>
                <a:gd name="connsiteX300" fmla="*/ 7619850 w 8613217"/>
                <a:gd name="connsiteY300" fmla="*/ 4791178 h 6281670"/>
                <a:gd name="connsiteX301" fmla="*/ 7661577 w 8613217"/>
                <a:gd name="connsiteY301" fmla="*/ 4813388 h 6281670"/>
                <a:gd name="connsiteX302" fmla="*/ 7920014 w 8613217"/>
                <a:gd name="connsiteY302" fmla="*/ 5004523 h 6281670"/>
                <a:gd name="connsiteX303" fmla="*/ 8354780 w 8613217"/>
                <a:gd name="connsiteY303" fmla="*/ 4830886 h 6281670"/>
                <a:gd name="connsiteX304" fmla="*/ 8579567 w 8613217"/>
                <a:gd name="connsiteY304" fmla="*/ 4409580 h 6281670"/>
                <a:gd name="connsiteX305" fmla="*/ 8613217 w 8613217"/>
                <a:gd name="connsiteY305" fmla="*/ 4250076 h 6281670"/>
                <a:gd name="connsiteX306" fmla="*/ 8613217 w 8613217"/>
                <a:gd name="connsiteY306" fmla="*/ 4196235 h 6281670"/>
                <a:gd name="connsiteX307" fmla="*/ 8420062 w 8613217"/>
                <a:gd name="connsiteY307" fmla="*/ 4211041 h 6281670"/>
                <a:gd name="connsiteX308" fmla="*/ 4571776 w 8613217"/>
                <a:gd name="connsiteY308" fmla="*/ 915970 h 6281670"/>
                <a:gd name="connsiteX309" fmla="*/ 4583890 w 8613217"/>
                <a:gd name="connsiteY309" fmla="*/ 888377 h 6281670"/>
                <a:gd name="connsiteX310" fmla="*/ 4571776 w 8613217"/>
                <a:gd name="connsiteY310" fmla="*/ 915970 h 6281670"/>
                <a:gd name="connsiteX311" fmla="*/ 2362948 w 8613217"/>
                <a:gd name="connsiteY311" fmla="*/ 965100 h 6281670"/>
                <a:gd name="connsiteX312" fmla="*/ 2363621 w 8613217"/>
                <a:gd name="connsiteY312" fmla="*/ 962408 h 6281670"/>
                <a:gd name="connsiteX313" fmla="*/ 2368332 w 8613217"/>
                <a:gd name="connsiteY313" fmla="*/ 967119 h 6281670"/>
                <a:gd name="connsiteX314" fmla="*/ 2362948 w 8613217"/>
                <a:gd name="connsiteY314" fmla="*/ 965100 h 6281670"/>
                <a:gd name="connsiteX315" fmla="*/ 2435633 w 8613217"/>
                <a:gd name="connsiteY315" fmla="*/ 1055284 h 6281670"/>
                <a:gd name="connsiteX316" fmla="*/ 2426211 w 8613217"/>
                <a:gd name="connsiteY316" fmla="*/ 1053265 h 6281670"/>
                <a:gd name="connsiteX317" fmla="*/ 2370351 w 8613217"/>
                <a:gd name="connsiteY317" fmla="*/ 968465 h 6281670"/>
                <a:gd name="connsiteX318" fmla="*/ 2432268 w 8613217"/>
                <a:gd name="connsiteY318" fmla="*/ 1045862 h 6281670"/>
                <a:gd name="connsiteX319" fmla="*/ 2435633 w 8613217"/>
                <a:gd name="connsiteY319" fmla="*/ 1055284 h 6281670"/>
                <a:gd name="connsiteX320" fmla="*/ 695895 w 8613217"/>
                <a:gd name="connsiteY320" fmla="*/ 1016922 h 6281670"/>
                <a:gd name="connsiteX321" fmla="*/ 692530 w 8613217"/>
                <a:gd name="connsiteY321" fmla="*/ 1005481 h 6281670"/>
                <a:gd name="connsiteX322" fmla="*/ 695895 w 8613217"/>
                <a:gd name="connsiteY322" fmla="*/ 1016922 h 6281670"/>
                <a:gd name="connsiteX323" fmla="*/ 4511205 w 8613217"/>
                <a:gd name="connsiteY323" fmla="*/ 6014042 h 6281670"/>
                <a:gd name="connsiteX324" fmla="*/ 4537452 w 8613217"/>
                <a:gd name="connsiteY324" fmla="*/ 5944049 h 6281670"/>
                <a:gd name="connsiteX325" fmla="*/ 4511205 w 8613217"/>
                <a:gd name="connsiteY325" fmla="*/ 6014042 h 6281670"/>
                <a:gd name="connsiteX326" fmla="*/ 4750797 w 8613217"/>
                <a:gd name="connsiteY326" fmla="*/ 5917128 h 6281670"/>
                <a:gd name="connsiteX327" fmla="*/ 4741375 w 8613217"/>
                <a:gd name="connsiteY327" fmla="*/ 5939338 h 6281670"/>
                <a:gd name="connsiteX328" fmla="*/ 4732626 w 8613217"/>
                <a:gd name="connsiteY328" fmla="*/ 5935300 h 6281670"/>
                <a:gd name="connsiteX329" fmla="*/ 4727915 w 8613217"/>
                <a:gd name="connsiteY329" fmla="*/ 5907706 h 6281670"/>
                <a:gd name="connsiteX330" fmla="*/ 4750797 w 8613217"/>
                <a:gd name="connsiteY330" fmla="*/ 5875402 h 6281670"/>
                <a:gd name="connsiteX331" fmla="*/ 4750797 w 8613217"/>
                <a:gd name="connsiteY331" fmla="*/ 5917128 h 6281670"/>
                <a:gd name="connsiteX332" fmla="*/ 4875978 w 8613217"/>
                <a:gd name="connsiteY332" fmla="*/ 5457461 h 6281670"/>
                <a:gd name="connsiteX333" fmla="*/ 4616868 w 8613217"/>
                <a:gd name="connsiteY333" fmla="*/ 5877421 h 6281670"/>
                <a:gd name="connsiteX334" fmla="*/ 4562354 w 8613217"/>
                <a:gd name="connsiteY334" fmla="*/ 5884824 h 6281670"/>
                <a:gd name="connsiteX335" fmla="*/ 4880015 w 8613217"/>
                <a:gd name="connsiteY335" fmla="*/ 5419772 h 6281670"/>
                <a:gd name="connsiteX336" fmla="*/ 4875978 w 8613217"/>
                <a:gd name="connsiteY336" fmla="*/ 5457461 h 6281670"/>
                <a:gd name="connsiteX337" fmla="*/ 5020675 w 8613217"/>
                <a:gd name="connsiteY337" fmla="*/ 5141145 h 6281670"/>
                <a:gd name="connsiteX338" fmla="*/ 4989717 w 8613217"/>
                <a:gd name="connsiteY338" fmla="*/ 5179506 h 6281670"/>
                <a:gd name="connsiteX339" fmla="*/ 4445922 w 8613217"/>
                <a:gd name="connsiteY339" fmla="*/ 5878767 h 6281670"/>
                <a:gd name="connsiteX340" fmla="*/ 4415637 w 8613217"/>
                <a:gd name="connsiteY340" fmla="*/ 5953471 h 6281670"/>
                <a:gd name="connsiteX341" fmla="*/ 4357085 w 8613217"/>
                <a:gd name="connsiteY341" fmla="*/ 6075286 h 6281670"/>
                <a:gd name="connsiteX342" fmla="*/ 4338240 w 8613217"/>
                <a:gd name="connsiteY342" fmla="*/ 6125762 h 6281670"/>
                <a:gd name="connsiteX343" fmla="*/ 4322761 w 8613217"/>
                <a:gd name="connsiteY343" fmla="*/ 6080671 h 6281670"/>
                <a:gd name="connsiteX344" fmla="*/ 4306609 w 8613217"/>
                <a:gd name="connsiteY344" fmla="*/ 6061826 h 6281670"/>
                <a:gd name="connsiteX345" fmla="*/ 4295168 w 8613217"/>
                <a:gd name="connsiteY345" fmla="*/ 6082689 h 6281670"/>
                <a:gd name="connsiteX346" fmla="*/ 4292475 w 8613217"/>
                <a:gd name="connsiteY346" fmla="*/ 6112302 h 6281670"/>
                <a:gd name="connsiteX347" fmla="*/ 4277669 w 8613217"/>
                <a:gd name="connsiteY347" fmla="*/ 6097496 h 6281670"/>
                <a:gd name="connsiteX348" fmla="*/ 4183447 w 8613217"/>
                <a:gd name="connsiteY348" fmla="*/ 5282478 h 6281670"/>
                <a:gd name="connsiteX349" fmla="*/ 4412945 w 8613217"/>
                <a:gd name="connsiteY349" fmla="*/ 4743394 h 6281670"/>
                <a:gd name="connsiteX350" fmla="*/ 5036828 w 8613217"/>
                <a:gd name="connsiteY350" fmla="*/ 3935106 h 6281670"/>
                <a:gd name="connsiteX351" fmla="*/ 5054999 w 8613217"/>
                <a:gd name="connsiteY351" fmla="*/ 3966064 h 6281670"/>
                <a:gd name="connsiteX352" fmla="*/ 5020675 w 8613217"/>
                <a:gd name="connsiteY35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504378 w 8613217"/>
                <a:gd name="connsiteY163" fmla="*/ 2605906 h 6281670"/>
                <a:gd name="connsiteX164" fmla="*/ 3733875 w 8613217"/>
                <a:gd name="connsiteY164" fmla="*/ 3249979 h 6281670"/>
                <a:gd name="connsiteX165" fmla="*/ 3823385 w 8613217"/>
                <a:gd name="connsiteY165" fmla="*/ 4359777 h 6281670"/>
                <a:gd name="connsiteX166" fmla="*/ 3816655 w 8613217"/>
                <a:gd name="connsiteY166" fmla="*/ 4369199 h 6281670"/>
                <a:gd name="connsiteX167" fmla="*/ 3800503 w 8613217"/>
                <a:gd name="connsiteY167" fmla="*/ 4322761 h 6281670"/>
                <a:gd name="connsiteX168" fmla="*/ 3407464 w 8613217"/>
                <a:gd name="connsiteY168" fmla="*/ 3663208 h 6281670"/>
                <a:gd name="connsiteX169" fmla="*/ 2516395 w 8613217"/>
                <a:gd name="connsiteY169" fmla="*/ 2980101 h 6281670"/>
                <a:gd name="connsiteX170" fmla="*/ 2502934 w 8613217"/>
                <a:gd name="connsiteY170" fmla="*/ 2971351 h 6281670"/>
                <a:gd name="connsiteX171" fmla="*/ 2390541 w 8613217"/>
                <a:gd name="connsiteY171" fmla="*/ 2898666 h 6281670"/>
                <a:gd name="connsiteX172" fmla="*/ 2247863 w 8613217"/>
                <a:gd name="connsiteY172" fmla="*/ 2802425 h 6281670"/>
                <a:gd name="connsiteX173" fmla="*/ 2055381 w 8613217"/>
                <a:gd name="connsiteY173" fmla="*/ 2665131 h 6281670"/>
                <a:gd name="connsiteX174" fmla="*/ 1471879 w 8613217"/>
                <a:gd name="connsiteY174" fmla="*/ 2148930 h 6281670"/>
                <a:gd name="connsiteX175" fmla="*/ 1461111 w 8613217"/>
                <a:gd name="connsiteY175" fmla="*/ 2109895 h 6281670"/>
                <a:gd name="connsiteX176" fmla="*/ 1501492 w 8613217"/>
                <a:gd name="connsiteY176" fmla="*/ 1918759 h 6281670"/>
                <a:gd name="connsiteX177" fmla="*/ 1395155 w 8613217"/>
                <a:gd name="connsiteY177" fmla="*/ 1570812 h 6281670"/>
                <a:gd name="connsiteX178" fmla="*/ 937507 w 8613217"/>
                <a:gd name="connsiteY178" fmla="*/ 860783 h 6281670"/>
                <a:gd name="connsiteX179" fmla="*/ 682435 w 8613217"/>
                <a:gd name="connsiteY179" fmla="*/ 471109 h 6281670"/>
                <a:gd name="connsiteX180" fmla="*/ 590905 w 8613217"/>
                <a:gd name="connsiteY180" fmla="*/ 214691 h 6281670"/>
                <a:gd name="connsiteX181" fmla="*/ 581483 w 8613217"/>
                <a:gd name="connsiteY181" fmla="*/ 222767 h 6281670"/>
                <a:gd name="connsiteX182" fmla="*/ 555909 w 8613217"/>
                <a:gd name="connsiteY182" fmla="*/ 262475 h 6281670"/>
                <a:gd name="connsiteX183" fmla="*/ 423998 w 8613217"/>
                <a:gd name="connsiteY183" fmla="*/ 619845 h 6281670"/>
                <a:gd name="connsiteX184" fmla="*/ 443515 w 8613217"/>
                <a:gd name="connsiteY184" fmla="*/ 1227575 h 6281670"/>
                <a:gd name="connsiteX185" fmla="*/ 806942 w 8613217"/>
                <a:gd name="connsiteY185" fmla="*/ 1996156 h 6281670"/>
                <a:gd name="connsiteX186" fmla="*/ 1087589 w 8613217"/>
                <a:gd name="connsiteY186" fmla="*/ 2216231 h 6281670"/>
                <a:gd name="connsiteX187" fmla="*/ 1317086 w 8613217"/>
                <a:gd name="connsiteY187" fmla="*/ 2233729 h 6281670"/>
                <a:gd name="connsiteX188" fmla="*/ 1327181 w 8613217"/>
                <a:gd name="connsiteY188" fmla="*/ 2198060 h 6281670"/>
                <a:gd name="connsiteX189" fmla="*/ 816364 w 8613217"/>
                <a:gd name="connsiteY189" fmla="*/ 1324489 h 6281670"/>
                <a:gd name="connsiteX190" fmla="*/ 702625 w 8613217"/>
                <a:gd name="connsiteY190" fmla="*/ 1031056 h 6281670"/>
                <a:gd name="connsiteX191" fmla="*/ 767908 w 8613217"/>
                <a:gd name="connsiteY191" fmla="*/ 1173061 h 6281670"/>
                <a:gd name="connsiteX192" fmla="*/ 1444285 w 8613217"/>
                <a:gd name="connsiteY192" fmla="*/ 2226326 h 6281670"/>
                <a:gd name="connsiteX193" fmla="*/ 2209501 w 8613217"/>
                <a:gd name="connsiteY193" fmla="*/ 2876457 h 6281670"/>
                <a:gd name="connsiteX194" fmla="*/ 2308434 w 8613217"/>
                <a:gd name="connsiteY194" fmla="*/ 2939720 h 6281670"/>
                <a:gd name="connsiteX195" fmla="*/ 2340738 w 8613217"/>
                <a:gd name="connsiteY195" fmla="*/ 2972025 h 6281670"/>
                <a:gd name="connsiteX196" fmla="*/ 2302377 w 8613217"/>
                <a:gd name="connsiteY196" fmla="*/ 2972025 h 6281670"/>
                <a:gd name="connsiteX197" fmla="*/ 2266034 w 8613217"/>
                <a:gd name="connsiteY197" fmla="*/ 2967313 h 6281670"/>
                <a:gd name="connsiteX198" fmla="*/ 1817807 w 8613217"/>
                <a:gd name="connsiteY198" fmla="*/ 3025866 h 6281670"/>
                <a:gd name="connsiteX199" fmla="*/ 1007500 w 8613217"/>
                <a:gd name="connsiteY199" fmla="*/ 3309877 h 6281670"/>
                <a:gd name="connsiteX200" fmla="*/ 960389 w 8613217"/>
                <a:gd name="connsiteY200" fmla="*/ 3293725 h 6281670"/>
                <a:gd name="connsiteX201" fmla="*/ 446207 w 8613217"/>
                <a:gd name="connsiteY201" fmla="*/ 3134221 h 6281670"/>
                <a:gd name="connsiteX202" fmla="*/ 217383 w 8613217"/>
                <a:gd name="connsiteY202" fmla="*/ 3227096 h 6281670"/>
                <a:gd name="connsiteX203" fmla="*/ 0 w 8613217"/>
                <a:gd name="connsiteY203" fmla="*/ 3236518 h 6281670"/>
                <a:gd name="connsiteX204" fmla="*/ 0 w 8613217"/>
                <a:gd name="connsiteY204" fmla="*/ 3330740 h 6281670"/>
                <a:gd name="connsiteX205" fmla="*/ 9422 w 8613217"/>
                <a:gd name="connsiteY205" fmla="*/ 3346892 h 6281670"/>
                <a:gd name="connsiteX206" fmla="*/ 255072 w 8613217"/>
                <a:gd name="connsiteY206" fmla="*/ 3717723 h 6281670"/>
                <a:gd name="connsiteX207" fmla="*/ 747044 w 8613217"/>
                <a:gd name="connsiteY207" fmla="*/ 3826078 h 6281670"/>
                <a:gd name="connsiteX208" fmla="*/ 1016249 w 8613217"/>
                <a:gd name="connsiteY208" fmla="*/ 3490244 h 6281670"/>
                <a:gd name="connsiteX209" fmla="*/ 981253 w 8613217"/>
                <a:gd name="connsiteY209" fmla="*/ 3461305 h 6281670"/>
                <a:gd name="connsiteX210" fmla="*/ 563312 w 8613217"/>
                <a:gd name="connsiteY210" fmla="*/ 3490917 h 6281670"/>
                <a:gd name="connsiteX211" fmla="*/ 390347 w 8613217"/>
                <a:gd name="connsiteY211" fmla="*/ 3460632 h 6281670"/>
                <a:gd name="connsiteX212" fmla="*/ 489953 w 8613217"/>
                <a:gd name="connsiteY212" fmla="*/ 3463997 h 6281670"/>
                <a:gd name="connsiteX213" fmla="*/ 903183 w 8613217"/>
                <a:gd name="connsiteY213" fmla="*/ 3408137 h 6281670"/>
                <a:gd name="connsiteX214" fmla="*/ 1043170 w 8613217"/>
                <a:gd name="connsiteY214" fmla="*/ 3372467 h 6281670"/>
                <a:gd name="connsiteX215" fmla="*/ 1508895 w 8613217"/>
                <a:gd name="connsiteY215" fmla="*/ 3218347 h 6281670"/>
                <a:gd name="connsiteX216" fmla="*/ 1912029 w 8613217"/>
                <a:gd name="connsiteY216" fmla="*/ 3101243 h 6281670"/>
                <a:gd name="connsiteX217" fmla="*/ 1912029 w 8613217"/>
                <a:gd name="connsiteY217" fmla="*/ 3101243 h 6281670"/>
                <a:gd name="connsiteX218" fmla="*/ 1924816 w 8613217"/>
                <a:gd name="connsiteY218" fmla="*/ 3099224 h 6281670"/>
                <a:gd name="connsiteX219" fmla="*/ 1986061 w 8613217"/>
                <a:gd name="connsiteY219" fmla="*/ 3087783 h 6281670"/>
                <a:gd name="connsiteX220" fmla="*/ 1992791 w 8613217"/>
                <a:gd name="connsiteY220" fmla="*/ 3087110 h 6281670"/>
                <a:gd name="connsiteX221" fmla="*/ 2087013 w 8613217"/>
                <a:gd name="connsiteY221" fmla="*/ 3074322 h 6281670"/>
                <a:gd name="connsiteX222" fmla="*/ 2113933 w 8613217"/>
                <a:gd name="connsiteY222" fmla="*/ 3072976 h 6281670"/>
                <a:gd name="connsiteX223" fmla="*/ 2118644 w 8613217"/>
                <a:gd name="connsiteY223" fmla="*/ 3064227 h 6281670"/>
                <a:gd name="connsiteX224" fmla="*/ 2257958 w 8613217"/>
                <a:gd name="connsiteY224" fmla="*/ 3064227 h 6281670"/>
                <a:gd name="connsiteX225" fmla="*/ 2262669 w 8613217"/>
                <a:gd name="connsiteY225" fmla="*/ 3072976 h 6281670"/>
                <a:gd name="connsiteX226" fmla="*/ 2434960 w 8613217"/>
                <a:gd name="connsiteY226" fmla="*/ 3101243 h 6281670"/>
                <a:gd name="connsiteX227" fmla="*/ 2635518 w 8613217"/>
                <a:gd name="connsiteY227" fmla="*/ 3164506 h 6281670"/>
                <a:gd name="connsiteX228" fmla="*/ 3038653 w 8613217"/>
                <a:gd name="connsiteY228" fmla="*/ 3453902 h 6281670"/>
                <a:gd name="connsiteX229" fmla="*/ 3580428 w 8613217"/>
                <a:gd name="connsiteY229" fmla="*/ 4087880 h 6281670"/>
                <a:gd name="connsiteX230" fmla="*/ 3776274 w 8613217"/>
                <a:gd name="connsiteY230" fmla="*/ 4626290 h 6281670"/>
                <a:gd name="connsiteX231" fmla="*/ 3813963 w 8613217"/>
                <a:gd name="connsiteY231" fmla="*/ 4802619 h 6281670"/>
                <a:gd name="connsiteX232" fmla="*/ 3811944 w 8613217"/>
                <a:gd name="connsiteY232" fmla="*/ 5407658 h 6281670"/>
                <a:gd name="connsiteX233" fmla="*/ 3881265 w 8613217"/>
                <a:gd name="connsiteY233" fmla="*/ 5874056 h 6281670"/>
                <a:gd name="connsiteX234" fmla="*/ 3879919 w 8613217"/>
                <a:gd name="connsiteY234" fmla="*/ 5898957 h 6281670"/>
                <a:gd name="connsiteX235" fmla="*/ 3757430 w 8613217"/>
                <a:gd name="connsiteY235" fmla="*/ 5946068 h 6281670"/>
                <a:gd name="connsiteX236" fmla="*/ 3743970 w 8613217"/>
                <a:gd name="connsiteY236" fmla="*/ 6053750 h 6281670"/>
                <a:gd name="connsiteX237" fmla="*/ 3803195 w 8613217"/>
                <a:gd name="connsiteY237" fmla="*/ 6092112 h 6281670"/>
                <a:gd name="connsiteX238" fmla="*/ 3896071 w 8613217"/>
                <a:gd name="connsiteY238" fmla="*/ 6023464 h 6281670"/>
                <a:gd name="connsiteX239" fmla="*/ 3920972 w 8613217"/>
                <a:gd name="connsiteY239" fmla="*/ 5996544 h 6281670"/>
                <a:gd name="connsiteX240" fmla="*/ 3918953 w 8613217"/>
                <a:gd name="connsiteY240" fmla="*/ 6053077 h 6281670"/>
                <a:gd name="connsiteX241" fmla="*/ 3931741 w 8613217"/>
                <a:gd name="connsiteY241" fmla="*/ 6077978 h 6281670"/>
                <a:gd name="connsiteX242" fmla="*/ 3951931 w 8613217"/>
                <a:gd name="connsiteY242" fmla="*/ 6055769 h 6281670"/>
                <a:gd name="connsiteX243" fmla="*/ 3972121 w 8613217"/>
                <a:gd name="connsiteY243" fmla="*/ 5988468 h 6281670"/>
                <a:gd name="connsiteX244" fmla="*/ 3994331 w 8613217"/>
                <a:gd name="connsiteY244" fmla="*/ 5968277 h 6281670"/>
                <a:gd name="connsiteX245" fmla="*/ 4005099 w 8613217"/>
                <a:gd name="connsiteY245" fmla="*/ 5995198 h 6281670"/>
                <a:gd name="connsiteX246" fmla="*/ 4071054 w 8613217"/>
                <a:gd name="connsiteY246" fmla="*/ 6040290 h 6281670"/>
                <a:gd name="connsiteX247" fmla="*/ 4100667 w 8613217"/>
                <a:gd name="connsiteY247" fmla="*/ 6026829 h 6281670"/>
                <a:gd name="connsiteX248" fmla="*/ 4110089 w 8613217"/>
                <a:gd name="connsiteY248" fmla="*/ 5993179 h 6281670"/>
                <a:gd name="connsiteX249" fmla="*/ 4124895 w 8613217"/>
                <a:gd name="connsiteY249" fmla="*/ 6032214 h 6281670"/>
                <a:gd name="connsiteX250" fmla="*/ 4117492 w 8613217"/>
                <a:gd name="connsiteY250" fmla="*/ 6106918 h 6281670"/>
                <a:gd name="connsiteX251" fmla="*/ 4080476 w 8613217"/>
                <a:gd name="connsiteY251" fmla="*/ 6141242 h 6281670"/>
                <a:gd name="connsiteX252" fmla="*/ 4176717 w 8613217"/>
                <a:gd name="connsiteY252" fmla="*/ 6189025 h 6281670"/>
                <a:gd name="connsiteX253" fmla="*/ 4170660 w 8613217"/>
                <a:gd name="connsiteY253" fmla="*/ 6271133 h 6281670"/>
                <a:gd name="connsiteX254" fmla="*/ 4195562 w 8613217"/>
                <a:gd name="connsiteY254" fmla="*/ 6277863 h 6281670"/>
                <a:gd name="connsiteX255" fmla="*/ 4261517 w 8613217"/>
                <a:gd name="connsiteY255" fmla="*/ 6267768 h 6281670"/>
                <a:gd name="connsiteX256" fmla="*/ 4289784 w 8613217"/>
                <a:gd name="connsiteY256" fmla="*/ 6247578 h 6281670"/>
                <a:gd name="connsiteX257" fmla="*/ 4295840 w 8613217"/>
                <a:gd name="connsiteY257" fmla="*/ 6204505 h 6281670"/>
                <a:gd name="connsiteX258" fmla="*/ 4305936 w 8613217"/>
                <a:gd name="connsiteY258" fmla="*/ 6182969 h 6281670"/>
                <a:gd name="connsiteX259" fmla="*/ 4324107 w 8613217"/>
                <a:gd name="connsiteY259" fmla="*/ 6199794 h 6281670"/>
                <a:gd name="connsiteX260" fmla="*/ 4336894 w 8613217"/>
                <a:gd name="connsiteY260" fmla="*/ 6230752 h 6281670"/>
                <a:gd name="connsiteX261" fmla="*/ 4342951 w 8613217"/>
                <a:gd name="connsiteY261" fmla="*/ 6226714 h 6281670"/>
                <a:gd name="connsiteX262" fmla="*/ 4369872 w 8613217"/>
                <a:gd name="connsiteY262" fmla="*/ 6185660 h 6281670"/>
                <a:gd name="connsiteX263" fmla="*/ 4382659 w 8613217"/>
                <a:gd name="connsiteY263" fmla="*/ 6234791 h 6281670"/>
                <a:gd name="connsiteX264" fmla="*/ 4406888 w 8613217"/>
                <a:gd name="connsiteY264" fmla="*/ 6265749 h 6281670"/>
                <a:gd name="connsiteX265" fmla="*/ 4484284 w 8613217"/>
                <a:gd name="connsiteY265" fmla="*/ 6275171 h 6281670"/>
                <a:gd name="connsiteX266" fmla="*/ 4499090 w 8613217"/>
                <a:gd name="connsiteY266" fmla="*/ 6272479 h 6281670"/>
                <a:gd name="connsiteX267" fmla="*/ 4512551 w 8613217"/>
                <a:gd name="connsiteY267" fmla="*/ 6181622 h 6281670"/>
                <a:gd name="connsiteX268" fmla="*/ 4572449 w 8613217"/>
                <a:gd name="connsiteY268" fmla="*/ 6153356 h 6281670"/>
                <a:gd name="connsiteX269" fmla="*/ 4575814 w 8613217"/>
                <a:gd name="connsiteY269" fmla="*/ 6127781 h 6281670"/>
                <a:gd name="connsiteX270" fmla="*/ 4538125 w 8613217"/>
                <a:gd name="connsiteY270" fmla="*/ 6076633 h 6281670"/>
                <a:gd name="connsiteX271" fmla="*/ 4536779 w 8613217"/>
                <a:gd name="connsiteY271" fmla="*/ 6042309 h 6281670"/>
                <a:gd name="connsiteX272" fmla="*/ 4573122 w 8613217"/>
                <a:gd name="connsiteY272" fmla="*/ 6032214 h 6281670"/>
                <a:gd name="connsiteX273" fmla="*/ 4637731 w 8613217"/>
                <a:gd name="connsiteY273" fmla="*/ 6051058 h 6281670"/>
                <a:gd name="connsiteX274" fmla="*/ 4665997 w 8613217"/>
                <a:gd name="connsiteY274" fmla="*/ 6029522 h 6281670"/>
                <a:gd name="connsiteX275" fmla="*/ 4665997 w 8613217"/>
                <a:gd name="connsiteY275" fmla="*/ 5985776 h 6281670"/>
                <a:gd name="connsiteX276" fmla="*/ 4681477 w 8613217"/>
                <a:gd name="connsiteY276" fmla="*/ 5966931 h 6281670"/>
                <a:gd name="connsiteX277" fmla="*/ 4701667 w 8613217"/>
                <a:gd name="connsiteY277" fmla="*/ 5981065 h 6281670"/>
                <a:gd name="connsiteX278" fmla="*/ 4724550 w 8613217"/>
                <a:gd name="connsiteY278" fmla="*/ 6054423 h 6281670"/>
                <a:gd name="connsiteX279" fmla="*/ 4743394 w 8613217"/>
                <a:gd name="connsiteY279" fmla="*/ 6073268 h 6281670"/>
                <a:gd name="connsiteX280" fmla="*/ 4752143 w 8613217"/>
                <a:gd name="connsiteY280" fmla="*/ 6050385 h 6281670"/>
                <a:gd name="connsiteX281" fmla="*/ 4752143 w 8613217"/>
                <a:gd name="connsiteY281" fmla="*/ 5996544 h 6281670"/>
                <a:gd name="connsiteX282" fmla="*/ 4800600 w 8613217"/>
                <a:gd name="connsiteY282" fmla="*/ 6046347 h 6281670"/>
                <a:gd name="connsiteX283" fmla="*/ 4859825 w 8613217"/>
                <a:gd name="connsiteY283" fmla="*/ 6088747 h 6281670"/>
                <a:gd name="connsiteX284" fmla="*/ 4932511 w 8613217"/>
                <a:gd name="connsiteY284" fmla="*/ 6036252 h 6281670"/>
                <a:gd name="connsiteX285" fmla="*/ 4919050 w 8613217"/>
                <a:gd name="connsiteY285" fmla="*/ 5940011 h 6281670"/>
                <a:gd name="connsiteX286" fmla="*/ 4830213 w 8613217"/>
                <a:gd name="connsiteY286" fmla="*/ 5933281 h 6281670"/>
                <a:gd name="connsiteX287" fmla="*/ 4779064 w 8613217"/>
                <a:gd name="connsiteY287" fmla="*/ 5876074 h 6281670"/>
                <a:gd name="connsiteX288" fmla="*/ 4778391 w 8613217"/>
                <a:gd name="connsiteY288" fmla="*/ 5829637 h 6281670"/>
                <a:gd name="connsiteX289" fmla="*/ 5091342 w 8613217"/>
                <a:gd name="connsiteY289" fmla="*/ 5236712 h 6281670"/>
                <a:gd name="connsiteX290" fmla="*/ 5116243 w 8613217"/>
                <a:gd name="connsiteY290" fmla="*/ 5202389 h 6281670"/>
                <a:gd name="connsiteX291" fmla="*/ 5269690 w 8613217"/>
                <a:gd name="connsiteY291" fmla="*/ 5086631 h 6281670"/>
                <a:gd name="connsiteX292" fmla="*/ 5744837 w 8613217"/>
                <a:gd name="connsiteY292" fmla="*/ 4795889 h 6281670"/>
                <a:gd name="connsiteX293" fmla="*/ 5814830 w 8613217"/>
                <a:gd name="connsiteY293" fmla="*/ 4775699 h 6281670"/>
                <a:gd name="connsiteX294" fmla="*/ 6103553 w 8613217"/>
                <a:gd name="connsiteY294" fmla="*/ 4765603 h 6281670"/>
                <a:gd name="connsiteX295" fmla="*/ 7086824 w 8613217"/>
                <a:gd name="connsiteY295" fmla="*/ 4811369 h 6281670"/>
                <a:gd name="connsiteX296" fmla="*/ 7489959 w 8613217"/>
                <a:gd name="connsiteY296" fmla="*/ 4805311 h 6281670"/>
                <a:gd name="connsiteX297" fmla="*/ 7516880 w 8613217"/>
                <a:gd name="connsiteY297" fmla="*/ 4801946 h 6281670"/>
                <a:gd name="connsiteX298" fmla="*/ 7536397 w 8613217"/>
                <a:gd name="connsiteY298" fmla="*/ 4800600 h 6281670"/>
                <a:gd name="connsiteX299" fmla="*/ 7619850 w 8613217"/>
                <a:gd name="connsiteY299" fmla="*/ 4791178 h 6281670"/>
                <a:gd name="connsiteX300" fmla="*/ 7661577 w 8613217"/>
                <a:gd name="connsiteY300" fmla="*/ 4813388 h 6281670"/>
                <a:gd name="connsiteX301" fmla="*/ 7920014 w 8613217"/>
                <a:gd name="connsiteY301" fmla="*/ 5004523 h 6281670"/>
                <a:gd name="connsiteX302" fmla="*/ 8354780 w 8613217"/>
                <a:gd name="connsiteY302" fmla="*/ 4830886 h 6281670"/>
                <a:gd name="connsiteX303" fmla="*/ 8579567 w 8613217"/>
                <a:gd name="connsiteY303" fmla="*/ 4409580 h 6281670"/>
                <a:gd name="connsiteX304" fmla="*/ 8613217 w 8613217"/>
                <a:gd name="connsiteY304" fmla="*/ 4250076 h 6281670"/>
                <a:gd name="connsiteX305" fmla="*/ 8613217 w 8613217"/>
                <a:gd name="connsiteY305" fmla="*/ 4196235 h 6281670"/>
                <a:gd name="connsiteX306" fmla="*/ 8420062 w 8613217"/>
                <a:gd name="connsiteY306" fmla="*/ 4211041 h 6281670"/>
                <a:gd name="connsiteX307" fmla="*/ 4571776 w 8613217"/>
                <a:gd name="connsiteY307" fmla="*/ 915970 h 6281670"/>
                <a:gd name="connsiteX308" fmla="*/ 4583890 w 8613217"/>
                <a:gd name="connsiteY308" fmla="*/ 888377 h 6281670"/>
                <a:gd name="connsiteX309" fmla="*/ 4571776 w 8613217"/>
                <a:gd name="connsiteY309" fmla="*/ 915970 h 6281670"/>
                <a:gd name="connsiteX310" fmla="*/ 2362948 w 8613217"/>
                <a:gd name="connsiteY310" fmla="*/ 965100 h 6281670"/>
                <a:gd name="connsiteX311" fmla="*/ 2363621 w 8613217"/>
                <a:gd name="connsiteY311" fmla="*/ 962408 h 6281670"/>
                <a:gd name="connsiteX312" fmla="*/ 2368332 w 8613217"/>
                <a:gd name="connsiteY312" fmla="*/ 967119 h 6281670"/>
                <a:gd name="connsiteX313" fmla="*/ 2362948 w 8613217"/>
                <a:gd name="connsiteY313" fmla="*/ 965100 h 6281670"/>
                <a:gd name="connsiteX314" fmla="*/ 2435633 w 8613217"/>
                <a:gd name="connsiteY314" fmla="*/ 1055284 h 6281670"/>
                <a:gd name="connsiteX315" fmla="*/ 2426211 w 8613217"/>
                <a:gd name="connsiteY315" fmla="*/ 1053265 h 6281670"/>
                <a:gd name="connsiteX316" fmla="*/ 2370351 w 8613217"/>
                <a:gd name="connsiteY316" fmla="*/ 968465 h 6281670"/>
                <a:gd name="connsiteX317" fmla="*/ 2432268 w 8613217"/>
                <a:gd name="connsiteY317" fmla="*/ 1045862 h 6281670"/>
                <a:gd name="connsiteX318" fmla="*/ 2435633 w 8613217"/>
                <a:gd name="connsiteY318" fmla="*/ 1055284 h 6281670"/>
                <a:gd name="connsiteX319" fmla="*/ 695895 w 8613217"/>
                <a:gd name="connsiteY319" fmla="*/ 1016922 h 6281670"/>
                <a:gd name="connsiteX320" fmla="*/ 692530 w 8613217"/>
                <a:gd name="connsiteY320" fmla="*/ 1005481 h 6281670"/>
                <a:gd name="connsiteX321" fmla="*/ 695895 w 8613217"/>
                <a:gd name="connsiteY321" fmla="*/ 1016922 h 6281670"/>
                <a:gd name="connsiteX322" fmla="*/ 4511205 w 8613217"/>
                <a:gd name="connsiteY322" fmla="*/ 6014042 h 6281670"/>
                <a:gd name="connsiteX323" fmla="*/ 4537452 w 8613217"/>
                <a:gd name="connsiteY323" fmla="*/ 5944049 h 6281670"/>
                <a:gd name="connsiteX324" fmla="*/ 4511205 w 8613217"/>
                <a:gd name="connsiteY324" fmla="*/ 6014042 h 6281670"/>
                <a:gd name="connsiteX325" fmla="*/ 4750797 w 8613217"/>
                <a:gd name="connsiteY325" fmla="*/ 5917128 h 6281670"/>
                <a:gd name="connsiteX326" fmla="*/ 4741375 w 8613217"/>
                <a:gd name="connsiteY326" fmla="*/ 5939338 h 6281670"/>
                <a:gd name="connsiteX327" fmla="*/ 4732626 w 8613217"/>
                <a:gd name="connsiteY327" fmla="*/ 5935300 h 6281670"/>
                <a:gd name="connsiteX328" fmla="*/ 4727915 w 8613217"/>
                <a:gd name="connsiteY328" fmla="*/ 5907706 h 6281670"/>
                <a:gd name="connsiteX329" fmla="*/ 4750797 w 8613217"/>
                <a:gd name="connsiteY329" fmla="*/ 5875402 h 6281670"/>
                <a:gd name="connsiteX330" fmla="*/ 4750797 w 8613217"/>
                <a:gd name="connsiteY330" fmla="*/ 5917128 h 6281670"/>
                <a:gd name="connsiteX331" fmla="*/ 4875978 w 8613217"/>
                <a:gd name="connsiteY331" fmla="*/ 5457461 h 6281670"/>
                <a:gd name="connsiteX332" fmla="*/ 4616868 w 8613217"/>
                <a:gd name="connsiteY332" fmla="*/ 5877421 h 6281670"/>
                <a:gd name="connsiteX333" fmla="*/ 4562354 w 8613217"/>
                <a:gd name="connsiteY333" fmla="*/ 5884824 h 6281670"/>
                <a:gd name="connsiteX334" fmla="*/ 4880015 w 8613217"/>
                <a:gd name="connsiteY334" fmla="*/ 5419772 h 6281670"/>
                <a:gd name="connsiteX335" fmla="*/ 4875978 w 8613217"/>
                <a:gd name="connsiteY335" fmla="*/ 5457461 h 6281670"/>
                <a:gd name="connsiteX336" fmla="*/ 5020675 w 8613217"/>
                <a:gd name="connsiteY336" fmla="*/ 5141145 h 6281670"/>
                <a:gd name="connsiteX337" fmla="*/ 4989717 w 8613217"/>
                <a:gd name="connsiteY337" fmla="*/ 5179506 h 6281670"/>
                <a:gd name="connsiteX338" fmla="*/ 4445922 w 8613217"/>
                <a:gd name="connsiteY338" fmla="*/ 5878767 h 6281670"/>
                <a:gd name="connsiteX339" fmla="*/ 4415637 w 8613217"/>
                <a:gd name="connsiteY339" fmla="*/ 5953471 h 6281670"/>
                <a:gd name="connsiteX340" fmla="*/ 4357085 w 8613217"/>
                <a:gd name="connsiteY340" fmla="*/ 6075286 h 6281670"/>
                <a:gd name="connsiteX341" fmla="*/ 4338240 w 8613217"/>
                <a:gd name="connsiteY341" fmla="*/ 6125762 h 6281670"/>
                <a:gd name="connsiteX342" fmla="*/ 4322761 w 8613217"/>
                <a:gd name="connsiteY342" fmla="*/ 6080671 h 6281670"/>
                <a:gd name="connsiteX343" fmla="*/ 4306609 w 8613217"/>
                <a:gd name="connsiteY343" fmla="*/ 6061826 h 6281670"/>
                <a:gd name="connsiteX344" fmla="*/ 4295168 w 8613217"/>
                <a:gd name="connsiteY344" fmla="*/ 6082689 h 6281670"/>
                <a:gd name="connsiteX345" fmla="*/ 4292475 w 8613217"/>
                <a:gd name="connsiteY345" fmla="*/ 6112302 h 6281670"/>
                <a:gd name="connsiteX346" fmla="*/ 4277669 w 8613217"/>
                <a:gd name="connsiteY346" fmla="*/ 6097496 h 6281670"/>
                <a:gd name="connsiteX347" fmla="*/ 4183447 w 8613217"/>
                <a:gd name="connsiteY347" fmla="*/ 5282478 h 6281670"/>
                <a:gd name="connsiteX348" fmla="*/ 4412945 w 8613217"/>
                <a:gd name="connsiteY348" fmla="*/ 4743394 h 6281670"/>
                <a:gd name="connsiteX349" fmla="*/ 5036828 w 8613217"/>
                <a:gd name="connsiteY349" fmla="*/ 3935106 h 6281670"/>
                <a:gd name="connsiteX350" fmla="*/ 5054999 w 8613217"/>
                <a:gd name="connsiteY350" fmla="*/ 3966064 h 6281670"/>
                <a:gd name="connsiteX351" fmla="*/ 5020675 w 8613217"/>
                <a:gd name="connsiteY35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504378 w 8613217"/>
                <a:gd name="connsiteY162" fmla="*/ 2605906 h 6281670"/>
                <a:gd name="connsiteX163" fmla="*/ 3733875 w 8613217"/>
                <a:gd name="connsiteY163" fmla="*/ 3249979 h 6281670"/>
                <a:gd name="connsiteX164" fmla="*/ 3823385 w 8613217"/>
                <a:gd name="connsiteY164" fmla="*/ 4359777 h 6281670"/>
                <a:gd name="connsiteX165" fmla="*/ 3816655 w 8613217"/>
                <a:gd name="connsiteY165" fmla="*/ 4369199 h 6281670"/>
                <a:gd name="connsiteX166" fmla="*/ 3800503 w 8613217"/>
                <a:gd name="connsiteY166" fmla="*/ 4322761 h 6281670"/>
                <a:gd name="connsiteX167" fmla="*/ 3407464 w 8613217"/>
                <a:gd name="connsiteY167" fmla="*/ 3663208 h 6281670"/>
                <a:gd name="connsiteX168" fmla="*/ 2516395 w 8613217"/>
                <a:gd name="connsiteY168" fmla="*/ 2980101 h 6281670"/>
                <a:gd name="connsiteX169" fmla="*/ 2502934 w 8613217"/>
                <a:gd name="connsiteY169" fmla="*/ 2971351 h 6281670"/>
                <a:gd name="connsiteX170" fmla="*/ 2390541 w 8613217"/>
                <a:gd name="connsiteY170" fmla="*/ 2898666 h 6281670"/>
                <a:gd name="connsiteX171" fmla="*/ 2247863 w 8613217"/>
                <a:gd name="connsiteY171" fmla="*/ 2802425 h 6281670"/>
                <a:gd name="connsiteX172" fmla="*/ 2055381 w 8613217"/>
                <a:gd name="connsiteY172" fmla="*/ 2665131 h 6281670"/>
                <a:gd name="connsiteX173" fmla="*/ 1471879 w 8613217"/>
                <a:gd name="connsiteY173" fmla="*/ 2148930 h 6281670"/>
                <a:gd name="connsiteX174" fmla="*/ 1461111 w 8613217"/>
                <a:gd name="connsiteY174" fmla="*/ 2109895 h 6281670"/>
                <a:gd name="connsiteX175" fmla="*/ 1501492 w 8613217"/>
                <a:gd name="connsiteY175" fmla="*/ 1918759 h 6281670"/>
                <a:gd name="connsiteX176" fmla="*/ 1395155 w 8613217"/>
                <a:gd name="connsiteY176" fmla="*/ 1570812 h 6281670"/>
                <a:gd name="connsiteX177" fmla="*/ 937507 w 8613217"/>
                <a:gd name="connsiteY177" fmla="*/ 860783 h 6281670"/>
                <a:gd name="connsiteX178" fmla="*/ 682435 w 8613217"/>
                <a:gd name="connsiteY178" fmla="*/ 471109 h 6281670"/>
                <a:gd name="connsiteX179" fmla="*/ 590905 w 8613217"/>
                <a:gd name="connsiteY179" fmla="*/ 214691 h 6281670"/>
                <a:gd name="connsiteX180" fmla="*/ 581483 w 8613217"/>
                <a:gd name="connsiteY180" fmla="*/ 222767 h 6281670"/>
                <a:gd name="connsiteX181" fmla="*/ 555909 w 8613217"/>
                <a:gd name="connsiteY181" fmla="*/ 262475 h 6281670"/>
                <a:gd name="connsiteX182" fmla="*/ 423998 w 8613217"/>
                <a:gd name="connsiteY182" fmla="*/ 619845 h 6281670"/>
                <a:gd name="connsiteX183" fmla="*/ 443515 w 8613217"/>
                <a:gd name="connsiteY183" fmla="*/ 1227575 h 6281670"/>
                <a:gd name="connsiteX184" fmla="*/ 806942 w 8613217"/>
                <a:gd name="connsiteY184" fmla="*/ 1996156 h 6281670"/>
                <a:gd name="connsiteX185" fmla="*/ 1087589 w 8613217"/>
                <a:gd name="connsiteY185" fmla="*/ 2216231 h 6281670"/>
                <a:gd name="connsiteX186" fmla="*/ 1317086 w 8613217"/>
                <a:gd name="connsiteY186" fmla="*/ 2233729 h 6281670"/>
                <a:gd name="connsiteX187" fmla="*/ 1327181 w 8613217"/>
                <a:gd name="connsiteY187" fmla="*/ 2198060 h 6281670"/>
                <a:gd name="connsiteX188" fmla="*/ 816364 w 8613217"/>
                <a:gd name="connsiteY188" fmla="*/ 1324489 h 6281670"/>
                <a:gd name="connsiteX189" fmla="*/ 702625 w 8613217"/>
                <a:gd name="connsiteY189" fmla="*/ 1031056 h 6281670"/>
                <a:gd name="connsiteX190" fmla="*/ 767908 w 8613217"/>
                <a:gd name="connsiteY190" fmla="*/ 1173061 h 6281670"/>
                <a:gd name="connsiteX191" fmla="*/ 1444285 w 8613217"/>
                <a:gd name="connsiteY191" fmla="*/ 2226326 h 6281670"/>
                <a:gd name="connsiteX192" fmla="*/ 2209501 w 8613217"/>
                <a:gd name="connsiteY192" fmla="*/ 2876457 h 6281670"/>
                <a:gd name="connsiteX193" fmla="*/ 2308434 w 8613217"/>
                <a:gd name="connsiteY193" fmla="*/ 2939720 h 6281670"/>
                <a:gd name="connsiteX194" fmla="*/ 2340738 w 8613217"/>
                <a:gd name="connsiteY194" fmla="*/ 2972025 h 6281670"/>
                <a:gd name="connsiteX195" fmla="*/ 2302377 w 8613217"/>
                <a:gd name="connsiteY195" fmla="*/ 2972025 h 6281670"/>
                <a:gd name="connsiteX196" fmla="*/ 2266034 w 8613217"/>
                <a:gd name="connsiteY196" fmla="*/ 2967313 h 6281670"/>
                <a:gd name="connsiteX197" fmla="*/ 1817807 w 8613217"/>
                <a:gd name="connsiteY197" fmla="*/ 3025866 h 6281670"/>
                <a:gd name="connsiteX198" fmla="*/ 1007500 w 8613217"/>
                <a:gd name="connsiteY198" fmla="*/ 3309877 h 6281670"/>
                <a:gd name="connsiteX199" fmla="*/ 960389 w 8613217"/>
                <a:gd name="connsiteY199" fmla="*/ 3293725 h 6281670"/>
                <a:gd name="connsiteX200" fmla="*/ 446207 w 8613217"/>
                <a:gd name="connsiteY200" fmla="*/ 3134221 h 6281670"/>
                <a:gd name="connsiteX201" fmla="*/ 217383 w 8613217"/>
                <a:gd name="connsiteY201" fmla="*/ 3227096 h 6281670"/>
                <a:gd name="connsiteX202" fmla="*/ 0 w 8613217"/>
                <a:gd name="connsiteY202" fmla="*/ 3236518 h 6281670"/>
                <a:gd name="connsiteX203" fmla="*/ 0 w 8613217"/>
                <a:gd name="connsiteY203" fmla="*/ 3330740 h 6281670"/>
                <a:gd name="connsiteX204" fmla="*/ 9422 w 8613217"/>
                <a:gd name="connsiteY204" fmla="*/ 3346892 h 6281670"/>
                <a:gd name="connsiteX205" fmla="*/ 255072 w 8613217"/>
                <a:gd name="connsiteY205" fmla="*/ 3717723 h 6281670"/>
                <a:gd name="connsiteX206" fmla="*/ 747044 w 8613217"/>
                <a:gd name="connsiteY206" fmla="*/ 3826078 h 6281670"/>
                <a:gd name="connsiteX207" fmla="*/ 1016249 w 8613217"/>
                <a:gd name="connsiteY207" fmla="*/ 3490244 h 6281670"/>
                <a:gd name="connsiteX208" fmla="*/ 981253 w 8613217"/>
                <a:gd name="connsiteY208" fmla="*/ 3461305 h 6281670"/>
                <a:gd name="connsiteX209" fmla="*/ 563312 w 8613217"/>
                <a:gd name="connsiteY209" fmla="*/ 3490917 h 6281670"/>
                <a:gd name="connsiteX210" fmla="*/ 390347 w 8613217"/>
                <a:gd name="connsiteY210" fmla="*/ 3460632 h 6281670"/>
                <a:gd name="connsiteX211" fmla="*/ 489953 w 8613217"/>
                <a:gd name="connsiteY211" fmla="*/ 3463997 h 6281670"/>
                <a:gd name="connsiteX212" fmla="*/ 903183 w 8613217"/>
                <a:gd name="connsiteY212" fmla="*/ 3408137 h 6281670"/>
                <a:gd name="connsiteX213" fmla="*/ 1043170 w 8613217"/>
                <a:gd name="connsiteY213" fmla="*/ 3372467 h 6281670"/>
                <a:gd name="connsiteX214" fmla="*/ 1508895 w 8613217"/>
                <a:gd name="connsiteY214" fmla="*/ 3218347 h 6281670"/>
                <a:gd name="connsiteX215" fmla="*/ 1912029 w 8613217"/>
                <a:gd name="connsiteY215" fmla="*/ 3101243 h 6281670"/>
                <a:gd name="connsiteX216" fmla="*/ 1912029 w 8613217"/>
                <a:gd name="connsiteY216" fmla="*/ 3101243 h 6281670"/>
                <a:gd name="connsiteX217" fmla="*/ 1924816 w 8613217"/>
                <a:gd name="connsiteY217" fmla="*/ 3099224 h 6281670"/>
                <a:gd name="connsiteX218" fmla="*/ 1986061 w 8613217"/>
                <a:gd name="connsiteY218" fmla="*/ 3087783 h 6281670"/>
                <a:gd name="connsiteX219" fmla="*/ 1992791 w 8613217"/>
                <a:gd name="connsiteY219" fmla="*/ 3087110 h 6281670"/>
                <a:gd name="connsiteX220" fmla="*/ 2087013 w 8613217"/>
                <a:gd name="connsiteY220" fmla="*/ 3074322 h 6281670"/>
                <a:gd name="connsiteX221" fmla="*/ 2113933 w 8613217"/>
                <a:gd name="connsiteY221" fmla="*/ 3072976 h 6281670"/>
                <a:gd name="connsiteX222" fmla="*/ 2118644 w 8613217"/>
                <a:gd name="connsiteY222" fmla="*/ 3064227 h 6281670"/>
                <a:gd name="connsiteX223" fmla="*/ 2257958 w 8613217"/>
                <a:gd name="connsiteY223" fmla="*/ 3064227 h 6281670"/>
                <a:gd name="connsiteX224" fmla="*/ 2262669 w 8613217"/>
                <a:gd name="connsiteY224" fmla="*/ 3072976 h 6281670"/>
                <a:gd name="connsiteX225" fmla="*/ 2434960 w 8613217"/>
                <a:gd name="connsiteY225" fmla="*/ 3101243 h 6281670"/>
                <a:gd name="connsiteX226" fmla="*/ 2635518 w 8613217"/>
                <a:gd name="connsiteY226" fmla="*/ 3164506 h 6281670"/>
                <a:gd name="connsiteX227" fmla="*/ 3038653 w 8613217"/>
                <a:gd name="connsiteY227" fmla="*/ 3453902 h 6281670"/>
                <a:gd name="connsiteX228" fmla="*/ 3580428 w 8613217"/>
                <a:gd name="connsiteY228" fmla="*/ 4087880 h 6281670"/>
                <a:gd name="connsiteX229" fmla="*/ 3776274 w 8613217"/>
                <a:gd name="connsiteY229" fmla="*/ 4626290 h 6281670"/>
                <a:gd name="connsiteX230" fmla="*/ 3813963 w 8613217"/>
                <a:gd name="connsiteY230" fmla="*/ 4802619 h 6281670"/>
                <a:gd name="connsiteX231" fmla="*/ 3811944 w 8613217"/>
                <a:gd name="connsiteY231" fmla="*/ 5407658 h 6281670"/>
                <a:gd name="connsiteX232" fmla="*/ 3881265 w 8613217"/>
                <a:gd name="connsiteY232" fmla="*/ 5874056 h 6281670"/>
                <a:gd name="connsiteX233" fmla="*/ 3879919 w 8613217"/>
                <a:gd name="connsiteY233" fmla="*/ 5898957 h 6281670"/>
                <a:gd name="connsiteX234" fmla="*/ 3757430 w 8613217"/>
                <a:gd name="connsiteY234" fmla="*/ 5946068 h 6281670"/>
                <a:gd name="connsiteX235" fmla="*/ 3743970 w 8613217"/>
                <a:gd name="connsiteY235" fmla="*/ 6053750 h 6281670"/>
                <a:gd name="connsiteX236" fmla="*/ 3803195 w 8613217"/>
                <a:gd name="connsiteY236" fmla="*/ 6092112 h 6281670"/>
                <a:gd name="connsiteX237" fmla="*/ 3896071 w 8613217"/>
                <a:gd name="connsiteY237" fmla="*/ 6023464 h 6281670"/>
                <a:gd name="connsiteX238" fmla="*/ 3920972 w 8613217"/>
                <a:gd name="connsiteY238" fmla="*/ 5996544 h 6281670"/>
                <a:gd name="connsiteX239" fmla="*/ 3918953 w 8613217"/>
                <a:gd name="connsiteY239" fmla="*/ 6053077 h 6281670"/>
                <a:gd name="connsiteX240" fmla="*/ 3931741 w 8613217"/>
                <a:gd name="connsiteY240" fmla="*/ 6077978 h 6281670"/>
                <a:gd name="connsiteX241" fmla="*/ 3951931 w 8613217"/>
                <a:gd name="connsiteY241" fmla="*/ 6055769 h 6281670"/>
                <a:gd name="connsiteX242" fmla="*/ 3972121 w 8613217"/>
                <a:gd name="connsiteY242" fmla="*/ 5988468 h 6281670"/>
                <a:gd name="connsiteX243" fmla="*/ 3994331 w 8613217"/>
                <a:gd name="connsiteY243" fmla="*/ 5968277 h 6281670"/>
                <a:gd name="connsiteX244" fmla="*/ 4005099 w 8613217"/>
                <a:gd name="connsiteY244" fmla="*/ 5995198 h 6281670"/>
                <a:gd name="connsiteX245" fmla="*/ 4071054 w 8613217"/>
                <a:gd name="connsiteY245" fmla="*/ 6040290 h 6281670"/>
                <a:gd name="connsiteX246" fmla="*/ 4100667 w 8613217"/>
                <a:gd name="connsiteY246" fmla="*/ 6026829 h 6281670"/>
                <a:gd name="connsiteX247" fmla="*/ 4110089 w 8613217"/>
                <a:gd name="connsiteY247" fmla="*/ 5993179 h 6281670"/>
                <a:gd name="connsiteX248" fmla="*/ 4124895 w 8613217"/>
                <a:gd name="connsiteY248" fmla="*/ 6032214 h 6281670"/>
                <a:gd name="connsiteX249" fmla="*/ 4117492 w 8613217"/>
                <a:gd name="connsiteY249" fmla="*/ 6106918 h 6281670"/>
                <a:gd name="connsiteX250" fmla="*/ 4080476 w 8613217"/>
                <a:gd name="connsiteY250" fmla="*/ 6141242 h 6281670"/>
                <a:gd name="connsiteX251" fmla="*/ 4176717 w 8613217"/>
                <a:gd name="connsiteY251" fmla="*/ 6189025 h 6281670"/>
                <a:gd name="connsiteX252" fmla="*/ 4170660 w 8613217"/>
                <a:gd name="connsiteY252" fmla="*/ 6271133 h 6281670"/>
                <a:gd name="connsiteX253" fmla="*/ 4195562 w 8613217"/>
                <a:gd name="connsiteY253" fmla="*/ 6277863 h 6281670"/>
                <a:gd name="connsiteX254" fmla="*/ 4261517 w 8613217"/>
                <a:gd name="connsiteY254" fmla="*/ 6267768 h 6281670"/>
                <a:gd name="connsiteX255" fmla="*/ 4289784 w 8613217"/>
                <a:gd name="connsiteY255" fmla="*/ 6247578 h 6281670"/>
                <a:gd name="connsiteX256" fmla="*/ 4295840 w 8613217"/>
                <a:gd name="connsiteY256" fmla="*/ 6204505 h 6281670"/>
                <a:gd name="connsiteX257" fmla="*/ 4305936 w 8613217"/>
                <a:gd name="connsiteY257" fmla="*/ 6182969 h 6281670"/>
                <a:gd name="connsiteX258" fmla="*/ 4324107 w 8613217"/>
                <a:gd name="connsiteY258" fmla="*/ 6199794 h 6281670"/>
                <a:gd name="connsiteX259" fmla="*/ 4336894 w 8613217"/>
                <a:gd name="connsiteY259" fmla="*/ 6230752 h 6281670"/>
                <a:gd name="connsiteX260" fmla="*/ 4342951 w 8613217"/>
                <a:gd name="connsiteY260" fmla="*/ 6226714 h 6281670"/>
                <a:gd name="connsiteX261" fmla="*/ 4369872 w 8613217"/>
                <a:gd name="connsiteY261" fmla="*/ 6185660 h 6281670"/>
                <a:gd name="connsiteX262" fmla="*/ 4382659 w 8613217"/>
                <a:gd name="connsiteY262" fmla="*/ 6234791 h 6281670"/>
                <a:gd name="connsiteX263" fmla="*/ 4406888 w 8613217"/>
                <a:gd name="connsiteY263" fmla="*/ 6265749 h 6281670"/>
                <a:gd name="connsiteX264" fmla="*/ 4484284 w 8613217"/>
                <a:gd name="connsiteY264" fmla="*/ 6275171 h 6281670"/>
                <a:gd name="connsiteX265" fmla="*/ 4499090 w 8613217"/>
                <a:gd name="connsiteY265" fmla="*/ 6272479 h 6281670"/>
                <a:gd name="connsiteX266" fmla="*/ 4512551 w 8613217"/>
                <a:gd name="connsiteY266" fmla="*/ 6181622 h 6281670"/>
                <a:gd name="connsiteX267" fmla="*/ 4572449 w 8613217"/>
                <a:gd name="connsiteY267" fmla="*/ 6153356 h 6281670"/>
                <a:gd name="connsiteX268" fmla="*/ 4575814 w 8613217"/>
                <a:gd name="connsiteY268" fmla="*/ 6127781 h 6281670"/>
                <a:gd name="connsiteX269" fmla="*/ 4538125 w 8613217"/>
                <a:gd name="connsiteY269" fmla="*/ 6076633 h 6281670"/>
                <a:gd name="connsiteX270" fmla="*/ 4536779 w 8613217"/>
                <a:gd name="connsiteY270" fmla="*/ 6042309 h 6281670"/>
                <a:gd name="connsiteX271" fmla="*/ 4573122 w 8613217"/>
                <a:gd name="connsiteY271" fmla="*/ 6032214 h 6281670"/>
                <a:gd name="connsiteX272" fmla="*/ 4637731 w 8613217"/>
                <a:gd name="connsiteY272" fmla="*/ 6051058 h 6281670"/>
                <a:gd name="connsiteX273" fmla="*/ 4665997 w 8613217"/>
                <a:gd name="connsiteY273" fmla="*/ 6029522 h 6281670"/>
                <a:gd name="connsiteX274" fmla="*/ 4665997 w 8613217"/>
                <a:gd name="connsiteY274" fmla="*/ 5985776 h 6281670"/>
                <a:gd name="connsiteX275" fmla="*/ 4681477 w 8613217"/>
                <a:gd name="connsiteY275" fmla="*/ 5966931 h 6281670"/>
                <a:gd name="connsiteX276" fmla="*/ 4701667 w 8613217"/>
                <a:gd name="connsiteY276" fmla="*/ 5981065 h 6281670"/>
                <a:gd name="connsiteX277" fmla="*/ 4724550 w 8613217"/>
                <a:gd name="connsiteY277" fmla="*/ 6054423 h 6281670"/>
                <a:gd name="connsiteX278" fmla="*/ 4743394 w 8613217"/>
                <a:gd name="connsiteY278" fmla="*/ 6073268 h 6281670"/>
                <a:gd name="connsiteX279" fmla="*/ 4752143 w 8613217"/>
                <a:gd name="connsiteY279" fmla="*/ 6050385 h 6281670"/>
                <a:gd name="connsiteX280" fmla="*/ 4752143 w 8613217"/>
                <a:gd name="connsiteY280" fmla="*/ 5996544 h 6281670"/>
                <a:gd name="connsiteX281" fmla="*/ 4800600 w 8613217"/>
                <a:gd name="connsiteY281" fmla="*/ 6046347 h 6281670"/>
                <a:gd name="connsiteX282" fmla="*/ 4859825 w 8613217"/>
                <a:gd name="connsiteY282" fmla="*/ 6088747 h 6281670"/>
                <a:gd name="connsiteX283" fmla="*/ 4932511 w 8613217"/>
                <a:gd name="connsiteY283" fmla="*/ 6036252 h 6281670"/>
                <a:gd name="connsiteX284" fmla="*/ 4919050 w 8613217"/>
                <a:gd name="connsiteY284" fmla="*/ 5940011 h 6281670"/>
                <a:gd name="connsiteX285" fmla="*/ 4830213 w 8613217"/>
                <a:gd name="connsiteY285" fmla="*/ 5933281 h 6281670"/>
                <a:gd name="connsiteX286" fmla="*/ 4779064 w 8613217"/>
                <a:gd name="connsiteY286" fmla="*/ 5876074 h 6281670"/>
                <a:gd name="connsiteX287" fmla="*/ 4778391 w 8613217"/>
                <a:gd name="connsiteY287" fmla="*/ 5829637 h 6281670"/>
                <a:gd name="connsiteX288" fmla="*/ 5091342 w 8613217"/>
                <a:gd name="connsiteY288" fmla="*/ 5236712 h 6281670"/>
                <a:gd name="connsiteX289" fmla="*/ 5116243 w 8613217"/>
                <a:gd name="connsiteY289" fmla="*/ 5202389 h 6281670"/>
                <a:gd name="connsiteX290" fmla="*/ 5269690 w 8613217"/>
                <a:gd name="connsiteY290" fmla="*/ 5086631 h 6281670"/>
                <a:gd name="connsiteX291" fmla="*/ 5744837 w 8613217"/>
                <a:gd name="connsiteY291" fmla="*/ 4795889 h 6281670"/>
                <a:gd name="connsiteX292" fmla="*/ 5814830 w 8613217"/>
                <a:gd name="connsiteY292" fmla="*/ 4775699 h 6281670"/>
                <a:gd name="connsiteX293" fmla="*/ 6103553 w 8613217"/>
                <a:gd name="connsiteY293" fmla="*/ 4765603 h 6281670"/>
                <a:gd name="connsiteX294" fmla="*/ 7086824 w 8613217"/>
                <a:gd name="connsiteY294" fmla="*/ 4811369 h 6281670"/>
                <a:gd name="connsiteX295" fmla="*/ 7489959 w 8613217"/>
                <a:gd name="connsiteY295" fmla="*/ 4805311 h 6281670"/>
                <a:gd name="connsiteX296" fmla="*/ 7516880 w 8613217"/>
                <a:gd name="connsiteY296" fmla="*/ 4801946 h 6281670"/>
                <a:gd name="connsiteX297" fmla="*/ 7536397 w 8613217"/>
                <a:gd name="connsiteY297" fmla="*/ 4800600 h 6281670"/>
                <a:gd name="connsiteX298" fmla="*/ 7619850 w 8613217"/>
                <a:gd name="connsiteY298" fmla="*/ 4791178 h 6281670"/>
                <a:gd name="connsiteX299" fmla="*/ 7661577 w 8613217"/>
                <a:gd name="connsiteY299" fmla="*/ 4813388 h 6281670"/>
                <a:gd name="connsiteX300" fmla="*/ 7920014 w 8613217"/>
                <a:gd name="connsiteY300" fmla="*/ 5004523 h 6281670"/>
                <a:gd name="connsiteX301" fmla="*/ 8354780 w 8613217"/>
                <a:gd name="connsiteY301" fmla="*/ 4830886 h 6281670"/>
                <a:gd name="connsiteX302" fmla="*/ 8579567 w 8613217"/>
                <a:gd name="connsiteY302" fmla="*/ 4409580 h 6281670"/>
                <a:gd name="connsiteX303" fmla="*/ 8613217 w 8613217"/>
                <a:gd name="connsiteY303" fmla="*/ 4250076 h 6281670"/>
                <a:gd name="connsiteX304" fmla="*/ 8613217 w 8613217"/>
                <a:gd name="connsiteY304" fmla="*/ 4196235 h 6281670"/>
                <a:gd name="connsiteX305" fmla="*/ 8420062 w 8613217"/>
                <a:gd name="connsiteY305" fmla="*/ 4211041 h 6281670"/>
                <a:gd name="connsiteX306" fmla="*/ 4571776 w 8613217"/>
                <a:gd name="connsiteY306" fmla="*/ 915970 h 6281670"/>
                <a:gd name="connsiteX307" fmla="*/ 4583890 w 8613217"/>
                <a:gd name="connsiteY307" fmla="*/ 888377 h 6281670"/>
                <a:gd name="connsiteX308" fmla="*/ 4571776 w 8613217"/>
                <a:gd name="connsiteY308" fmla="*/ 915970 h 6281670"/>
                <a:gd name="connsiteX309" fmla="*/ 2362948 w 8613217"/>
                <a:gd name="connsiteY309" fmla="*/ 965100 h 6281670"/>
                <a:gd name="connsiteX310" fmla="*/ 2363621 w 8613217"/>
                <a:gd name="connsiteY310" fmla="*/ 962408 h 6281670"/>
                <a:gd name="connsiteX311" fmla="*/ 2368332 w 8613217"/>
                <a:gd name="connsiteY311" fmla="*/ 967119 h 6281670"/>
                <a:gd name="connsiteX312" fmla="*/ 2362948 w 8613217"/>
                <a:gd name="connsiteY312" fmla="*/ 965100 h 6281670"/>
                <a:gd name="connsiteX313" fmla="*/ 2435633 w 8613217"/>
                <a:gd name="connsiteY313" fmla="*/ 1055284 h 6281670"/>
                <a:gd name="connsiteX314" fmla="*/ 2426211 w 8613217"/>
                <a:gd name="connsiteY314" fmla="*/ 1053265 h 6281670"/>
                <a:gd name="connsiteX315" fmla="*/ 2370351 w 8613217"/>
                <a:gd name="connsiteY315" fmla="*/ 968465 h 6281670"/>
                <a:gd name="connsiteX316" fmla="*/ 2432268 w 8613217"/>
                <a:gd name="connsiteY316" fmla="*/ 1045862 h 6281670"/>
                <a:gd name="connsiteX317" fmla="*/ 2435633 w 8613217"/>
                <a:gd name="connsiteY317" fmla="*/ 1055284 h 6281670"/>
                <a:gd name="connsiteX318" fmla="*/ 695895 w 8613217"/>
                <a:gd name="connsiteY318" fmla="*/ 1016922 h 6281670"/>
                <a:gd name="connsiteX319" fmla="*/ 692530 w 8613217"/>
                <a:gd name="connsiteY319" fmla="*/ 1005481 h 6281670"/>
                <a:gd name="connsiteX320" fmla="*/ 695895 w 8613217"/>
                <a:gd name="connsiteY320" fmla="*/ 1016922 h 6281670"/>
                <a:gd name="connsiteX321" fmla="*/ 4511205 w 8613217"/>
                <a:gd name="connsiteY321" fmla="*/ 6014042 h 6281670"/>
                <a:gd name="connsiteX322" fmla="*/ 4537452 w 8613217"/>
                <a:gd name="connsiteY322" fmla="*/ 5944049 h 6281670"/>
                <a:gd name="connsiteX323" fmla="*/ 4511205 w 8613217"/>
                <a:gd name="connsiteY323" fmla="*/ 6014042 h 6281670"/>
                <a:gd name="connsiteX324" fmla="*/ 4750797 w 8613217"/>
                <a:gd name="connsiteY324" fmla="*/ 5917128 h 6281670"/>
                <a:gd name="connsiteX325" fmla="*/ 4741375 w 8613217"/>
                <a:gd name="connsiteY325" fmla="*/ 5939338 h 6281670"/>
                <a:gd name="connsiteX326" fmla="*/ 4732626 w 8613217"/>
                <a:gd name="connsiteY326" fmla="*/ 5935300 h 6281670"/>
                <a:gd name="connsiteX327" fmla="*/ 4727915 w 8613217"/>
                <a:gd name="connsiteY327" fmla="*/ 5907706 h 6281670"/>
                <a:gd name="connsiteX328" fmla="*/ 4750797 w 8613217"/>
                <a:gd name="connsiteY328" fmla="*/ 5875402 h 6281670"/>
                <a:gd name="connsiteX329" fmla="*/ 4750797 w 8613217"/>
                <a:gd name="connsiteY329" fmla="*/ 5917128 h 6281670"/>
                <a:gd name="connsiteX330" fmla="*/ 4875978 w 8613217"/>
                <a:gd name="connsiteY330" fmla="*/ 5457461 h 6281670"/>
                <a:gd name="connsiteX331" fmla="*/ 4616868 w 8613217"/>
                <a:gd name="connsiteY331" fmla="*/ 5877421 h 6281670"/>
                <a:gd name="connsiteX332" fmla="*/ 4562354 w 8613217"/>
                <a:gd name="connsiteY332" fmla="*/ 5884824 h 6281670"/>
                <a:gd name="connsiteX333" fmla="*/ 4880015 w 8613217"/>
                <a:gd name="connsiteY333" fmla="*/ 5419772 h 6281670"/>
                <a:gd name="connsiteX334" fmla="*/ 4875978 w 8613217"/>
                <a:gd name="connsiteY334" fmla="*/ 5457461 h 6281670"/>
                <a:gd name="connsiteX335" fmla="*/ 5020675 w 8613217"/>
                <a:gd name="connsiteY335" fmla="*/ 5141145 h 6281670"/>
                <a:gd name="connsiteX336" fmla="*/ 4989717 w 8613217"/>
                <a:gd name="connsiteY336" fmla="*/ 5179506 h 6281670"/>
                <a:gd name="connsiteX337" fmla="*/ 4445922 w 8613217"/>
                <a:gd name="connsiteY337" fmla="*/ 5878767 h 6281670"/>
                <a:gd name="connsiteX338" fmla="*/ 4415637 w 8613217"/>
                <a:gd name="connsiteY338" fmla="*/ 5953471 h 6281670"/>
                <a:gd name="connsiteX339" fmla="*/ 4357085 w 8613217"/>
                <a:gd name="connsiteY339" fmla="*/ 6075286 h 6281670"/>
                <a:gd name="connsiteX340" fmla="*/ 4338240 w 8613217"/>
                <a:gd name="connsiteY340" fmla="*/ 6125762 h 6281670"/>
                <a:gd name="connsiteX341" fmla="*/ 4322761 w 8613217"/>
                <a:gd name="connsiteY341" fmla="*/ 6080671 h 6281670"/>
                <a:gd name="connsiteX342" fmla="*/ 4306609 w 8613217"/>
                <a:gd name="connsiteY342" fmla="*/ 6061826 h 6281670"/>
                <a:gd name="connsiteX343" fmla="*/ 4295168 w 8613217"/>
                <a:gd name="connsiteY343" fmla="*/ 6082689 h 6281670"/>
                <a:gd name="connsiteX344" fmla="*/ 4292475 w 8613217"/>
                <a:gd name="connsiteY344" fmla="*/ 6112302 h 6281670"/>
                <a:gd name="connsiteX345" fmla="*/ 4277669 w 8613217"/>
                <a:gd name="connsiteY345" fmla="*/ 6097496 h 6281670"/>
                <a:gd name="connsiteX346" fmla="*/ 4183447 w 8613217"/>
                <a:gd name="connsiteY346" fmla="*/ 5282478 h 6281670"/>
                <a:gd name="connsiteX347" fmla="*/ 4412945 w 8613217"/>
                <a:gd name="connsiteY347" fmla="*/ 4743394 h 6281670"/>
                <a:gd name="connsiteX348" fmla="*/ 5036828 w 8613217"/>
                <a:gd name="connsiteY348" fmla="*/ 3935106 h 6281670"/>
                <a:gd name="connsiteX349" fmla="*/ 5054999 w 8613217"/>
                <a:gd name="connsiteY349" fmla="*/ 3966064 h 6281670"/>
                <a:gd name="connsiteX350" fmla="*/ 5020675 w 8613217"/>
                <a:gd name="connsiteY35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504378 w 8613217"/>
                <a:gd name="connsiteY161" fmla="*/ 2605906 h 6281670"/>
                <a:gd name="connsiteX162" fmla="*/ 3733875 w 8613217"/>
                <a:gd name="connsiteY162" fmla="*/ 3249979 h 6281670"/>
                <a:gd name="connsiteX163" fmla="*/ 3823385 w 8613217"/>
                <a:gd name="connsiteY163" fmla="*/ 4359777 h 6281670"/>
                <a:gd name="connsiteX164" fmla="*/ 3816655 w 8613217"/>
                <a:gd name="connsiteY164" fmla="*/ 4369199 h 6281670"/>
                <a:gd name="connsiteX165" fmla="*/ 3800503 w 8613217"/>
                <a:gd name="connsiteY165" fmla="*/ 4322761 h 6281670"/>
                <a:gd name="connsiteX166" fmla="*/ 3407464 w 8613217"/>
                <a:gd name="connsiteY166" fmla="*/ 3663208 h 6281670"/>
                <a:gd name="connsiteX167" fmla="*/ 2516395 w 8613217"/>
                <a:gd name="connsiteY167" fmla="*/ 2980101 h 6281670"/>
                <a:gd name="connsiteX168" fmla="*/ 2502934 w 8613217"/>
                <a:gd name="connsiteY168" fmla="*/ 2971351 h 6281670"/>
                <a:gd name="connsiteX169" fmla="*/ 2390541 w 8613217"/>
                <a:gd name="connsiteY169" fmla="*/ 2898666 h 6281670"/>
                <a:gd name="connsiteX170" fmla="*/ 2247863 w 8613217"/>
                <a:gd name="connsiteY170" fmla="*/ 2802425 h 6281670"/>
                <a:gd name="connsiteX171" fmla="*/ 2055381 w 8613217"/>
                <a:gd name="connsiteY171" fmla="*/ 2665131 h 6281670"/>
                <a:gd name="connsiteX172" fmla="*/ 1471879 w 8613217"/>
                <a:gd name="connsiteY172" fmla="*/ 2148930 h 6281670"/>
                <a:gd name="connsiteX173" fmla="*/ 1461111 w 8613217"/>
                <a:gd name="connsiteY173" fmla="*/ 2109895 h 6281670"/>
                <a:gd name="connsiteX174" fmla="*/ 1501492 w 8613217"/>
                <a:gd name="connsiteY174" fmla="*/ 1918759 h 6281670"/>
                <a:gd name="connsiteX175" fmla="*/ 1395155 w 8613217"/>
                <a:gd name="connsiteY175" fmla="*/ 1570812 h 6281670"/>
                <a:gd name="connsiteX176" fmla="*/ 937507 w 8613217"/>
                <a:gd name="connsiteY176" fmla="*/ 860783 h 6281670"/>
                <a:gd name="connsiteX177" fmla="*/ 682435 w 8613217"/>
                <a:gd name="connsiteY177" fmla="*/ 471109 h 6281670"/>
                <a:gd name="connsiteX178" fmla="*/ 590905 w 8613217"/>
                <a:gd name="connsiteY178" fmla="*/ 214691 h 6281670"/>
                <a:gd name="connsiteX179" fmla="*/ 581483 w 8613217"/>
                <a:gd name="connsiteY179" fmla="*/ 222767 h 6281670"/>
                <a:gd name="connsiteX180" fmla="*/ 555909 w 8613217"/>
                <a:gd name="connsiteY180" fmla="*/ 262475 h 6281670"/>
                <a:gd name="connsiteX181" fmla="*/ 423998 w 8613217"/>
                <a:gd name="connsiteY181" fmla="*/ 619845 h 6281670"/>
                <a:gd name="connsiteX182" fmla="*/ 443515 w 8613217"/>
                <a:gd name="connsiteY182" fmla="*/ 1227575 h 6281670"/>
                <a:gd name="connsiteX183" fmla="*/ 806942 w 8613217"/>
                <a:gd name="connsiteY183" fmla="*/ 1996156 h 6281670"/>
                <a:gd name="connsiteX184" fmla="*/ 1087589 w 8613217"/>
                <a:gd name="connsiteY184" fmla="*/ 2216231 h 6281670"/>
                <a:gd name="connsiteX185" fmla="*/ 1317086 w 8613217"/>
                <a:gd name="connsiteY185" fmla="*/ 2233729 h 6281670"/>
                <a:gd name="connsiteX186" fmla="*/ 1327181 w 8613217"/>
                <a:gd name="connsiteY186" fmla="*/ 2198060 h 6281670"/>
                <a:gd name="connsiteX187" fmla="*/ 816364 w 8613217"/>
                <a:gd name="connsiteY187" fmla="*/ 1324489 h 6281670"/>
                <a:gd name="connsiteX188" fmla="*/ 702625 w 8613217"/>
                <a:gd name="connsiteY188" fmla="*/ 1031056 h 6281670"/>
                <a:gd name="connsiteX189" fmla="*/ 767908 w 8613217"/>
                <a:gd name="connsiteY189" fmla="*/ 1173061 h 6281670"/>
                <a:gd name="connsiteX190" fmla="*/ 1444285 w 8613217"/>
                <a:gd name="connsiteY190" fmla="*/ 2226326 h 6281670"/>
                <a:gd name="connsiteX191" fmla="*/ 2209501 w 8613217"/>
                <a:gd name="connsiteY191" fmla="*/ 2876457 h 6281670"/>
                <a:gd name="connsiteX192" fmla="*/ 2308434 w 8613217"/>
                <a:gd name="connsiteY192" fmla="*/ 2939720 h 6281670"/>
                <a:gd name="connsiteX193" fmla="*/ 2340738 w 8613217"/>
                <a:gd name="connsiteY193" fmla="*/ 2972025 h 6281670"/>
                <a:gd name="connsiteX194" fmla="*/ 2302377 w 8613217"/>
                <a:gd name="connsiteY194" fmla="*/ 2972025 h 6281670"/>
                <a:gd name="connsiteX195" fmla="*/ 2266034 w 8613217"/>
                <a:gd name="connsiteY195" fmla="*/ 2967313 h 6281670"/>
                <a:gd name="connsiteX196" fmla="*/ 1817807 w 8613217"/>
                <a:gd name="connsiteY196" fmla="*/ 3025866 h 6281670"/>
                <a:gd name="connsiteX197" fmla="*/ 1007500 w 8613217"/>
                <a:gd name="connsiteY197" fmla="*/ 3309877 h 6281670"/>
                <a:gd name="connsiteX198" fmla="*/ 960389 w 8613217"/>
                <a:gd name="connsiteY198" fmla="*/ 3293725 h 6281670"/>
                <a:gd name="connsiteX199" fmla="*/ 446207 w 8613217"/>
                <a:gd name="connsiteY199" fmla="*/ 3134221 h 6281670"/>
                <a:gd name="connsiteX200" fmla="*/ 217383 w 8613217"/>
                <a:gd name="connsiteY200" fmla="*/ 3227096 h 6281670"/>
                <a:gd name="connsiteX201" fmla="*/ 0 w 8613217"/>
                <a:gd name="connsiteY201" fmla="*/ 3236518 h 6281670"/>
                <a:gd name="connsiteX202" fmla="*/ 0 w 8613217"/>
                <a:gd name="connsiteY202" fmla="*/ 3330740 h 6281670"/>
                <a:gd name="connsiteX203" fmla="*/ 9422 w 8613217"/>
                <a:gd name="connsiteY203" fmla="*/ 3346892 h 6281670"/>
                <a:gd name="connsiteX204" fmla="*/ 255072 w 8613217"/>
                <a:gd name="connsiteY204" fmla="*/ 3717723 h 6281670"/>
                <a:gd name="connsiteX205" fmla="*/ 747044 w 8613217"/>
                <a:gd name="connsiteY205" fmla="*/ 3826078 h 6281670"/>
                <a:gd name="connsiteX206" fmla="*/ 1016249 w 8613217"/>
                <a:gd name="connsiteY206" fmla="*/ 3490244 h 6281670"/>
                <a:gd name="connsiteX207" fmla="*/ 981253 w 8613217"/>
                <a:gd name="connsiteY207" fmla="*/ 3461305 h 6281670"/>
                <a:gd name="connsiteX208" fmla="*/ 563312 w 8613217"/>
                <a:gd name="connsiteY208" fmla="*/ 3490917 h 6281670"/>
                <a:gd name="connsiteX209" fmla="*/ 390347 w 8613217"/>
                <a:gd name="connsiteY209" fmla="*/ 3460632 h 6281670"/>
                <a:gd name="connsiteX210" fmla="*/ 489953 w 8613217"/>
                <a:gd name="connsiteY210" fmla="*/ 3463997 h 6281670"/>
                <a:gd name="connsiteX211" fmla="*/ 903183 w 8613217"/>
                <a:gd name="connsiteY211" fmla="*/ 3408137 h 6281670"/>
                <a:gd name="connsiteX212" fmla="*/ 1043170 w 8613217"/>
                <a:gd name="connsiteY212" fmla="*/ 3372467 h 6281670"/>
                <a:gd name="connsiteX213" fmla="*/ 1508895 w 8613217"/>
                <a:gd name="connsiteY213" fmla="*/ 3218347 h 6281670"/>
                <a:gd name="connsiteX214" fmla="*/ 1912029 w 8613217"/>
                <a:gd name="connsiteY214" fmla="*/ 3101243 h 6281670"/>
                <a:gd name="connsiteX215" fmla="*/ 1912029 w 8613217"/>
                <a:gd name="connsiteY215" fmla="*/ 3101243 h 6281670"/>
                <a:gd name="connsiteX216" fmla="*/ 1924816 w 8613217"/>
                <a:gd name="connsiteY216" fmla="*/ 3099224 h 6281670"/>
                <a:gd name="connsiteX217" fmla="*/ 1986061 w 8613217"/>
                <a:gd name="connsiteY217" fmla="*/ 3087783 h 6281670"/>
                <a:gd name="connsiteX218" fmla="*/ 1992791 w 8613217"/>
                <a:gd name="connsiteY218" fmla="*/ 3087110 h 6281670"/>
                <a:gd name="connsiteX219" fmla="*/ 2087013 w 8613217"/>
                <a:gd name="connsiteY219" fmla="*/ 3074322 h 6281670"/>
                <a:gd name="connsiteX220" fmla="*/ 2113933 w 8613217"/>
                <a:gd name="connsiteY220" fmla="*/ 3072976 h 6281670"/>
                <a:gd name="connsiteX221" fmla="*/ 2118644 w 8613217"/>
                <a:gd name="connsiteY221" fmla="*/ 3064227 h 6281670"/>
                <a:gd name="connsiteX222" fmla="*/ 2257958 w 8613217"/>
                <a:gd name="connsiteY222" fmla="*/ 3064227 h 6281670"/>
                <a:gd name="connsiteX223" fmla="*/ 2262669 w 8613217"/>
                <a:gd name="connsiteY223" fmla="*/ 3072976 h 6281670"/>
                <a:gd name="connsiteX224" fmla="*/ 2434960 w 8613217"/>
                <a:gd name="connsiteY224" fmla="*/ 3101243 h 6281670"/>
                <a:gd name="connsiteX225" fmla="*/ 2635518 w 8613217"/>
                <a:gd name="connsiteY225" fmla="*/ 3164506 h 6281670"/>
                <a:gd name="connsiteX226" fmla="*/ 3038653 w 8613217"/>
                <a:gd name="connsiteY226" fmla="*/ 3453902 h 6281670"/>
                <a:gd name="connsiteX227" fmla="*/ 3580428 w 8613217"/>
                <a:gd name="connsiteY227" fmla="*/ 4087880 h 6281670"/>
                <a:gd name="connsiteX228" fmla="*/ 3776274 w 8613217"/>
                <a:gd name="connsiteY228" fmla="*/ 4626290 h 6281670"/>
                <a:gd name="connsiteX229" fmla="*/ 3813963 w 8613217"/>
                <a:gd name="connsiteY229" fmla="*/ 4802619 h 6281670"/>
                <a:gd name="connsiteX230" fmla="*/ 3811944 w 8613217"/>
                <a:gd name="connsiteY230" fmla="*/ 5407658 h 6281670"/>
                <a:gd name="connsiteX231" fmla="*/ 3881265 w 8613217"/>
                <a:gd name="connsiteY231" fmla="*/ 5874056 h 6281670"/>
                <a:gd name="connsiteX232" fmla="*/ 3879919 w 8613217"/>
                <a:gd name="connsiteY232" fmla="*/ 5898957 h 6281670"/>
                <a:gd name="connsiteX233" fmla="*/ 3757430 w 8613217"/>
                <a:gd name="connsiteY233" fmla="*/ 5946068 h 6281670"/>
                <a:gd name="connsiteX234" fmla="*/ 3743970 w 8613217"/>
                <a:gd name="connsiteY234" fmla="*/ 6053750 h 6281670"/>
                <a:gd name="connsiteX235" fmla="*/ 3803195 w 8613217"/>
                <a:gd name="connsiteY235" fmla="*/ 6092112 h 6281670"/>
                <a:gd name="connsiteX236" fmla="*/ 3896071 w 8613217"/>
                <a:gd name="connsiteY236" fmla="*/ 6023464 h 6281670"/>
                <a:gd name="connsiteX237" fmla="*/ 3920972 w 8613217"/>
                <a:gd name="connsiteY237" fmla="*/ 5996544 h 6281670"/>
                <a:gd name="connsiteX238" fmla="*/ 3918953 w 8613217"/>
                <a:gd name="connsiteY238" fmla="*/ 6053077 h 6281670"/>
                <a:gd name="connsiteX239" fmla="*/ 3931741 w 8613217"/>
                <a:gd name="connsiteY239" fmla="*/ 6077978 h 6281670"/>
                <a:gd name="connsiteX240" fmla="*/ 3951931 w 8613217"/>
                <a:gd name="connsiteY240" fmla="*/ 6055769 h 6281670"/>
                <a:gd name="connsiteX241" fmla="*/ 3972121 w 8613217"/>
                <a:gd name="connsiteY241" fmla="*/ 5988468 h 6281670"/>
                <a:gd name="connsiteX242" fmla="*/ 3994331 w 8613217"/>
                <a:gd name="connsiteY242" fmla="*/ 5968277 h 6281670"/>
                <a:gd name="connsiteX243" fmla="*/ 4005099 w 8613217"/>
                <a:gd name="connsiteY243" fmla="*/ 5995198 h 6281670"/>
                <a:gd name="connsiteX244" fmla="*/ 4071054 w 8613217"/>
                <a:gd name="connsiteY244" fmla="*/ 6040290 h 6281670"/>
                <a:gd name="connsiteX245" fmla="*/ 4100667 w 8613217"/>
                <a:gd name="connsiteY245" fmla="*/ 6026829 h 6281670"/>
                <a:gd name="connsiteX246" fmla="*/ 4110089 w 8613217"/>
                <a:gd name="connsiteY246" fmla="*/ 5993179 h 6281670"/>
                <a:gd name="connsiteX247" fmla="*/ 4124895 w 8613217"/>
                <a:gd name="connsiteY247" fmla="*/ 6032214 h 6281670"/>
                <a:gd name="connsiteX248" fmla="*/ 4117492 w 8613217"/>
                <a:gd name="connsiteY248" fmla="*/ 6106918 h 6281670"/>
                <a:gd name="connsiteX249" fmla="*/ 4080476 w 8613217"/>
                <a:gd name="connsiteY249" fmla="*/ 6141242 h 6281670"/>
                <a:gd name="connsiteX250" fmla="*/ 4176717 w 8613217"/>
                <a:gd name="connsiteY250" fmla="*/ 6189025 h 6281670"/>
                <a:gd name="connsiteX251" fmla="*/ 4170660 w 8613217"/>
                <a:gd name="connsiteY251" fmla="*/ 6271133 h 6281670"/>
                <a:gd name="connsiteX252" fmla="*/ 4195562 w 8613217"/>
                <a:gd name="connsiteY252" fmla="*/ 6277863 h 6281670"/>
                <a:gd name="connsiteX253" fmla="*/ 4261517 w 8613217"/>
                <a:gd name="connsiteY253" fmla="*/ 6267768 h 6281670"/>
                <a:gd name="connsiteX254" fmla="*/ 4289784 w 8613217"/>
                <a:gd name="connsiteY254" fmla="*/ 6247578 h 6281670"/>
                <a:gd name="connsiteX255" fmla="*/ 4295840 w 8613217"/>
                <a:gd name="connsiteY255" fmla="*/ 6204505 h 6281670"/>
                <a:gd name="connsiteX256" fmla="*/ 4305936 w 8613217"/>
                <a:gd name="connsiteY256" fmla="*/ 6182969 h 6281670"/>
                <a:gd name="connsiteX257" fmla="*/ 4324107 w 8613217"/>
                <a:gd name="connsiteY257" fmla="*/ 6199794 h 6281670"/>
                <a:gd name="connsiteX258" fmla="*/ 4336894 w 8613217"/>
                <a:gd name="connsiteY258" fmla="*/ 6230752 h 6281670"/>
                <a:gd name="connsiteX259" fmla="*/ 4342951 w 8613217"/>
                <a:gd name="connsiteY259" fmla="*/ 6226714 h 6281670"/>
                <a:gd name="connsiteX260" fmla="*/ 4369872 w 8613217"/>
                <a:gd name="connsiteY260" fmla="*/ 6185660 h 6281670"/>
                <a:gd name="connsiteX261" fmla="*/ 4382659 w 8613217"/>
                <a:gd name="connsiteY261" fmla="*/ 6234791 h 6281670"/>
                <a:gd name="connsiteX262" fmla="*/ 4406888 w 8613217"/>
                <a:gd name="connsiteY262" fmla="*/ 6265749 h 6281670"/>
                <a:gd name="connsiteX263" fmla="*/ 4484284 w 8613217"/>
                <a:gd name="connsiteY263" fmla="*/ 6275171 h 6281670"/>
                <a:gd name="connsiteX264" fmla="*/ 4499090 w 8613217"/>
                <a:gd name="connsiteY264" fmla="*/ 6272479 h 6281670"/>
                <a:gd name="connsiteX265" fmla="*/ 4512551 w 8613217"/>
                <a:gd name="connsiteY265" fmla="*/ 6181622 h 6281670"/>
                <a:gd name="connsiteX266" fmla="*/ 4572449 w 8613217"/>
                <a:gd name="connsiteY266" fmla="*/ 6153356 h 6281670"/>
                <a:gd name="connsiteX267" fmla="*/ 4575814 w 8613217"/>
                <a:gd name="connsiteY267" fmla="*/ 6127781 h 6281670"/>
                <a:gd name="connsiteX268" fmla="*/ 4538125 w 8613217"/>
                <a:gd name="connsiteY268" fmla="*/ 6076633 h 6281670"/>
                <a:gd name="connsiteX269" fmla="*/ 4536779 w 8613217"/>
                <a:gd name="connsiteY269" fmla="*/ 6042309 h 6281670"/>
                <a:gd name="connsiteX270" fmla="*/ 4573122 w 8613217"/>
                <a:gd name="connsiteY270" fmla="*/ 6032214 h 6281670"/>
                <a:gd name="connsiteX271" fmla="*/ 4637731 w 8613217"/>
                <a:gd name="connsiteY271" fmla="*/ 6051058 h 6281670"/>
                <a:gd name="connsiteX272" fmla="*/ 4665997 w 8613217"/>
                <a:gd name="connsiteY272" fmla="*/ 6029522 h 6281670"/>
                <a:gd name="connsiteX273" fmla="*/ 4665997 w 8613217"/>
                <a:gd name="connsiteY273" fmla="*/ 5985776 h 6281670"/>
                <a:gd name="connsiteX274" fmla="*/ 4681477 w 8613217"/>
                <a:gd name="connsiteY274" fmla="*/ 5966931 h 6281670"/>
                <a:gd name="connsiteX275" fmla="*/ 4701667 w 8613217"/>
                <a:gd name="connsiteY275" fmla="*/ 5981065 h 6281670"/>
                <a:gd name="connsiteX276" fmla="*/ 4724550 w 8613217"/>
                <a:gd name="connsiteY276" fmla="*/ 6054423 h 6281670"/>
                <a:gd name="connsiteX277" fmla="*/ 4743394 w 8613217"/>
                <a:gd name="connsiteY277" fmla="*/ 6073268 h 6281670"/>
                <a:gd name="connsiteX278" fmla="*/ 4752143 w 8613217"/>
                <a:gd name="connsiteY278" fmla="*/ 6050385 h 6281670"/>
                <a:gd name="connsiteX279" fmla="*/ 4752143 w 8613217"/>
                <a:gd name="connsiteY279" fmla="*/ 5996544 h 6281670"/>
                <a:gd name="connsiteX280" fmla="*/ 4800600 w 8613217"/>
                <a:gd name="connsiteY280" fmla="*/ 6046347 h 6281670"/>
                <a:gd name="connsiteX281" fmla="*/ 4859825 w 8613217"/>
                <a:gd name="connsiteY281" fmla="*/ 6088747 h 6281670"/>
                <a:gd name="connsiteX282" fmla="*/ 4932511 w 8613217"/>
                <a:gd name="connsiteY282" fmla="*/ 6036252 h 6281670"/>
                <a:gd name="connsiteX283" fmla="*/ 4919050 w 8613217"/>
                <a:gd name="connsiteY283" fmla="*/ 5940011 h 6281670"/>
                <a:gd name="connsiteX284" fmla="*/ 4830213 w 8613217"/>
                <a:gd name="connsiteY284" fmla="*/ 5933281 h 6281670"/>
                <a:gd name="connsiteX285" fmla="*/ 4779064 w 8613217"/>
                <a:gd name="connsiteY285" fmla="*/ 5876074 h 6281670"/>
                <a:gd name="connsiteX286" fmla="*/ 4778391 w 8613217"/>
                <a:gd name="connsiteY286" fmla="*/ 5829637 h 6281670"/>
                <a:gd name="connsiteX287" fmla="*/ 5091342 w 8613217"/>
                <a:gd name="connsiteY287" fmla="*/ 5236712 h 6281670"/>
                <a:gd name="connsiteX288" fmla="*/ 5116243 w 8613217"/>
                <a:gd name="connsiteY288" fmla="*/ 5202389 h 6281670"/>
                <a:gd name="connsiteX289" fmla="*/ 5269690 w 8613217"/>
                <a:gd name="connsiteY289" fmla="*/ 5086631 h 6281670"/>
                <a:gd name="connsiteX290" fmla="*/ 5744837 w 8613217"/>
                <a:gd name="connsiteY290" fmla="*/ 4795889 h 6281670"/>
                <a:gd name="connsiteX291" fmla="*/ 5814830 w 8613217"/>
                <a:gd name="connsiteY291" fmla="*/ 4775699 h 6281670"/>
                <a:gd name="connsiteX292" fmla="*/ 6103553 w 8613217"/>
                <a:gd name="connsiteY292" fmla="*/ 4765603 h 6281670"/>
                <a:gd name="connsiteX293" fmla="*/ 7086824 w 8613217"/>
                <a:gd name="connsiteY293" fmla="*/ 4811369 h 6281670"/>
                <a:gd name="connsiteX294" fmla="*/ 7489959 w 8613217"/>
                <a:gd name="connsiteY294" fmla="*/ 4805311 h 6281670"/>
                <a:gd name="connsiteX295" fmla="*/ 7516880 w 8613217"/>
                <a:gd name="connsiteY295" fmla="*/ 4801946 h 6281670"/>
                <a:gd name="connsiteX296" fmla="*/ 7536397 w 8613217"/>
                <a:gd name="connsiteY296" fmla="*/ 4800600 h 6281670"/>
                <a:gd name="connsiteX297" fmla="*/ 7619850 w 8613217"/>
                <a:gd name="connsiteY297" fmla="*/ 4791178 h 6281670"/>
                <a:gd name="connsiteX298" fmla="*/ 7661577 w 8613217"/>
                <a:gd name="connsiteY298" fmla="*/ 4813388 h 6281670"/>
                <a:gd name="connsiteX299" fmla="*/ 7920014 w 8613217"/>
                <a:gd name="connsiteY299" fmla="*/ 5004523 h 6281670"/>
                <a:gd name="connsiteX300" fmla="*/ 8354780 w 8613217"/>
                <a:gd name="connsiteY300" fmla="*/ 4830886 h 6281670"/>
                <a:gd name="connsiteX301" fmla="*/ 8579567 w 8613217"/>
                <a:gd name="connsiteY301" fmla="*/ 4409580 h 6281670"/>
                <a:gd name="connsiteX302" fmla="*/ 8613217 w 8613217"/>
                <a:gd name="connsiteY302" fmla="*/ 4250076 h 6281670"/>
                <a:gd name="connsiteX303" fmla="*/ 8613217 w 8613217"/>
                <a:gd name="connsiteY303" fmla="*/ 4196235 h 6281670"/>
                <a:gd name="connsiteX304" fmla="*/ 8420062 w 8613217"/>
                <a:gd name="connsiteY304" fmla="*/ 4211041 h 6281670"/>
                <a:gd name="connsiteX305" fmla="*/ 4571776 w 8613217"/>
                <a:gd name="connsiteY305" fmla="*/ 915970 h 6281670"/>
                <a:gd name="connsiteX306" fmla="*/ 4583890 w 8613217"/>
                <a:gd name="connsiteY306" fmla="*/ 888377 h 6281670"/>
                <a:gd name="connsiteX307" fmla="*/ 4571776 w 8613217"/>
                <a:gd name="connsiteY307" fmla="*/ 915970 h 6281670"/>
                <a:gd name="connsiteX308" fmla="*/ 2362948 w 8613217"/>
                <a:gd name="connsiteY308" fmla="*/ 965100 h 6281670"/>
                <a:gd name="connsiteX309" fmla="*/ 2363621 w 8613217"/>
                <a:gd name="connsiteY309" fmla="*/ 962408 h 6281670"/>
                <a:gd name="connsiteX310" fmla="*/ 2368332 w 8613217"/>
                <a:gd name="connsiteY310" fmla="*/ 967119 h 6281670"/>
                <a:gd name="connsiteX311" fmla="*/ 2362948 w 8613217"/>
                <a:gd name="connsiteY311" fmla="*/ 965100 h 6281670"/>
                <a:gd name="connsiteX312" fmla="*/ 2435633 w 8613217"/>
                <a:gd name="connsiteY312" fmla="*/ 1055284 h 6281670"/>
                <a:gd name="connsiteX313" fmla="*/ 2426211 w 8613217"/>
                <a:gd name="connsiteY313" fmla="*/ 1053265 h 6281670"/>
                <a:gd name="connsiteX314" fmla="*/ 2370351 w 8613217"/>
                <a:gd name="connsiteY314" fmla="*/ 968465 h 6281670"/>
                <a:gd name="connsiteX315" fmla="*/ 2432268 w 8613217"/>
                <a:gd name="connsiteY315" fmla="*/ 1045862 h 6281670"/>
                <a:gd name="connsiteX316" fmla="*/ 2435633 w 8613217"/>
                <a:gd name="connsiteY316" fmla="*/ 1055284 h 6281670"/>
                <a:gd name="connsiteX317" fmla="*/ 695895 w 8613217"/>
                <a:gd name="connsiteY317" fmla="*/ 1016922 h 6281670"/>
                <a:gd name="connsiteX318" fmla="*/ 692530 w 8613217"/>
                <a:gd name="connsiteY318" fmla="*/ 1005481 h 6281670"/>
                <a:gd name="connsiteX319" fmla="*/ 695895 w 8613217"/>
                <a:gd name="connsiteY319" fmla="*/ 1016922 h 6281670"/>
                <a:gd name="connsiteX320" fmla="*/ 4511205 w 8613217"/>
                <a:gd name="connsiteY320" fmla="*/ 6014042 h 6281670"/>
                <a:gd name="connsiteX321" fmla="*/ 4537452 w 8613217"/>
                <a:gd name="connsiteY321" fmla="*/ 5944049 h 6281670"/>
                <a:gd name="connsiteX322" fmla="*/ 4511205 w 8613217"/>
                <a:gd name="connsiteY322" fmla="*/ 6014042 h 6281670"/>
                <a:gd name="connsiteX323" fmla="*/ 4750797 w 8613217"/>
                <a:gd name="connsiteY323" fmla="*/ 5917128 h 6281670"/>
                <a:gd name="connsiteX324" fmla="*/ 4741375 w 8613217"/>
                <a:gd name="connsiteY324" fmla="*/ 5939338 h 6281670"/>
                <a:gd name="connsiteX325" fmla="*/ 4732626 w 8613217"/>
                <a:gd name="connsiteY325" fmla="*/ 5935300 h 6281670"/>
                <a:gd name="connsiteX326" fmla="*/ 4727915 w 8613217"/>
                <a:gd name="connsiteY326" fmla="*/ 5907706 h 6281670"/>
                <a:gd name="connsiteX327" fmla="*/ 4750797 w 8613217"/>
                <a:gd name="connsiteY327" fmla="*/ 5875402 h 6281670"/>
                <a:gd name="connsiteX328" fmla="*/ 4750797 w 8613217"/>
                <a:gd name="connsiteY328" fmla="*/ 5917128 h 6281670"/>
                <a:gd name="connsiteX329" fmla="*/ 4875978 w 8613217"/>
                <a:gd name="connsiteY329" fmla="*/ 5457461 h 6281670"/>
                <a:gd name="connsiteX330" fmla="*/ 4616868 w 8613217"/>
                <a:gd name="connsiteY330" fmla="*/ 5877421 h 6281670"/>
                <a:gd name="connsiteX331" fmla="*/ 4562354 w 8613217"/>
                <a:gd name="connsiteY331" fmla="*/ 5884824 h 6281670"/>
                <a:gd name="connsiteX332" fmla="*/ 4880015 w 8613217"/>
                <a:gd name="connsiteY332" fmla="*/ 5419772 h 6281670"/>
                <a:gd name="connsiteX333" fmla="*/ 4875978 w 8613217"/>
                <a:gd name="connsiteY333" fmla="*/ 5457461 h 6281670"/>
                <a:gd name="connsiteX334" fmla="*/ 5020675 w 8613217"/>
                <a:gd name="connsiteY334" fmla="*/ 5141145 h 6281670"/>
                <a:gd name="connsiteX335" fmla="*/ 4989717 w 8613217"/>
                <a:gd name="connsiteY335" fmla="*/ 5179506 h 6281670"/>
                <a:gd name="connsiteX336" fmla="*/ 4445922 w 8613217"/>
                <a:gd name="connsiteY336" fmla="*/ 5878767 h 6281670"/>
                <a:gd name="connsiteX337" fmla="*/ 4415637 w 8613217"/>
                <a:gd name="connsiteY337" fmla="*/ 5953471 h 6281670"/>
                <a:gd name="connsiteX338" fmla="*/ 4357085 w 8613217"/>
                <a:gd name="connsiteY338" fmla="*/ 6075286 h 6281670"/>
                <a:gd name="connsiteX339" fmla="*/ 4338240 w 8613217"/>
                <a:gd name="connsiteY339" fmla="*/ 6125762 h 6281670"/>
                <a:gd name="connsiteX340" fmla="*/ 4322761 w 8613217"/>
                <a:gd name="connsiteY340" fmla="*/ 6080671 h 6281670"/>
                <a:gd name="connsiteX341" fmla="*/ 4306609 w 8613217"/>
                <a:gd name="connsiteY341" fmla="*/ 6061826 h 6281670"/>
                <a:gd name="connsiteX342" fmla="*/ 4295168 w 8613217"/>
                <a:gd name="connsiteY342" fmla="*/ 6082689 h 6281670"/>
                <a:gd name="connsiteX343" fmla="*/ 4292475 w 8613217"/>
                <a:gd name="connsiteY343" fmla="*/ 6112302 h 6281670"/>
                <a:gd name="connsiteX344" fmla="*/ 4277669 w 8613217"/>
                <a:gd name="connsiteY344" fmla="*/ 6097496 h 6281670"/>
                <a:gd name="connsiteX345" fmla="*/ 4183447 w 8613217"/>
                <a:gd name="connsiteY345" fmla="*/ 5282478 h 6281670"/>
                <a:gd name="connsiteX346" fmla="*/ 4412945 w 8613217"/>
                <a:gd name="connsiteY346" fmla="*/ 4743394 h 6281670"/>
                <a:gd name="connsiteX347" fmla="*/ 5036828 w 8613217"/>
                <a:gd name="connsiteY347" fmla="*/ 3935106 h 6281670"/>
                <a:gd name="connsiteX348" fmla="*/ 5054999 w 8613217"/>
                <a:gd name="connsiteY348" fmla="*/ 3966064 h 6281670"/>
                <a:gd name="connsiteX349" fmla="*/ 5020675 w 8613217"/>
                <a:gd name="connsiteY34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31298 w 8613217"/>
                <a:gd name="connsiteY136" fmla="*/ 2494185 h 6281670"/>
                <a:gd name="connsiteX137" fmla="*/ 3525241 w 8613217"/>
                <a:gd name="connsiteY137" fmla="*/ 2482071 h 6281670"/>
                <a:gd name="connsiteX138" fmla="*/ 3410829 w 8613217"/>
                <a:gd name="connsiteY138" fmla="*/ 2273437 h 6281670"/>
                <a:gd name="connsiteX139" fmla="*/ 3411502 w 8613217"/>
                <a:gd name="connsiteY139" fmla="*/ 2229018 h 6281670"/>
                <a:gd name="connsiteX140" fmla="*/ 3451209 w 8613217"/>
                <a:gd name="connsiteY140" fmla="*/ 2126720 h 6281670"/>
                <a:gd name="connsiteX141" fmla="*/ 3431692 w 8613217"/>
                <a:gd name="connsiteY141" fmla="*/ 1895877 h 6281670"/>
                <a:gd name="connsiteX142" fmla="*/ 3186715 w 8613217"/>
                <a:gd name="connsiteY142" fmla="*/ 1401886 h 6281670"/>
                <a:gd name="connsiteX143" fmla="*/ 2531874 w 8613217"/>
                <a:gd name="connsiteY143" fmla="*/ 701952 h 6281670"/>
                <a:gd name="connsiteX144" fmla="*/ 1731662 w 8613217"/>
                <a:gd name="connsiteY144" fmla="*/ 39035 h 6281670"/>
                <a:gd name="connsiteX145" fmla="*/ 1722913 w 8613217"/>
                <a:gd name="connsiteY145" fmla="*/ 36343 h 6281670"/>
                <a:gd name="connsiteX146" fmla="*/ 1723586 w 8613217"/>
                <a:gd name="connsiteY146" fmla="*/ 47111 h 6281670"/>
                <a:gd name="connsiteX147" fmla="*/ 1984042 w 8613217"/>
                <a:gd name="connsiteY147" fmla="*/ 871552 h 6281670"/>
                <a:gd name="connsiteX148" fmla="*/ 2773486 w 8613217"/>
                <a:gd name="connsiteY148" fmla="*/ 2064130 h 6281670"/>
                <a:gd name="connsiteX149" fmla="*/ 3058170 w 8613217"/>
                <a:gd name="connsiteY149" fmla="*/ 2286897 h 6281670"/>
                <a:gd name="connsiteX150" fmla="*/ 3235845 w 8613217"/>
                <a:gd name="connsiteY150" fmla="*/ 2329297 h 6281670"/>
                <a:gd name="connsiteX151" fmla="*/ 3256709 w 8613217"/>
                <a:gd name="connsiteY151" fmla="*/ 2294974 h 6281670"/>
                <a:gd name="connsiteX152" fmla="*/ 3083072 w 8613217"/>
                <a:gd name="connsiteY152" fmla="*/ 1999521 h 6281670"/>
                <a:gd name="connsiteX153" fmla="*/ 2450440 w 8613217"/>
                <a:gd name="connsiteY153" fmla="*/ 1092973 h 6281670"/>
                <a:gd name="connsiteX154" fmla="*/ 2432941 w 8613217"/>
                <a:gd name="connsiteY154" fmla="*/ 1062014 h 6281670"/>
                <a:gd name="connsiteX155" fmla="*/ 2454478 w 8613217"/>
                <a:gd name="connsiteY155" fmla="*/ 1076820 h 6281670"/>
                <a:gd name="connsiteX156" fmla="*/ 2967986 w 8613217"/>
                <a:gd name="connsiteY156" fmla="*/ 1739738 h 6281670"/>
                <a:gd name="connsiteX157" fmla="*/ 3266131 w 8613217"/>
                <a:gd name="connsiteY157" fmla="*/ 2175850 h 6281670"/>
                <a:gd name="connsiteX158" fmla="*/ 3457939 w 8613217"/>
                <a:gd name="connsiteY158" fmla="*/ 2509665 h 6281670"/>
                <a:gd name="connsiteX159" fmla="*/ 3464670 w 8613217"/>
                <a:gd name="connsiteY159" fmla="*/ 2523125 h 6281670"/>
                <a:gd name="connsiteX160" fmla="*/ 3504378 w 8613217"/>
                <a:gd name="connsiteY160" fmla="*/ 2605906 h 6281670"/>
                <a:gd name="connsiteX161" fmla="*/ 3733875 w 8613217"/>
                <a:gd name="connsiteY161" fmla="*/ 3249979 h 6281670"/>
                <a:gd name="connsiteX162" fmla="*/ 3823385 w 8613217"/>
                <a:gd name="connsiteY162" fmla="*/ 4359777 h 6281670"/>
                <a:gd name="connsiteX163" fmla="*/ 3816655 w 8613217"/>
                <a:gd name="connsiteY163" fmla="*/ 4369199 h 6281670"/>
                <a:gd name="connsiteX164" fmla="*/ 3800503 w 8613217"/>
                <a:gd name="connsiteY164" fmla="*/ 4322761 h 6281670"/>
                <a:gd name="connsiteX165" fmla="*/ 3407464 w 8613217"/>
                <a:gd name="connsiteY165" fmla="*/ 3663208 h 6281670"/>
                <a:gd name="connsiteX166" fmla="*/ 2516395 w 8613217"/>
                <a:gd name="connsiteY166" fmla="*/ 2980101 h 6281670"/>
                <a:gd name="connsiteX167" fmla="*/ 2502934 w 8613217"/>
                <a:gd name="connsiteY167" fmla="*/ 2971351 h 6281670"/>
                <a:gd name="connsiteX168" fmla="*/ 2390541 w 8613217"/>
                <a:gd name="connsiteY168" fmla="*/ 2898666 h 6281670"/>
                <a:gd name="connsiteX169" fmla="*/ 2247863 w 8613217"/>
                <a:gd name="connsiteY169" fmla="*/ 2802425 h 6281670"/>
                <a:gd name="connsiteX170" fmla="*/ 2055381 w 8613217"/>
                <a:gd name="connsiteY170" fmla="*/ 2665131 h 6281670"/>
                <a:gd name="connsiteX171" fmla="*/ 1471879 w 8613217"/>
                <a:gd name="connsiteY171" fmla="*/ 2148930 h 6281670"/>
                <a:gd name="connsiteX172" fmla="*/ 1461111 w 8613217"/>
                <a:gd name="connsiteY172" fmla="*/ 2109895 h 6281670"/>
                <a:gd name="connsiteX173" fmla="*/ 1501492 w 8613217"/>
                <a:gd name="connsiteY173" fmla="*/ 1918759 h 6281670"/>
                <a:gd name="connsiteX174" fmla="*/ 1395155 w 8613217"/>
                <a:gd name="connsiteY174" fmla="*/ 1570812 h 6281670"/>
                <a:gd name="connsiteX175" fmla="*/ 937507 w 8613217"/>
                <a:gd name="connsiteY175" fmla="*/ 860783 h 6281670"/>
                <a:gd name="connsiteX176" fmla="*/ 682435 w 8613217"/>
                <a:gd name="connsiteY176" fmla="*/ 471109 h 6281670"/>
                <a:gd name="connsiteX177" fmla="*/ 590905 w 8613217"/>
                <a:gd name="connsiteY177" fmla="*/ 214691 h 6281670"/>
                <a:gd name="connsiteX178" fmla="*/ 581483 w 8613217"/>
                <a:gd name="connsiteY178" fmla="*/ 222767 h 6281670"/>
                <a:gd name="connsiteX179" fmla="*/ 555909 w 8613217"/>
                <a:gd name="connsiteY179" fmla="*/ 262475 h 6281670"/>
                <a:gd name="connsiteX180" fmla="*/ 423998 w 8613217"/>
                <a:gd name="connsiteY180" fmla="*/ 619845 h 6281670"/>
                <a:gd name="connsiteX181" fmla="*/ 443515 w 8613217"/>
                <a:gd name="connsiteY181" fmla="*/ 1227575 h 6281670"/>
                <a:gd name="connsiteX182" fmla="*/ 806942 w 8613217"/>
                <a:gd name="connsiteY182" fmla="*/ 1996156 h 6281670"/>
                <a:gd name="connsiteX183" fmla="*/ 1087589 w 8613217"/>
                <a:gd name="connsiteY183" fmla="*/ 2216231 h 6281670"/>
                <a:gd name="connsiteX184" fmla="*/ 1317086 w 8613217"/>
                <a:gd name="connsiteY184" fmla="*/ 2233729 h 6281670"/>
                <a:gd name="connsiteX185" fmla="*/ 1327181 w 8613217"/>
                <a:gd name="connsiteY185" fmla="*/ 2198060 h 6281670"/>
                <a:gd name="connsiteX186" fmla="*/ 816364 w 8613217"/>
                <a:gd name="connsiteY186" fmla="*/ 1324489 h 6281670"/>
                <a:gd name="connsiteX187" fmla="*/ 702625 w 8613217"/>
                <a:gd name="connsiteY187" fmla="*/ 1031056 h 6281670"/>
                <a:gd name="connsiteX188" fmla="*/ 767908 w 8613217"/>
                <a:gd name="connsiteY188" fmla="*/ 1173061 h 6281670"/>
                <a:gd name="connsiteX189" fmla="*/ 1444285 w 8613217"/>
                <a:gd name="connsiteY189" fmla="*/ 2226326 h 6281670"/>
                <a:gd name="connsiteX190" fmla="*/ 2209501 w 8613217"/>
                <a:gd name="connsiteY190" fmla="*/ 2876457 h 6281670"/>
                <a:gd name="connsiteX191" fmla="*/ 2308434 w 8613217"/>
                <a:gd name="connsiteY191" fmla="*/ 2939720 h 6281670"/>
                <a:gd name="connsiteX192" fmla="*/ 2340738 w 8613217"/>
                <a:gd name="connsiteY192" fmla="*/ 2972025 h 6281670"/>
                <a:gd name="connsiteX193" fmla="*/ 2302377 w 8613217"/>
                <a:gd name="connsiteY193" fmla="*/ 2972025 h 6281670"/>
                <a:gd name="connsiteX194" fmla="*/ 2266034 w 8613217"/>
                <a:gd name="connsiteY194" fmla="*/ 2967313 h 6281670"/>
                <a:gd name="connsiteX195" fmla="*/ 1817807 w 8613217"/>
                <a:gd name="connsiteY195" fmla="*/ 3025866 h 6281670"/>
                <a:gd name="connsiteX196" fmla="*/ 1007500 w 8613217"/>
                <a:gd name="connsiteY196" fmla="*/ 3309877 h 6281670"/>
                <a:gd name="connsiteX197" fmla="*/ 960389 w 8613217"/>
                <a:gd name="connsiteY197" fmla="*/ 3293725 h 6281670"/>
                <a:gd name="connsiteX198" fmla="*/ 446207 w 8613217"/>
                <a:gd name="connsiteY198" fmla="*/ 3134221 h 6281670"/>
                <a:gd name="connsiteX199" fmla="*/ 217383 w 8613217"/>
                <a:gd name="connsiteY199" fmla="*/ 3227096 h 6281670"/>
                <a:gd name="connsiteX200" fmla="*/ 0 w 8613217"/>
                <a:gd name="connsiteY200" fmla="*/ 3236518 h 6281670"/>
                <a:gd name="connsiteX201" fmla="*/ 0 w 8613217"/>
                <a:gd name="connsiteY201" fmla="*/ 3330740 h 6281670"/>
                <a:gd name="connsiteX202" fmla="*/ 9422 w 8613217"/>
                <a:gd name="connsiteY202" fmla="*/ 3346892 h 6281670"/>
                <a:gd name="connsiteX203" fmla="*/ 255072 w 8613217"/>
                <a:gd name="connsiteY203" fmla="*/ 3717723 h 6281670"/>
                <a:gd name="connsiteX204" fmla="*/ 747044 w 8613217"/>
                <a:gd name="connsiteY204" fmla="*/ 3826078 h 6281670"/>
                <a:gd name="connsiteX205" fmla="*/ 1016249 w 8613217"/>
                <a:gd name="connsiteY205" fmla="*/ 3490244 h 6281670"/>
                <a:gd name="connsiteX206" fmla="*/ 981253 w 8613217"/>
                <a:gd name="connsiteY206" fmla="*/ 3461305 h 6281670"/>
                <a:gd name="connsiteX207" fmla="*/ 563312 w 8613217"/>
                <a:gd name="connsiteY207" fmla="*/ 3490917 h 6281670"/>
                <a:gd name="connsiteX208" fmla="*/ 390347 w 8613217"/>
                <a:gd name="connsiteY208" fmla="*/ 3460632 h 6281670"/>
                <a:gd name="connsiteX209" fmla="*/ 489953 w 8613217"/>
                <a:gd name="connsiteY209" fmla="*/ 3463997 h 6281670"/>
                <a:gd name="connsiteX210" fmla="*/ 903183 w 8613217"/>
                <a:gd name="connsiteY210" fmla="*/ 3408137 h 6281670"/>
                <a:gd name="connsiteX211" fmla="*/ 1043170 w 8613217"/>
                <a:gd name="connsiteY211" fmla="*/ 3372467 h 6281670"/>
                <a:gd name="connsiteX212" fmla="*/ 1508895 w 8613217"/>
                <a:gd name="connsiteY212" fmla="*/ 3218347 h 6281670"/>
                <a:gd name="connsiteX213" fmla="*/ 1912029 w 8613217"/>
                <a:gd name="connsiteY213" fmla="*/ 3101243 h 6281670"/>
                <a:gd name="connsiteX214" fmla="*/ 1912029 w 8613217"/>
                <a:gd name="connsiteY214" fmla="*/ 3101243 h 6281670"/>
                <a:gd name="connsiteX215" fmla="*/ 1924816 w 8613217"/>
                <a:gd name="connsiteY215" fmla="*/ 3099224 h 6281670"/>
                <a:gd name="connsiteX216" fmla="*/ 1986061 w 8613217"/>
                <a:gd name="connsiteY216" fmla="*/ 3087783 h 6281670"/>
                <a:gd name="connsiteX217" fmla="*/ 1992791 w 8613217"/>
                <a:gd name="connsiteY217" fmla="*/ 3087110 h 6281670"/>
                <a:gd name="connsiteX218" fmla="*/ 2087013 w 8613217"/>
                <a:gd name="connsiteY218" fmla="*/ 3074322 h 6281670"/>
                <a:gd name="connsiteX219" fmla="*/ 2113933 w 8613217"/>
                <a:gd name="connsiteY219" fmla="*/ 3072976 h 6281670"/>
                <a:gd name="connsiteX220" fmla="*/ 2118644 w 8613217"/>
                <a:gd name="connsiteY220" fmla="*/ 3064227 h 6281670"/>
                <a:gd name="connsiteX221" fmla="*/ 2257958 w 8613217"/>
                <a:gd name="connsiteY221" fmla="*/ 3064227 h 6281670"/>
                <a:gd name="connsiteX222" fmla="*/ 2262669 w 8613217"/>
                <a:gd name="connsiteY222" fmla="*/ 3072976 h 6281670"/>
                <a:gd name="connsiteX223" fmla="*/ 2434960 w 8613217"/>
                <a:gd name="connsiteY223" fmla="*/ 3101243 h 6281670"/>
                <a:gd name="connsiteX224" fmla="*/ 2635518 w 8613217"/>
                <a:gd name="connsiteY224" fmla="*/ 3164506 h 6281670"/>
                <a:gd name="connsiteX225" fmla="*/ 3038653 w 8613217"/>
                <a:gd name="connsiteY225" fmla="*/ 3453902 h 6281670"/>
                <a:gd name="connsiteX226" fmla="*/ 3580428 w 8613217"/>
                <a:gd name="connsiteY226" fmla="*/ 4087880 h 6281670"/>
                <a:gd name="connsiteX227" fmla="*/ 3776274 w 8613217"/>
                <a:gd name="connsiteY227" fmla="*/ 4626290 h 6281670"/>
                <a:gd name="connsiteX228" fmla="*/ 3813963 w 8613217"/>
                <a:gd name="connsiteY228" fmla="*/ 4802619 h 6281670"/>
                <a:gd name="connsiteX229" fmla="*/ 3811944 w 8613217"/>
                <a:gd name="connsiteY229" fmla="*/ 5407658 h 6281670"/>
                <a:gd name="connsiteX230" fmla="*/ 3881265 w 8613217"/>
                <a:gd name="connsiteY230" fmla="*/ 5874056 h 6281670"/>
                <a:gd name="connsiteX231" fmla="*/ 3879919 w 8613217"/>
                <a:gd name="connsiteY231" fmla="*/ 5898957 h 6281670"/>
                <a:gd name="connsiteX232" fmla="*/ 3757430 w 8613217"/>
                <a:gd name="connsiteY232" fmla="*/ 5946068 h 6281670"/>
                <a:gd name="connsiteX233" fmla="*/ 3743970 w 8613217"/>
                <a:gd name="connsiteY233" fmla="*/ 6053750 h 6281670"/>
                <a:gd name="connsiteX234" fmla="*/ 3803195 w 8613217"/>
                <a:gd name="connsiteY234" fmla="*/ 6092112 h 6281670"/>
                <a:gd name="connsiteX235" fmla="*/ 3896071 w 8613217"/>
                <a:gd name="connsiteY235" fmla="*/ 6023464 h 6281670"/>
                <a:gd name="connsiteX236" fmla="*/ 3920972 w 8613217"/>
                <a:gd name="connsiteY236" fmla="*/ 5996544 h 6281670"/>
                <a:gd name="connsiteX237" fmla="*/ 3918953 w 8613217"/>
                <a:gd name="connsiteY237" fmla="*/ 6053077 h 6281670"/>
                <a:gd name="connsiteX238" fmla="*/ 3931741 w 8613217"/>
                <a:gd name="connsiteY238" fmla="*/ 6077978 h 6281670"/>
                <a:gd name="connsiteX239" fmla="*/ 3951931 w 8613217"/>
                <a:gd name="connsiteY239" fmla="*/ 6055769 h 6281670"/>
                <a:gd name="connsiteX240" fmla="*/ 3972121 w 8613217"/>
                <a:gd name="connsiteY240" fmla="*/ 5988468 h 6281670"/>
                <a:gd name="connsiteX241" fmla="*/ 3994331 w 8613217"/>
                <a:gd name="connsiteY241" fmla="*/ 5968277 h 6281670"/>
                <a:gd name="connsiteX242" fmla="*/ 4005099 w 8613217"/>
                <a:gd name="connsiteY242" fmla="*/ 5995198 h 6281670"/>
                <a:gd name="connsiteX243" fmla="*/ 4071054 w 8613217"/>
                <a:gd name="connsiteY243" fmla="*/ 6040290 h 6281670"/>
                <a:gd name="connsiteX244" fmla="*/ 4100667 w 8613217"/>
                <a:gd name="connsiteY244" fmla="*/ 6026829 h 6281670"/>
                <a:gd name="connsiteX245" fmla="*/ 4110089 w 8613217"/>
                <a:gd name="connsiteY245" fmla="*/ 5993179 h 6281670"/>
                <a:gd name="connsiteX246" fmla="*/ 4124895 w 8613217"/>
                <a:gd name="connsiteY246" fmla="*/ 6032214 h 6281670"/>
                <a:gd name="connsiteX247" fmla="*/ 4117492 w 8613217"/>
                <a:gd name="connsiteY247" fmla="*/ 6106918 h 6281670"/>
                <a:gd name="connsiteX248" fmla="*/ 4080476 w 8613217"/>
                <a:gd name="connsiteY248" fmla="*/ 6141242 h 6281670"/>
                <a:gd name="connsiteX249" fmla="*/ 4176717 w 8613217"/>
                <a:gd name="connsiteY249" fmla="*/ 6189025 h 6281670"/>
                <a:gd name="connsiteX250" fmla="*/ 4170660 w 8613217"/>
                <a:gd name="connsiteY250" fmla="*/ 6271133 h 6281670"/>
                <a:gd name="connsiteX251" fmla="*/ 4195562 w 8613217"/>
                <a:gd name="connsiteY251" fmla="*/ 6277863 h 6281670"/>
                <a:gd name="connsiteX252" fmla="*/ 4261517 w 8613217"/>
                <a:gd name="connsiteY252" fmla="*/ 6267768 h 6281670"/>
                <a:gd name="connsiteX253" fmla="*/ 4289784 w 8613217"/>
                <a:gd name="connsiteY253" fmla="*/ 6247578 h 6281670"/>
                <a:gd name="connsiteX254" fmla="*/ 4295840 w 8613217"/>
                <a:gd name="connsiteY254" fmla="*/ 6204505 h 6281670"/>
                <a:gd name="connsiteX255" fmla="*/ 4305936 w 8613217"/>
                <a:gd name="connsiteY255" fmla="*/ 6182969 h 6281670"/>
                <a:gd name="connsiteX256" fmla="*/ 4324107 w 8613217"/>
                <a:gd name="connsiteY256" fmla="*/ 6199794 h 6281670"/>
                <a:gd name="connsiteX257" fmla="*/ 4336894 w 8613217"/>
                <a:gd name="connsiteY257" fmla="*/ 6230752 h 6281670"/>
                <a:gd name="connsiteX258" fmla="*/ 4342951 w 8613217"/>
                <a:gd name="connsiteY258" fmla="*/ 6226714 h 6281670"/>
                <a:gd name="connsiteX259" fmla="*/ 4369872 w 8613217"/>
                <a:gd name="connsiteY259" fmla="*/ 6185660 h 6281670"/>
                <a:gd name="connsiteX260" fmla="*/ 4382659 w 8613217"/>
                <a:gd name="connsiteY260" fmla="*/ 6234791 h 6281670"/>
                <a:gd name="connsiteX261" fmla="*/ 4406888 w 8613217"/>
                <a:gd name="connsiteY261" fmla="*/ 6265749 h 6281670"/>
                <a:gd name="connsiteX262" fmla="*/ 4484284 w 8613217"/>
                <a:gd name="connsiteY262" fmla="*/ 6275171 h 6281670"/>
                <a:gd name="connsiteX263" fmla="*/ 4499090 w 8613217"/>
                <a:gd name="connsiteY263" fmla="*/ 6272479 h 6281670"/>
                <a:gd name="connsiteX264" fmla="*/ 4512551 w 8613217"/>
                <a:gd name="connsiteY264" fmla="*/ 6181622 h 6281670"/>
                <a:gd name="connsiteX265" fmla="*/ 4572449 w 8613217"/>
                <a:gd name="connsiteY265" fmla="*/ 6153356 h 6281670"/>
                <a:gd name="connsiteX266" fmla="*/ 4575814 w 8613217"/>
                <a:gd name="connsiteY266" fmla="*/ 6127781 h 6281670"/>
                <a:gd name="connsiteX267" fmla="*/ 4538125 w 8613217"/>
                <a:gd name="connsiteY267" fmla="*/ 6076633 h 6281670"/>
                <a:gd name="connsiteX268" fmla="*/ 4536779 w 8613217"/>
                <a:gd name="connsiteY268" fmla="*/ 6042309 h 6281670"/>
                <a:gd name="connsiteX269" fmla="*/ 4573122 w 8613217"/>
                <a:gd name="connsiteY269" fmla="*/ 6032214 h 6281670"/>
                <a:gd name="connsiteX270" fmla="*/ 4637731 w 8613217"/>
                <a:gd name="connsiteY270" fmla="*/ 6051058 h 6281670"/>
                <a:gd name="connsiteX271" fmla="*/ 4665997 w 8613217"/>
                <a:gd name="connsiteY271" fmla="*/ 6029522 h 6281670"/>
                <a:gd name="connsiteX272" fmla="*/ 4665997 w 8613217"/>
                <a:gd name="connsiteY272" fmla="*/ 5985776 h 6281670"/>
                <a:gd name="connsiteX273" fmla="*/ 4681477 w 8613217"/>
                <a:gd name="connsiteY273" fmla="*/ 5966931 h 6281670"/>
                <a:gd name="connsiteX274" fmla="*/ 4701667 w 8613217"/>
                <a:gd name="connsiteY274" fmla="*/ 5981065 h 6281670"/>
                <a:gd name="connsiteX275" fmla="*/ 4724550 w 8613217"/>
                <a:gd name="connsiteY275" fmla="*/ 6054423 h 6281670"/>
                <a:gd name="connsiteX276" fmla="*/ 4743394 w 8613217"/>
                <a:gd name="connsiteY276" fmla="*/ 6073268 h 6281670"/>
                <a:gd name="connsiteX277" fmla="*/ 4752143 w 8613217"/>
                <a:gd name="connsiteY277" fmla="*/ 6050385 h 6281670"/>
                <a:gd name="connsiteX278" fmla="*/ 4752143 w 8613217"/>
                <a:gd name="connsiteY278" fmla="*/ 5996544 h 6281670"/>
                <a:gd name="connsiteX279" fmla="*/ 4800600 w 8613217"/>
                <a:gd name="connsiteY279" fmla="*/ 6046347 h 6281670"/>
                <a:gd name="connsiteX280" fmla="*/ 4859825 w 8613217"/>
                <a:gd name="connsiteY280" fmla="*/ 6088747 h 6281670"/>
                <a:gd name="connsiteX281" fmla="*/ 4932511 w 8613217"/>
                <a:gd name="connsiteY281" fmla="*/ 6036252 h 6281670"/>
                <a:gd name="connsiteX282" fmla="*/ 4919050 w 8613217"/>
                <a:gd name="connsiteY282" fmla="*/ 5940011 h 6281670"/>
                <a:gd name="connsiteX283" fmla="*/ 4830213 w 8613217"/>
                <a:gd name="connsiteY283" fmla="*/ 5933281 h 6281670"/>
                <a:gd name="connsiteX284" fmla="*/ 4779064 w 8613217"/>
                <a:gd name="connsiteY284" fmla="*/ 5876074 h 6281670"/>
                <a:gd name="connsiteX285" fmla="*/ 4778391 w 8613217"/>
                <a:gd name="connsiteY285" fmla="*/ 5829637 h 6281670"/>
                <a:gd name="connsiteX286" fmla="*/ 5091342 w 8613217"/>
                <a:gd name="connsiteY286" fmla="*/ 5236712 h 6281670"/>
                <a:gd name="connsiteX287" fmla="*/ 5116243 w 8613217"/>
                <a:gd name="connsiteY287" fmla="*/ 5202389 h 6281670"/>
                <a:gd name="connsiteX288" fmla="*/ 5269690 w 8613217"/>
                <a:gd name="connsiteY288" fmla="*/ 5086631 h 6281670"/>
                <a:gd name="connsiteX289" fmla="*/ 5744837 w 8613217"/>
                <a:gd name="connsiteY289" fmla="*/ 4795889 h 6281670"/>
                <a:gd name="connsiteX290" fmla="*/ 5814830 w 8613217"/>
                <a:gd name="connsiteY290" fmla="*/ 4775699 h 6281670"/>
                <a:gd name="connsiteX291" fmla="*/ 6103553 w 8613217"/>
                <a:gd name="connsiteY291" fmla="*/ 4765603 h 6281670"/>
                <a:gd name="connsiteX292" fmla="*/ 7086824 w 8613217"/>
                <a:gd name="connsiteY292" fmla="*/ 4811369 h 6281670"/>
                <a:gd name="connsiteX293" fmla="*/ 7489959 w 8613217"/>
                <a:gd name="connsiteY293" fmla="*/ 4805311 h 6281670"/>
                <a:gd name="connsiteX294" fmla="*/ 7516880 w 8613217"/>
                <a:gd name="connsiteY294" fmla="*/ 4801946 h 6281670"/>
                <a:gd name="connsiteX295" fmla="*/ 7536397 w 8613217"/>
                <a:gd name="connsiteY295" fmla="*/ 4800600 h 6281670"/>
                <a:gd name="connsiteX296" fmla="*/ 7619850 w 8613217"/>
                <a:gd name="connsiteY296" fmla="*/ 4791178 h 6281670"/>
                <a:gd name="connsiteX297" fmla="*/ 7661577 w 8613217"/>
                <a:gd name="connsiteY297" fmla="*/ 4813388 h 6281670"/>
                <a:gd name="connsiteX298" fmla="*/ 7920014 w 8613217"/>
                <a:gd name="connsiteY298" fmla="*/ 5004523 h 6281670"/>
                <a:gd name="connsiteX299" fmla="*/ 8354780 w 8613217"/>
                <a:gd name="connsiteY299" fmla="*/ 4830886 h 6281670"/>
                <a:gd name="connsiteX300" fmla="*/ 8579567 w 8613217"/>
                <a:gd name="connsiteY300" fmla="*/ 4409580 h 6281670"/>
                <a:gd name="connsiteX301" fmla="*/ 8613217 w 8613217"/>
                <a:gd name="connsiteY301" fmla="*/ 4250076 h 6281670"/>
                <a:gd name="connsiteX302" fmla="*/ 8613217 w 8613217"/>
                <a:gd name="connsiteY302" fmla="*/ 4196235 h 6281670"/>
                <a:gd name="connsiteX303" fmla="*/ 8420062 w 8613217"/>
                <a:gd name="connsiteY303" fmla="*/ 4211041 h 6281670"/>
                <a:gd name="connsiteX304" fmla="*/ 4571776 w 8613217"/>
                <a:gd name="connsiteY304" fmla="*/ 915970 h 6281670"/>
                <a:gd name="connsiteX305" fmla="*/ 4583890 w 8613217"/>
                <a:gd name="connsiteY305" fmla="*/ 888377 h 6281670"/>
                <a:gd name="connsiteX306" fmla="*/ 4571776 w 8613217"/>
                <a:gd name="connsiteY306" fmla="*/ 915970 h 6281670"/>
                <a:gd name="connsiteX307" fmla="*/ 2362948 w 8613217"/>
                <a:gd name="connsiteY307" fmla="*/ 965100 h 6281670"/>
                <a:gd name="connsiteX308" fmla="*/ 2363621 w 8613217"/>
                <a:gd name="connsiteY308" fmla="*/ 962408 h 6281670"/>
                <a:gd name="connsiteX309" fmla="*/ 2368332 w 8613217"/>
                <a:gd name="connsiteY309" fmla="*/ 967119 h 6281670"/>
                <a:gd name="connsiteX310" fmla="*/ 2362948 w 8613217"/>
                <a:gd name="connsiteY310" fmla="*/ 965100 h 6281670"/>
                <a:gd name="connsiteX311" fmla="*/ 2435633 w 8613217"/>
                <a:gd name="connsiteY311" fmla="*/ 1055284 h 6281670"/>
                <a:gd name="connsiteX312" fmla="*/ 2426211 w 8613217"/>
                <a:gd name="connsiteY312" fmla="*/ 1053265 h 6281670"/>
                <a:gd name="connsiteX313" fmla="*/ 2370351 w 8613217"/>
                <a:gd name="connsiteY313" fmla="*/ 968465 h 6281670"/>
                <a:gd name="connsiteX314" fmla="*/ 2432268 w 8613217"/>
                <a:gd name="connsiteY314" fmla="*/ 1045862 h 6281670"/>
                <a:gd name="connsiteX315" fmla="*/ 2435633 w 8613217"/>
                <a:gd name="connsiteY315" fmla="*/ 1055284 h 6281670"/>
                <a:gd name="connsiteX316" fmla="*/ 695895 w 8613217"/>
                <a:gd name="connsiteY316" fmla="*/ 1016922 h 6281670"/>
                <a:gd name="connsiteX317" fmla="*/ 692530 w 8613217"/>
                <a:gd name="connsiteY317" fmla="*/ 1005481 h 6281670"/>
                <a:gd name="connsiteX318" fmla="*/ 695895 w 8613217"/>
                <a:gd name="connsiteY318" fmla="*/ 1016922 h 6281670"/>
                <a:gd name="connsiteX319" fmla="*/ 4511205 w 8613217"/>
                <a:gd name="connsiteY319" fmla="*/ 6014042 h 6281670"/>
                <a:gd name="connsiteX320" fmla="*/ 4537452 w 8613217"/>
                <a:gd name="connsiteY320" fmla="*/ 5944049 h 6281670"/>
                <a:gd name="connsiteX321" fmla="*/ 4511205 w 8613217"/>
                <a:gd name="connsiteY321" fmla="*/ 6014042 h 6281670"/>
                <a:gd name="connsiteX322" fmla="*/ 4750797 w 8613217"/>
                <a:gd name="connsiteY322" fmla="*/ 5917128 h 6281670"/>
                <a:gd name="connsiteX323" fmla="*/ 4741375 w 8613217"/>
                <a:gd name="connsiteY323" fmla="*/ 5939338 h 6281670"/>
                <a:gd name="connsiteX324" fmla="*/ 4732626 w 8613217"/>
                <a:gd name="connsiteY324" fmla="*/ 5935300 h 6281670"/>
                <a:gd name="connsiteX325" fmla="*/ 4727915 w 8613217"/>
                <a:gd name="connsiteY325" fmla="*/ 5907706 h 6281670"/>
                <a:gd name="connsiteX326" fmla="*/ 4750797 w 8613217"/>
                <a:gd name="connsiteY326" fmla="*/ 5875402 h 6281670"/>
                <a:gd name="connsiteX327" fmla="*/ 4750797 w 8613217"/>
                <a:gd name="connsiteY327" fmla="*/ 5917128 h 6281670"/>
                <a:gd name="connsiteX328" fmla="*/ 4875978 w 8613217"/>
                <a:gd name="connsiteY328" fmla="*/ 5457461 h 6281670"/>
                <a:gd name="connsiteX329" fmla="*/ 4616868 w 8613217"/>
                <a:gd name="connsiteY329" fmla="*/ 5877421 h 6281670"/>
                <a:gd name="connsiteX330" fmla="*/ 4562354 w 8613217"/>
                <a:gd name="connsiteY330" fmla="*/ 5884824 h 6281670"/>
                <a:gd name="connsiteX331" fmla="*/ 4880015 w 8613217"/>
                <a:gd name="connsiteY331" fmla="*/ 5419772 h 6281670"/>
                <a:gd name="connsiteX332" fmla="*/ 4875978 w 8613217"/>
                <a:gd name="connsiteY332" fmla="*/ 5457461 h 6281670"/>
                <a:gd name="connsiteX333" fmla="*/ 5020675 w 8613217"/>
                <a:gd name="connsiteY333" fmla="*/ 5141145 h 6281670"/>
                <a:gd name="connsiteX334" fmla="*/ 4989717 w 8613217"/>
                <a:gd name="connsiteY334" fmla="*/ 5179506 h 6281670"/>
                <a:gd name="connsiteX335" fmla="*/ 4445922 w 8613217"/>
                <a:gd name="connsiteY335" fmla="*/ 5878767 h 6281670"/>
                <a:gd name="connsiteX336" fmla="*/ 4415637 w 8613217"/>
                <a:gd name="connsiteY336" fmla="*/ 5953471 h 6281670"/>
                <a:gd name="connsiteX337" fmla="*/ 4357085 w 8613217"/>
                <a:gd name="connsiteY337" fmla="*/ 6075286 h 6281670"/>
                <a:gd name="connsiteX338" fmla="*/ 4338240 w 8613217"/>
                <a:gd name="connsiteY338" fmla="*/ 6125762 h 6281670"/>
                <a:gd name="connsiteX339" fmla="*/ 4322761 w 8613217"/>
                <a:gd name="connsiteY339" fmla="*/ 6080671 h 6281670"/>
                <a:gd name="connsiteX340" fmla="*/ 4306609 w 8613217"/>
                <a:gd name="connsiteY340" fmla="*/ 6061826 h 6281670"/>
                <a:gd name="connsiteX341" fmla="*/ 4295168 w 8613217"/>
                <a:gd name="connsiteY341" fmla="*/ 6082689 h 6281670"/>
                <a:gd name="connsiteX342" fmla="*/ 4292475 w 8613217"/>
                <a:gd name="connsiteY342" fmla="*/ 6112302 h 6281670"/>
                <a:gd name="connsiteX343" fmla="*/ 4277669 w 8613217"/>
                <a:gd name="connsiteY343" fmla="*/ 6097496 h 6281670"/>
                <a:gd name="connsiteX344" fmla="*/ 4183447 w 8613217"/>
                <a:gd name="connsiteY344" fmla="*/ 5282478 h 6281670"/>
                <a:gd name="connsiteX345" fmla="*/ 4412945 w 8613217"/>
                <a:gd name="connsiteY345" fmla="*/ 4743394 h 6281670"/>
                <a:gd name="connsiteX346" fmla="*/ 5036828 w 8613217"/>
                <a:gd name="connsiteY346" fmla="*/ 3935106 h 6281670"/>
                <a:gd name="connsiteX347" fmla="*/ 5054999 w 8613217"/>
                <a:gd name="connsiteY347" fmla="*/ 3966064 h 6281670"/>
                <a:gd name="connsiteX348" fmla="*/ 5020675 w 8613217"/>
                <a:gd name="connsiteY34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410829 w 8613217"/>
                <a:gd name="connsiteY136" fmla="*/ 2273437 h 6281670"/>
                <a:gd name="connsiteX137" fmla="*/ 3411502 w 8613217"/>
                <a:gd name="connsiteY137" fmla="*/ 2229018 h 6281670"/>
                <a:gd name="connsiteX138" fmla="*/ 3451209 w 8613217"/>
                <a:gd name="connsiteY138" fmla="*/ 2126720 h 6281670"/>
                <a:gd name="connsiteX139" fmla="*/ 3431692 w 8613217"/>
                <a:gd name="connsiteY139" fmla="*/ 1895877 h 6281670"/>
                <a:gd name="connsiteX140" fmla="*/ 3186715 w 8613217"/>
                <a:gd name="connsiteY140" fmla="*/ 1401886 h 6281670"/>
                <a:gd name="connsiteX141" fmla="*/ 2531874 w 8613217"/>
                <a:gd name="connsiteY141" fmla="*/ 701952 h 6281670"/>
                <a:gd name="connsiteX142" fmla="*/ 1731662 w 8613217"/>
                <a:gd name="connsiteY142" fmla="*/ 39035 h 6281670"/>
                <a:gd name="connsiteX143" fmla="*/ 1722913 w 8613217"/>
                <a:gd name="connsiteY143" fmla="*/ 36343 h 6281670"/>
                <a:gd name="connsiteX144" fmla="*/ 1723586 w 8613217"/>
                <a:gd name="connsiteY144" fmla="*/ 47111 h 6281670"/>
                <a:gd name="connsiteX145" fmla="*/ 1984042 w 8613217"/>
                <a:gd name="connsiteY145" fmla="*/ 871552 h 6281670"/>
                <a:gd name="connsiteX146" fmla="*/ 2773486 w 8613217"/>
                <a:gd name="connsiteY146" fmla="*/ 2064130 h 6281670"/>
                <a:gd name="connsiteX147" fmla="*/ 3058170 w 8613217"/>
                <a:gd name="connsiteY147" fmla="*/ 2286897 h 6281670"/>
                <a:gd name="connsiteX148" fmla="*/ 3235845 w 8613217"/>
                <a:gd name="connsiteY148" fmla="*/ 2329297 h 6281670"/>
                <a:gd name="connsiteX149" fmla="*/ 3256709 w 8613217"/>
                <a:gd name="connsiteY149" fmla="*/ 2294974 h 6281670"/>
                <a:gd name="connsiteX150" fmla="*/ 3083072 w 8613217"/>
                <a:gd name="connsiteY150" fmla="*/ 1999521 h 6281670"/>
                <a:gd name="connsiteX151" fmla="*/ 2450440 w 8613217"/>
                <a:gd name="connsiteY151" fmla="*/ 1092973 h 6281670"/>
                <a:gd name="connsiteX152" fmla="*/ 2432941 w 8613217"/>
                <a:gd name="connsiteY152" fmla="*/ 1062014 h 6281670"/>
                <a:gd name="connsiteX153" fmla="*/ 2454478 w 8613217"/>
                <a:gd name="connsiteY153" fmla="*/ 1076820 h 6281670"/>
                <a:gd name="connsiteX154" fmla="*/ 2967986 w 8613217"/>
                <a:gd name="connsiteY154" fmla="*/ 1739738 h 6281670"/>
                <a:gd name="connsiteX155" fmla="*/ 3266131 w 8613217"/>
                <a:gd name="connsiteY155" fmla="*/ 2175850 h 6281670"/>
                <a:gd name="connsiteX156" fmla="*/ 3457939 w 8613217"/>
                <a:gd name="connsiteY156" fmla="*/ 2509665 h 6281670"/>
                <a:gd name="connsiteX157" fmla="*/ 3464670 w 8613217"/>
                <a:gd name="connsiteY157" fmla="*/ 2523125 h 6281670"/>
                <a:gd name="connsiteX158" fmla="*/ 3504378 w 8613217"/>
                <a:gd name="connsiteY158" fmla="*/ 2605906 h 6281670"/>
                <a:gd name="connsiteX159" fmla="*/ 3733875 w 8613217"/>
                <a:gd name="connsiteY159" fmla="*/ 3249979 h 6281670"/>
                <a:gd name="connsiteX160" fmla="*/ 3823385 w 8613217"/>
                <a:gd name="connsiteY160" fmla="*/ 4359777 h 6281670"/>
                <a:gd name="connsiteX161" fmla="*/ 3816655 w 8613217"/>
                <a:gd name="connsiteY161" fmla="*/ 4369199 h 6281670"/>
                <a:gd name="connsiteX162" fmla="*/ 3800503 w 8613217"/>
                <a:gd name="connsiteY162" fmla="*/ 4322761 h 6281670"/>
                <a:gd name="connsiteX163" fmla="*/ 3407464 w 8613217"/>
                <a:gd name="connsiteY163" fmla="*/ 3663208 h 6281670"/>
                <a:gd name="connsiteX164" fmla="*/ 2516395 w 8613217"/>
                <a:gd name="connsiteY164" fmla="*/ 2980101 h 6281670"/>
                <a:gd name="connsiteX165" fmla="*/ 2502934 w 8613217"/>
                <a:gd name="connsiteY165" fmla="*/ 2971351 h 6281670"/>
                <a:gd name="connsiteX166" fmla="*/ 2390541 w 8613217"/>
                <a:gd name="connsiteY166" fmla="*/ 2898666 h 6281670"/>
                <a:gd name="connsiteX167" fmla="*/ 2247863 w 8613217"/>
                <a:gd name="connsiteY167" fmla="*/ 2802425 h 6281670"/>
                <a:gd name="connsiteX168" fmla="*/ 2055381 w 8613217"/>
                <a:gd name="connsiteY168" fmla="*/ 2665131 h 6281670"/>
                <a:gd name="connsiteX169" fmla="*/ 1471879 w 8613217"/>
                <a:gd name="connsiteY169" fmla="*/ 2148930 h 6281670"/>
                <a:gd name="connsiteX170" fmla="*/ 1461111 w 8613217"/>
                <a:gd name="connsiteY170" fmla="*/ 2109895 h 6281670"/>
                <a:gd name="connsiteX171" fmla="*/ 1501492 w 8613217"/>
                <a:gd name="connsiteY171" fmla="*/ 1918759 h 6281670"/>
                <a:gd name="connsiteX172" fmla="*/ 1395155 w 8613217"/>
                <a:gd name="connsiteY172" fmla="*/ 1570812 h 6281670"/>
                <a:gd name="connsiteX173" fmla="*/ 937507 w 8613217"/>
                <a:gd name="connsiteY173" fmla="*/ 860783 h 6281670"/>
                <a:gd name="connsiteX174" fmla="*/ 682435 w 8613217"/>
                <a:gd name="connsiteY174" fmla="*/ 471109 h 6281670"/>
                <a:gd name="connsiteX175" fmla="*/ 590905 w 8613217"/>
                <a:gd name="connsiteY175" fmla="*/ 214691 h 6281670"/>
                <a:gd name="connsiteX176" fmla="*/ 581483 w 8613217"/>
                <a:gd name="connsiteY176" fmla="*/ 222767 h 6281670"/>
                <a:gd name="connsiteX177" fmla="*/ 555909 w 8613217"/>
                <a:gd name="connsiteY177" fmla="*/ 262475 h 6281670"/>
                <a:gd name="connsiteX178" fmla="*/ 423998 w 8613217"/>
                <a:gd name="connsiteY178" fmla="*/ 619845 h 6281670"/>
                <a:gd name="connsiteX179" fmla="*/ 443515 w 8613217"/>
                <a:gd name="connsiteY179" fmla="*/ 1227575 h 6281670"/>
                <a:gd name="connsiteX180" fmla="*/ 806942 w 8613217"/>
                <a:gd name="connsiteY180" fmla="*/ 1996156 h 6281670"/>
                <a:gd name="connsiteX181" fmla="*/ 1087589 w 8613217"/>
                <a:gd name="connsiteY181" fmla="*/ 2216231 h 6281670"/>
                <a:gd name="connsiteX182" fmla="*/ 1317086 w 8613217"/>
                <a:gd name="connsiteY182" fmla="*/ 2233729 h 6281670"/>
                <a:gd name="connsiteX183" fmla="*/ 1327181 w 8613217"/>
                <a:gd name="connsiteY183" fmla="*/ 2198060 h 6281670"/>
                <a:gd name="connsiteX184" fmla="*/ 816364 w 8613217"/>
                <a:gd name="connsiteY184" fmla="*/ 1324489 h 6281670"/>
                <a:gd name="connsiteX185" fmla="*/ 702625 w 8613217"/>
                <a:gd name="connsiteY185" fmla="*/ 1031056 h 6281670"/>
                <a:gd name="connsiteX186" fmla="*/ 767908 w 8613217"/>
                <a:gd name="connsiteY186" fmla="*/ 1173061 h 6281670"/>
                <a:gd name="connsiteX187" fmla="*/ 1444285 w 8613217"/>
                <a:gd name="connsiteY187" fmla="*/ 2226326 h 6281670"/>
                <a:gd name="connsiteX188" fmla="*/ 2209501 w 8613217"/>
                <a:gd name="connsiteY188" fmla="*/ 2876457 h 6281670"/>
                <a:gd name="connsiteX189" fmla="*/ 2308434 w 8613217"/>
                <a:gd name="connsiteY189" fmla="*/ 2939720 h 6281670"/>
                <a:gd name="connsiteX190" fmla="*/ 2340738 w 8613217"/>
                <a:gd name="connsiteY190" fmla="*/ 2972025 h 6281670"/>
                <a:gd name="connsiteX191" fmla="*/ 2302377 w 8613217"/>
                <a:gd name="connsiteY191" fmla="*/ 2972025 h 6281670"/>
                <a:gd name="connsiteX192" fmla="*/ 2266034 w 8613217"/>
                <a:gd name="connsiteY192" fmla="*/ 2967313 h 6281670"/>
                <a:gd name="connsiteX193" fmla="*/ 1817807 w 8613217"/>
                <a:gd name="connsiteY193" fmla="*/ 3025866 h 6281670"/>
                <a:gd name="connsiteX194" fmla="*/ 1007500 w 8613217"/>
                <a:gd name="connsiteY194" fmla="*/ 3309877 h 6281670"/>
                <a:gd name="connsiteX195" fmla="*/ 960389 w 8613217"/>
                <a:gd name="connsiteY195" fmla="*/ 3293725 h 6281670"/>
                <a:gd name="connsiteX196" fmla="*/ 446207 w 8613217"/>
                <a:gd name="connsiteY196" fmla="*/ 3134221 h 6281670"/>
                <a:gd name="connsiteX197" fmla="*/ 217383 w 8613217"/>
                <a:gd name="connsiteY197" fmla="*/ 3227096 h 6281670"/>
                <a:gd name="connsiteX198" fmla="*/ 0 w 8613217"/>
                <a:gd name="connsiteY198" fmla="*/ 3236518 h 6281670"/>
                <a:gd name="connsiteX199" fmla="*/ 0 w 8613217"/>
                <a:gd name="connsiteY199" fmla="*/ 3330740 h 6281670"/>
                <a:gd name="connsiteX200" fmla="*/ 9422 w 8613217"/>
                <a:gd name="connsiteY200" fmla="*/ 3346892 h 6281670"/>
                <a:gd name="connsiteX201" fmla="*/ 255072 w 8613217"/>
                <a:gd name="connsiteY201" fmla="*/ 3717723 h 6281670"/>
                <a:gd name="connsiteX202" fmla="*/ 747044 w 8613217"/>
                <a:gd name="connsiteY202" fmla="*/ 3826078 h 6281670"/>
                <a:gd name="connsiteX203" fmla="*/ 1016249 w 8613217"/>
                <a:gd name="connsiteY203" fmla="*/ 3490244 h 6281670"/>
                <a:gd name="connsiteX204" fmla="*/ 981253 w 8613217"/>
                <a:gd name="connsiteY204" fmla="*/ 3461305 h 6281670"/>
                <a:gd name="connsiteX205" fmla="*/ 563312 w 8613217"/>
                <a:gd name="connsiteY205" fmla="*/ 3490917 h 6281670"/>
                <a:gd name="connsiteX206" fmla="*/ 390347 w 8613217"/>
                <a:gd name="connsiteY206" fmla="*/ 3460632 h 6281670"/>
                <a:gd name="connsiteX207" fmla="*/ 489953 w 8613217"/>
                <a:gd name="connsiteY207" fmla="*/ 3463997 h 6281670"/>
                <a:gd name="connsiteX208" fmla="*/ 903183 w 8613217"/>
                <a:gd name="connsiteY208" fmla="*/ 3408137 h 6281670"/>
                <a:gd name="connsiteX209" fmla="*/ 1043170 w 8613217"/>
                <a:gd name="connsiteY209" fmla="*/ 3372467 h 6281670"/>
                <a:gd name="connsiteX210" fmla="*/ 1508895 w 8613217"/>
                <a:gd name="connsiteY210" fmla="*/ 3218347 h 6281670"/>
                <a:gd name="connsiteX211" fmla="*/ 1912029 w 8613217"/>
                <a:gd name="connsiteY211" fmla="*/ 3101243 h 6281670"/>
                <a:gd name="connsiteX212" fmla="*/ 1912029 w 8613217"/>
                <a:gd name="connsiteY212" fmla="*/ 3101243 h 6281670"/>
                <a:gd name="connsiteX213" fmla="*/ 1924816 w 8613217"/>
                <a:gd name="connsiteY213" fmla="*/ 3099224 h 6281670"/>
                <a:gd name="connsiteX214" fmla="*/ 1986061 w 8613217"/>
                <a:gd name="connsiteY214" fmla="*/ 3087783 h 6281670"/>
                <a:gd name="connsiteX215" fmla="*/ 1992791 w 8613217"/>
                <a:gd name="connsiteY215" fmla="*/ 3087110 h 6281670"/>
                <a:gd name="connsiteX216" fmla="*/ 2087013 w 8613217"/>
                <a:gd name="connsiteY216" fmla="*/ 3074322 h 6281670"/>
                <a:gd name="connsiteX217" fmla="*/ 2113933 w 8613217"/>
                <a:gd name="connsiteY217" fmla="*/ 3072976 h 6281670"/>
                <a:gd name="connsiteX218" fmla="*/ 2118644 w 8613217"/>
                <a:gd name="connsiteY218" fmla="*/ 3064227 h 6281670"/>
                <a:gd name="connsiteX219" fmla="*/ 2257958 w 8613217"/>
                <a:gd name="connsiteY219" fmla="*/ 3064227 h 6281670"/>
                <a:gd name="connsiteX220" fmla="*/ 2262669 w 8613217"/>
                <a:gd name="connsiteY220" fmla="*/ 3072976 h 6281670"/>
                <a:gd name="connsiteX221" fmla="*/ 2434960 w 8613217"/>
                <a:gd name="connsiteY221" fmla="*/ 3101243 h 6281670"/>
                <a:gd name="connsiteX222" fmla="*/ 2635518 w 8613217"/>
                <a:gd name="connsiteY222" fmla="*/ 3164506 h 6281670"/>
                <a:gd name="connsiteX223" fmla="*/ 3038653 w 8613217"/>
                <a:gd name="connsiteY223" fmla="*/ 3453902 h 6281670"/>
                <a:gd name="connsiteX224" fmla="*/ 3580428 w 8613217"/>
                <a:gd name="connsiteY224" fmla="*/ 4087880 h 6281670"/>
                <a:gd name="connsiteX225" fmla="*/ 3776274 w 8613217"/>
                <a:gd name="connsiteY225" fmla="*/ 4626290 h 6281670"/>
                <a:gd name="connsiteX226" fmla="*/ 3813963 w 8613217"/>
                <a:gd name="connsiteY226" fmla="*/ 4802619 h 6281670"/>
                <a:gd name="connsiteX227" fmla="*/ 3811944 w 8613217"/>
                <a:gd name="connsiteY227" fmla="*/ 5407658 h 6281670"/>
                <a:gd name="connsiteX228" fmla="*/ 3881265 w 8613217"/>
                <a:gd name="connsiteY228" fmla="*/ 5874056 h 6281670"/>
                <a:gd name="connsiteX229" fmla="*/ 3879919 w 8613217"/>
                <a:gd name="connsiteY229" fmla="*/ 5898957 h 6281670"/>
                <a:gd name="connsiteX230" fmla="*/ 3757430 w 8613217"/>
                <a:gd name="connsiteY230" fmla="*/ 5946068 h 6281670"/>
                <a:gd name="connsiteX231" fmla="*/ 3743970 w 8613217"/>
                <a:gd name="connsiteY231" fmla="*/ 6053750 h 6281670"/>
                <a:gd name="connsiteX232" fmla="*/ 3803195 w 8613217"/>
                <a:gd name="connsiteY232" fmla="*/ 6092112 h 6281670"/>
                <a:gd name="connsiteX233" fmla="*/ 3896071 w 8613217"/>
                <a:gd name="connsiteY233" fmla="*/ 6023464 h 6281670"/>
                <a:gd name="connsiteX234" fmla="*/ 3920972 w 8613217"/>
                <a:gd name="connsiteY234" fmla="*/ 5996544 h 6281670"/>
                <a:gd name="connsiteX235" fmla="*/ 3918953 w 8613217"/>
                <a:gd name="connsiteY235" fmla="*/ 6053077 h 6281670"/>
                <a:gd name="connsiteX236" fmla="*/ 3931741 w 8613217"/>
                <a:gd name="connsiteY236" fmla="*/ 6077978 h 6281670"/>
                <a:gd name="connsiteX237" fmla="*/ 3951931 w 8613217"/>
                <a:gd name="connsiteY237" fmla="*/ 6055769 h 6281670"/>
                <a:gd name="connsiteX238" fmla="*/ 3972121 w 8613217"/>
                <a:gd name="connsiteY238" fmla="*/ 5988468 h 6281670"/>
                <a:gd name="connsiteX239" fmla="*/ 3994331 w 8613217"/>
                <a:gd name="connsiteY239" fmla="*/ 5968277 h 6281670"/>
                <a:gd name="connsiteX240" fmla="*/ 4005099 w 8613217"/>
                <a:gd name="connsiteY240" fmla="*/ 5995198 h 6281670"/>
                <a:gd name="connsiteX241" fmla="*/ 4071054 w 8613217"/>
                <a:gd name="connsiteY241" fmla="*/ 6040290 h 6281670"/>
                <a:gd name="connsiteX242" fmla="*/ 4100667 w 8613217"/>
                <a:gd name="connsiteY242" fmla="*/ 6026829 h 6281670"/>
                <a:gd name="connsiteX243" fmla="*/ 4110089 w 8613217"/>
                <a:gd name="connsiteY243" fmla="*/ 5993179 h 6281670"/>
                <a:gd name="connsiteX244" fmla="*/ 4124895 w 8613217"/>
                <a:gd name="connsiteY244" fmla="*/ 6032214 h 6281670"/>
                <a:gd name="connsiteX245" fmla="*/ 4117492 w 8613217"/>
                <a:gd name="connsiteY245" fmla="*/ 6106918 h 6281670"/>
                <a:gd name="connsiteX246" fmla="*/ 4080476 w 8613217"/>
                <a:gd name="connsiteY246" fmla="*/ 6141242 h 6281670"/>
                <a:gd name="connsiteX247" fmla="*/ 4176717 w 8613217"/>
                <a:gd name="connsiteY247" fmla="*/ 6189025 h 6281670"/>
                <a:gd name="connsiteX248" fmla="*/ 4170660 w 8613217"/>
                <a:gd name="connsiteY248" fmla="*/ 6271133 h 6281670"/>
                <a:gd name="connsiteX249" fmla="*/ 4195562 w 8613217"/>
                <a:gd name="connsiteY249" fmla="*/ 6277863 h 6281670"/>
                <a:gd name="connsiteX250" fmla="*/ 4261517 w 8613217"/>
                <a:gd name="connsiteY250" fmla="*/ 6267768 h 6281670"/>
                <a:gd name="connsiteX251" fmla="*/ 4289784 w 8613217"/>
                <a:gd name="connsiteY251" fmla="*/ 6247578 h 6281670"/>
                <a:gd name="connsiteX252" fmla="*/ 4295840 w 8613217"/>
                <a:gd name="connsiteY252" fmla="*/ 6204505 h 6281670"/>
                <a:gd name="connsiteX253" fmla="*/ 4305936 w 8613217"/>
                <a:gd name="connsiteY253" fmla="*/ 6182969 h 6281670"/>
                <a:gd name="connsiteX254" fmla="*/ 4324107 w 8613217"/>
                <a:gd name="connsiteY254" fmla="*/ 6199794 h 6281670"/>
                <a:gd name="connsiteX255" fmla="*/ 4336894 w 8613217"/>
                <a:gd name="connsiteY255" fmla="*/ 6230752 h 6281670"/>
                <a:gd name="connsiteX256" fmla="*/ 4342951 w 8613217"/>
                <a:gd name="connsiteY256" fmla="*/ 6226714 h 6281670"/>
                <a:gd name="connsiteX257" fmla="*/ 4369872 w 8613217"/>
                <a:gd name="connsiteY257" fmla="*/ 6185660 h 6281670"/>
                <a:gd name="connsiteX258" fmla="*/ 4382659 w 8613217"/>
                <a:gd name="connsiteY258" fmla="*/ 6234791 h 6281670"/>
                <a:gd name="connsiteX259" fmla="*/ 4406888 w 8613217"/>
                <a:gd name="connsiteY259" fmla="*/ 6265749 h 6281670"/>
                <a:gd name="connsiteX260" fmla="*/ 4484284 w 8613217"/>
                <a:gd name="connsiteY260" fmla="*/ 6275171 h 6281670"/>
                <a:gd name="connsiteX261" fmla="*/ 4499090 w 8613217"/>
                <a:gd name="connsiteY261" fmla="*/ 6272479 h 6281670"/>
                <a:gd name="connsiteX262" fmla="*/ 4512551 w 8613217"/>
                <a:gd name="connsiteY262" fmla="*/ 6181622 h 6281670"/>
                <a:gd name="connsiteX263" fmla="*/ 4572449 w 8613217"/>
                <a:gd name="connsiteY263" fmla="*/ 6153356 h 6281670"/>
                <a:gd name="connsiteX264" fmla="*/ 4575814 w 8613217"/>
                <a:gd name="connsiteY264" fmla="*/ 6127781 h 6281670"/>
                <a:gd name="connsiteX265" fmla="*/ 4538125 w 8613217"/>
                <a:gd name="connsiteY265" fmla="*/ 6076633 h 6281670"/>
                <a:gd name="connsiteX266" fmla="*/ 4536779 w 8613217"/>
                <a:gd name="connsiteY266" fmla="*/ 6042309 h 6281670"/>
                <a:gd name="connsiteX267" fmla="*/ 4573122 w 8613217"/>
                <a:gd name="connsiteY267" fmla="*/ 6032214 h 6281670"/>
                <a:gd name="connsiteX268" fmla="*/ 4637731 w 8613217"/>
                <a:gd name="connsiteY268" fmla="*/ 6051058 h 6281670"/>
                <a:gd name="connsiteX269" fmla="*/ 4665997 w 8613217"/>
                <a:gd name="connsiteY269" fmla="*/ 6029522 h 6281670"/>
                <a:gd name="connsiteX270" fmla="*/ 4665997 w 8613217"/>
                <a:gd name="connsiteY270" fmla="*/ 5985776 h 6281670"/>
                <a:gd name="connsiteX271" fmla="*/ 4681477 w 8613217"/>
                <a:gd name="connsiteY271" fmla="*/ 5966931 h 6281670"/>
                <a:gd name="connsiteX272" fmla="*/ 4701667 w 8613217"/>
                <a:gd name="connsiteY272" fmla="*/ 5981065 h 6281670"/>
                <a:gd name="connsiteX273" fmla="*/ 4724550 w 8613217"/>
                <a:gd name="connsiteY273" fmla="*/ 6054423 h 6281670"/>
                <a:gd name="connsiteX274" fmla="*/ 4743394 w 8613217"/>
                <a:gd name="connsiteY274" fmla="*/ 6073268 h 6281670"/>
                <a:gd name="connsiteX275" fmla="*/ 4752143 w 8613217"/>
                <a:gd name="connsiteY275" fmla="*/ 6050385 h 6281670"/>
                <a:gd name="connsiteX276" fmla="*/ 4752143 w 8613217"/>
                <a:gd name="connsiteY276" fmla="*/ 5996544 h 6281670"/>
                <a:gd name="connsiteX277" fmla="*/ 4800600 w 8613217"/>
                <a:gd name="connsiteY277" fmla="*/ 6046347 h 6281670"/>
                <a:gd name="connsiteX278" fmla="*/ 4859825 w 8613217"/>
                <a:gd name="connsiteY278" fmla="*/ 6088747 h 6281670"/>
                <a:gd name="connsiteX279" fmla="*/ 4932511 w 8613217"/>
                <a:gd name="connsiteY279" fmla="*/ 6036252 h 6281670"/>
                <a:gd name="connsiteX280" fmla="*/ 4919050 w 8613217"/>
                <a:gd name="connsiteY280" fmla="*/ 5940011 h 6281670"/>
                <a:gd name="connsiteX281" fmla="*/ 4830213 w 8613217"/>
                <a:gd name="connsiteY281" fmla="*/ 5933281 h 6281670"/>
                <a:gd name="connsiteX282" fmla="*/ 4779064 w 8613217"/>
                <a:gd name="connsiteY282" fmla="*/ 5876074 h 6281670"/>
                <a:gd name="connsiteX283" fmla="*/ 4778391 w 8613217"/>
                <a:gd name="connsiteY283" fmla="*/ 5829637 h 6281670"/>
                <a:gd name="connsiteX284" fmla="*/ 5091342 w 8613217"/>
                <a:gd name="connsiteY284" fmla="*/ 5236712 h 6281670"/>
                <a:gd name="connsiteX285" fmla="*/ 5116243 w 8613217"/>
                <a:gd name="connsiteY285" fmla="*/ 5202389 h 6281670"/>
                <a:gd name="connsiteX286" fmla="*/ 5269690 w 8613217"/>
                <a:gd name="connsiteY286" fmla="*/ 5086631 h 6281670"/>
                <a:gd name="connsiteX287" fmla="*/ 5744837 w 8613217"/>
                <a:gd name="connsiteY287" fmla="*/ 4795889 h 6281670"/>
                <a:gd name="connsiteX288" fmla="*/ 5814830 w 8613217"/>
                <a:gd name="connsiteY288" fmla="*/ 4775699 h 6281670"/>
                <a:gd name="connsiteX289" fmla="*/ 6103553 w 8613217"/>
                <a:gd name="connsiteY289" fmla="*/ 4765603 h 6281670"/>
                <a:gd name="connsiteX290" fmla="*/ 7086824 w 8613217"/>
                <a:gd name="connsiteY290" fmla="*/ 4811369 h 6281670"/>
                <a:gd name="connsiteX291" fmla="*/ 7489959 w 8613217"/>
                <a:gd name="connsiteY291" fmla="*/ 4805311 h 6281670"/>
                <a:gd name="connsiteX292" fmla="*/ 7516880 w 8613217"/>
                <a:gd name="connsiteY292" fmla="*/ 4801946 h 6281670"/>
                <a:gd name="connsiteX293" fmla="*/ 7536397 w 8613217"/>
                <a:gd name="connsiteY293" fmla="*/ 4800600 h 6281670"/>
                <a:gd name="connsiteX294" fmla="*/ 7619850 w 8613217"/>
                <a:gd name="connsiteY294" fmla="*/ 4791178 h 6281670"/>
                <a:gd name="connsiteX295" fmla="*/ 7661577 w 8613217"/>
                <a:gd name="connsiteY295" fmla="*/ 4813388 h 6281670"/>
                <a:gd name="connsiteX296" fmla="*/ 7920014 w 8613217"/>
                <a:gd name="connsiteY296" fmla="*/ 5004523 h 6281670"/>
                <a:gd name="connsiteX297" fmla="*/ 8354780 w 8613217"/>
                <a:gd name="connsiteY297" fmla="*/ 4830886 h 6281670"/>
                <a:gd name="connsiteX298" fmla="*/ 8579567 w 8613217"/>
                <a:gd name="connsiteY298" fmla="*/ 4409580 h 6281670"/>
                <a:gd name="connsiteX299" fmla="*/ 8613217 w 8613217"/>
                <a:gd name="connsiteY299" fmla="*/ 4250076 h 6281670"/>
                <a:gd name="connsiteX300" fmla="*/ 8613217 w 8613217"/>
                <a:gd name="connsiteY300" fmla="*/ 4196235 h 6281670"/>
                <a:gd name="connsiteX301" fmla="*/ 8420062 w 8613217"/>
                <a:gd name="connsiteY301" fmla="*/ 4211041 h 6281670"/>
                <a:gd name="connsiteX302" fmla="*/ 4571776 w 8613217"/>
                <a:gd name="connsiteY302" fmla="*/ 915970 h 6281670"/>
                <a:gd name="connsiteX303" fmla="*/ 4583890 w 8613217"/>
                <a:gd name="connsiteY303" fmla="*/ 888377 h 6281670"/>
                <a:gd name="connsiteX304" fmla="*/ 4571776 w 8613217"/>
                <a:gd name="connsiteY304" fmla="*/ 915970 h 6281670"/>
                <a:gd name="connsiteX305" fmla="*/ 2362948 w 8613217"/>
                <a:gd name="connsiteY305" fmla="*/ 965100 h 6281670"/>
                <a:gd name="connsiteX306" fmla="*/ 2363621 w 8613217"/>
                <a:gd name="connsiteY306" fmla="*/ 962408 h 6281670"/>
                <a:gd name="connsiteX307" fmla="*/ 2368332 w 8613217"/>
                <a:gd name="connsiteY307" fmla="*/ 967119 h 6281670"/>
                <a:gd name="connsiteX308" fmla="*/ 2362948 w 8613217"/>
                <a:gd name="connsiteY308" fmla="*/ 965100 h 6281670"/>
                <a:gd name="connsiteX309" fmla="*/ 2435633 w 8613217"/>
                <a:gd name="connsiteY309" fmla="*/ 1055284 h 6281670"/>
                <a:gd name="connsiteX310" fmla="*/ 2426211 w 8613217"/>
                <a:gd name="connsiteY310" fmla="*/ 1053265 h 6281670"/>
                <a:gd name="connsiteX311" fmla="*/ 2370351 w 8613217"/>
                <a:gd name="connsiteY311" fmla="*/ 968465 h 6281670"/>
                <a:gd name="connsiteX312" fmla="*/ 2432268 w 8613217"/>
                <a:gd name="connsiteY312" fmla="*/ 1045862 h 6281670"/>
                <a:gd name="connsiteX313" fmla="*/ 2435633 w 8613217"/>
                <a:gd name="connsiteY313" fmla="*/ 1055284 h 6281670"/>
                <a:gd name="connsiteX314" fmla="*/ 695895 w 8613217"/>
                <a:gd name="connsiteY314" fmla="*/ 1016922 h 6281670"/>
                <a:gd name="connsiteX315" fmla="*/ 692530 w 8613217"/>
                <a:gd name="connsiteY315" fmla="*/ 1005481 h 6281670"/>
                <a:gd name="connsiteX316" fmla="*/ 695895 w 8613217"/>
                <a:gd name="connsiteY316" fmla="*/ 1016922 h 6281670"/>
                <a:gd name="connsiteX317" fmla="*/ 4511205 w 8613217"/>
                <a:gd name="connsiteY317" fmla="*/ 6014042 h 6281670"/>
                <a:gd name="connsiteX318" fmla="*/ 4537452 w 8613217"/>
                <a:gd name="connsiteY318" fmla="*/ 5944049 h 6281670"/>
                <a:gd name="connsiteX319" fmla="*/ 4511205 w 8613217"/>
                <a:gd name="connsiteY319" fmla="*/ 6014042 h 6281670"/>
                <a:gd name="connsiteX320" fmla="*/ 4750797 w 8613217"/>
                <a:gd name="connsiteY320" fmla="*/ 5917128 h 6281670"/>
                <a:gd name="connsiteX321" fmla="*/ 4741375 w 8613217"/>
                <a:gd name="connsiteY321" fmla="*/ 5939338 h 6281670"/>
                <a:gd name="connsiteX322" fmla="*/ 4732626 w 8613217"/>
                <a:gd name="connsiteY322" fmla="*/ 5935300 h 6281670"/>
                <a:gd name="connsiteX323" fmla="*/ 4727915 w 8613217"/>
                <a:gd name="connsiteY323" fmla="*/ 5907706 h 6281670"/>
                <a:gd name="connsiteX324" fmla="*/ 4750797 w 8613217"/>
                <a:gd name="connsiteY324" fmla="*/ 5875402 h 6281670"/>
                <a:gd name="connsiteX325" fmla="*/ 4750797 w 8613217"/>
                <a:gd name="connsiteY325" fmla="*/ 5917128 h 6281670"/>
                <a:gd name="connsiteX326" fmla="*/ 4875978 w 8613217"/>
                <a:gd name="connsiteY326" fmla="*/ 5457461 h 6281670"/>
                <a:gd name="connsiteX327" fmla="*/ 4616868 w 8613217"/>
                <a:gd name="connsiteY327" fmla="*/ 5877421 h 6281670"/>
                <a:gd name="connsiteX328" fmla="*/ 4562354 w 8613217"/>
                <a:gd name="connsiteY328" fmla="*/ 5884824 h 6281670"/>
                <a:gd name="connsiteX329" fmla="*/ 4880015 w 8613217"/>
                <a:gd name="connsiteY329" fmla="*/ 5419772 h 6281670"/>
                <a:gd name="connsiteX330" fmla="*/ 4875978 w 8613217"/>
                <a:gd name="connsiteY330" fmla="*/ 5457461 h 6281670"/>
                <a:gd name="connsiteX331" fmla="*/ 5020675 w 8613217"/>
                <a:gd name="connsiteY331" fmla="*/ 5141145 h 6281670"/>
                <a:gd name="connsiteX332" fmla="*/ 4989717 w 8613217"/>
                <a:gd name="connsiteY332" fmla="*/ 5179506 h 6281670"/>
                <a:gd name="connsiteX333" fmla="*/ 4445922 w 8613217"/>
                <a:gd name="connsiteY333" fmla="*/ 5878767 h 6281670"/>
                <a:gd name="connsiteX334" fmla="*/ 4415637 w 8613217"/>
                <a:gd name="connsiteY334" fmla="*/ 5953471 h 6281670"/>
                <a:gd name="connsiteX335" fmla="*/ 4357085 w 8613217"/>
                <a:gd name="connsiteY335" fmla="*/ 6075286 h 6281670"/>
                <a:gd name="connsiteX336" fmla="*/ 4338240 w 8613217"/>
                <a:gd name="connsiteY336" fmla="*/ 6125762 h 6281670"/>
                <a:gd name="connsiteX337" fmla="*/ 4322761 w 8613217"/>
                <a:gd name="connsiteY337" fmla="*/ 6080671 h 6281670"/>
                <a:gd name="connsiteX338" fmla="*/ 4306609 w 8613217"/>
                <a:gd name="connsiteY338" fmla="*/ 6061826 h 6281670"/>
                <a:gd name="connsiteX339" fmla="*/ 4295168 w 8613217"/>
                <a:gd name="connsiteY339" fmla="*/ 6082689 h 6281670"/>
                <a:gd name="connsiteX340" fmla="*/ 4292475 w 8613217"/>
                <a:gd name="connsiteY340" fmla="*/ 6112302 h 6281670"/>
                <a:gd name="connsiteX341" fmla="*/ 4277669 w 8613217"/>
                <a:gd name="connsiteY341" fmla="*/ 6097496 h 6281670"/>
                <a:gd name="connsiteX342" fmla="*/ 4183447 w 8613217"/>
                <a:gd name="connsiteY342" fmla="*/ 5282478 h 6281670"/>
                <a:gd name="connsiteX343" fmla="*/ 4412945 w 8613217"/>
                <a:gd name="connsiteY343" fmla="*/ 4743394 h 6281670"/>
                <a:gd name="connsiteX344" fmla="*/ 5036828 w 8613217"/>
                <a:gd name="connsiteY344" fmla="*/ 3935106 h 6281670"/>
                <a:gd name="connsiteX345" fmla="*/ 5054999 w 8613217"/>
                <a:gd name="connsiteY345" fmla="*/ 3966064 h 6281670"/>
                <a:gd name="connsiteX346" fmla="*/ 5020675 w 8613217"/>
                <a:gd name="connsiteY34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464670 w 8613217"/>
                <a:gd name="connsiteY156" fmla="*/ 2523125 h 6281670"/>
                <a:gd name="connsiteX157" fmla="*/ 3504378 w 8613217"/>
                <a:gd name="connsiteY157" fmla="*/ 2605906 h 6281670"/>
                <a:gd name="connsiteX158" fmla="*/ 3733875 w 8613217"/>
                <a:gd name="connsiteY158" fmla="*/ 3249979 h 6281670"/>
                <a:gd name="connsiteX159" fmla="*/ 3823385 w 8613217"/>
                <a:gd name="connsiteY159" fmla="*/ 4359777 h 6281670"/>
                <a:gd name="connsiteX160" fmla="*/ 3816655 w 8613217"/>
                <a:gd name="connsiteY160" fmla="*/ 4369199 h 6281670"/>
                <a:gd name="connsiteX161" fmla="*/ 3800503 w 8613217"/>
                <a:gd name="connsiteY161" fmla="*/ 4322761 h 6281670"/>
                <a:gd name="connsiteX162" fmla="*/ 3407464 w 8613217"/>
                <a:gd name="connsiteY162" fmla="*/ 3663208 h 6281670"/>
                <a:gd name="connsiteX163" fmla="*/ 2516395 w 8613217"/>
                <a:gd name="connsiteY163" fmla="*/ 2980101 h 6281670"/>
                <a:gd name="connsiteX164" fmla="*/ 2502934 w 8613217"/>
                <a:gd name="connsiteY164" fmla="*/ 2971351 h 6281670"/>
                <a:gd name="connsiteX165" fmla="*/ 2390541 w 8613217"/>
                <a:gd name="connsiteY165" fmla="*/ 2898666 h 6281670"/>
                <a:gd name="connsiteX166" fmla="*/ 2247863 w 8613217"/>
                <a:gd name="connsiteY166" fmla="*/ 2802425 h 6281670"/>
                <a:gd name="connsiteX167" fmla="*/ 2055381 w 8613217"/>
                <a:gd name="connsiteY167" fmla="*/ 2665131 h 6281670"/>
                <a:gd name="connsiteX168" fmla="*/ 1471879 w 8613217"/>
                <a:gd name="connsiteY168" fmla="*/ 2148930 h 6281670"/>
                <a:gd name="connsiteX169" fmla="*/ 1461111 w 8613217"/>
                <a:gd name="connsiteY169" fmla="*/ 2109895 h 6281670"/>
                <a:gd name="connsiteX170" fmla="*/ 1501492 w 8613217"/>
                <a:gd name="connsiteY170" fmla="*/ 1918759 h 6281670"/>
                <a:gd name="connsiteX171" fmla="*/ 1395155 w 8613217"/>
                <a:gd name="connsiteY171" fmla="*/ 1570812 h 6281670"/>
                <a:gd name="connsiteX172" fmla="*/ 937507 w 8613217"/>
                <a:gd name="connsiteY172" fmla="*/ 860783 h 6281670"/>
                <a:gd name="connsiteX173" fmla="*/ 682435 w 8613217"/>
                <a:gd name="connsiteY173" fmla="*/ 471109 h 6281670"/>
                <a:gd name="connsiteX174" fmla="*/ 590905 w 8613217"/>
                <a:gd name="connsiteY174" fmla="*/ 214691 h 6281670"/>
                <a:gd name="connsiteX175" fmla="*/ 581483 w 8613217"/>
                <a:gd name="connsiteY175" fmla="*/ 222767 h 6281670"/>
                <a:gd name="connsiteX176" fmla="*/ 555909 w 8613217"/>
                <a:gd name="connsiteY176" fmla="*/ 262475 h 6281670"/>
                <a:gd name="connsiteX177" fmla="*/ 423998 w 8613217"/>
                <a:gd name="connsiteY177" fmla="*/ 619845 h 6281670"/>
                <a:gd name="connsiteX178" fmla="*/ 443515 w 8613217"/>
                <a:gd name="connsiteY178" fmla="*/ 1227575 h 6281670"/>
                <a:gd name="connsiteX179" fmla="*/ 806942 w 8613217"/>
                <a:gd name="connsiteY179" fmla="*/ 1996156 h 6281670"/>
                <a:gd name="connsiteX180" fmla="*/ 1087589 w 8613217"/>
                <a:gd name="connsiteY180" fmla="*/ 2216231 h 6281670"/>
                <a:gd name="connsiteX181" fmla="*/ 1317086 w 8613217"/>
                <a:gd name="connsiteY181" fmla="*/ 2233729 h 6281670"/>
                <a:gd name="connsiteX182" fmla="*/ 1327181 w 8613217"/>
                <a:gd name="connsiteY182" fmla="*/ 2198060 h 6281670"/>
                <a:gd name="connsiteX183" fmla="*/ 816364 w 8613217"/>
                <a:gd name="connsiteY183" fmla="*/ 1324489 h 6281670"/>
                <a:gd name="connsiteX184" fmla="*/ 702625 w 8613217"/>
                <a:gd name="connsiteY184" fmla="*/ 1031056 h 6281670"/>
                <a:gd name="connsiteX185" fmla="*/ 767908 w 8613217"/>
                <a:gd name="connsiteY185" fmla="*/ 1173061 h 6281670"/>
                <a:gd name="connsiteX186" fmla="*/ 1444285 w 8613217"/>
                <a:gd name="connsiteY186" fmla="*/ 2226326 h 6281670"/>
                <a:gd name="connsiteX187" fmla="*/ 2209501 w 8613217"/>
                <a:gd name="connsiteY187" fmla="*/ 2876457 h 6281670"/>
                <a:gd name="connsiteX188" fmla="*/ 2308434 w 8613217"/>
                <a:gd name="connsiteY188" fmla="*/ 2939720 h 6281670"/>
                <a:gd name="connsiteX189" fmla="*/ 2340738 w 8613217"/>
                <a:gd name="connsiteY189" fmla="*/ 2972025 h 6281670"/>
                <a:gd name="connsiteX190" fmla="*/ 2302377 w 8613217"/>
                <a:gd name="connsiteY190" fmla="*/ 2972025 h 6281670"/>
                <a:gd name="connsiteX191" fmla="*/ 2266034 w 8613217"/>
                <a:gd name="connsiteY191" fmla="*/ 2967313 h 6281670"/>
                <a:gd name="connsiteX192" fmla="*/ 1817807 w 8613217"/>
                <a:gd name="connsiteY192" fmla="*/ 3025866 h 6281670"/>
                <a:gd name="connsiteX193" fmla="*/ 1007500 w 8613217"/>
                <a:gd name="connsiteY193" fmla="*/ 3309877 h 6281670"/>
                <a:gd name="connsiteX194" fmla="*/ 960389 w 8613217"/>
                <a:gd name="connsiteY194" fmla="*/ 3293725 h 6281670"/>
                <a:gd name="connsiteX195" fmla="*/ 446207 w 8613217"/>
                <a:gd name="connsiteY195" fmla="*/ 3134221 h 6281670"/>
                <a:gd name="connsiteX196" fmla="*/ 217383 w 8613217"/>
                <a:gd name="connsiteY196" fmla="*/ 3227096 h 6281670"/>
                <a:gd name="connsiteX197" fmla="*/ 0 w 8613217"/>
                <a:gd name="connsiteY197" fmla="*/ 3236518 h 6281670"/>
                <a:gd name="connsiteX198" fmla="*/ 0 w 8613217"/>
                <a:gd name="connsiteY198" fmla="*/ 3330740 h 6281670"/>
                <a:gd name="connsiteX199" fmla="*/ 9422 w 8613217"/>
                <a:gd name="connsiteY199" fmla="*/ 3346892 h 6281670"/>
                <a:gd name="connsiteX200" fmla="*/ 255072 w 8613217"/>
                <a:gd name="connsiteY200" fmla="*/ 3717723 h 6281670"/>
                <a:gd name="connsiteX201" fmla="*/ 747044 w 8613217"/>
                <a:gd name="connsiteY201" fmla="*/ 3826078 h 6281670"/>
                <a:gd name="connsiteX202" fmla="*/ 1016249 w 8613217"/>
                <a:gd name="connsiteY202" fmla="*/ 3490244 h 6281670"/>
                <a:gd name="connsiteX203" fmla="*/ 981253 w 8613217"/>
                <a:gd name="connsiteY203" fmla="*/ 3461305 h 6281670"/>
                <a:gd name="connsiteX204" fmla="*/ 563312 w 8613217"/>
                <a:gd name="connsiteY204" fmla="*/ 3490917 h 6281670"/>
                <a:gd name="connsiteX205" fmla="*/ 390347 w 8613217"/>
                <a:gd name="connsiteY205" fmla="*/ 3460632 h 6281670"/>
                <a:gd name="connsiteX206" fmla="*/ 489953 w 8613217"/>
                <a:gd name="connsiteY206" fmla="*/ 3463997 h 6281670"/>
                <a:gd name="connsiteX207" fmla="*/ 903183 w 8613217"/>
                <a:gd name="connsiteY207" fmla="*/ 3408137 h 6281670"/>
                <a:gd name="connsiteX208" fmla="*/ 1043170 w 8613217"/>
                <a:gd name="connsiteY208" fmla="*/ 3372467 h 6281670"/>
                <a:gd name="connsiteX209" fmla="*/ 1508895 w 8613217"/>
                <a:gd name="connsiteY209" fmla="*/ 3218347 h 6281670"/>
                <a:gd name="connsiteX210" fmla="*/ 1912029 w 8613217"/>
                <a:gd name="connsiteY210" fmla="*/ 3101243 h 6281670"/>
                <a:gd name="connsiteX211" fmla="*/ 1912029 w 8613217"/>
                <a:gd name="connsiteY211" fmla="*/ 3101243 h 6281670"/>
                <a:gd name="connsiteX212" fmla="*/ 1924816 w 8613217"/>
                <a:gd name="connsiteY212" fmla="*/ 3099224 h 6281670"/>
                <a:gd name="connsiteX213" fmla="*/ 1986061 w 8613217"/>
                <a:gd name="connsiteY213" fmla="*/ 3087783 h 6281670"/>
                <a:gd name="connsiteX214" fmla="*/ 1992791 w 8613217"/>
                <a:gd name="connsiteY214" fmla="*/ 3087110 h 6281670"/>
                <a:gd name="connsiteX215" fmla="*/ 2087013 w 8613217"/>
                <a:gd name="connsiteY215" fmla="*/ 3074322 h 6281670"/>
                <a:gd name="connsiteX216" fmla="*/ 2113933 w 8613217"/>
                <a:gd name="connsiteY216" fmla="*/ 3072976 h 6281670"/>
                <a:gd name="connsiteX217" fmla="*/ 2118644 w 8613217"/>
                <a:gd name="connsiteY217" fmla="*/ 3064227 h 6281670"/>
                <a:gd name="connsiteX218" fmla="*/ 2257958 w 8613217"/>
                <a:gd name="connsiteY218" fmla="*/ 3064227 h 6281670"/>
                <a:gd name="connsiteX219" fmla="*/ 2262669 w 8613217"/>
                <a:gd name="connsiteY219" fmla="*/ 3072976 h 6281670"/>
                <a:gd name="connsiteX220" fmla="*/ 2434960 w 8613217"/>
                <a:gd name="connsiteY220" fmla="*/ 3101243 h 6281670"/>
                <a:gd name="connsiteX221" fmla="*/ 2635518 w 8613217"/>
                <a:gd name="connsiteY221" fmla="*/ 3164506 h 6281670"/>
                <a:gd name="connsiteX222" fmla="*/ 3038653 w 8613217"/>
                <a:gd name="connsiteY222" fmla="*/ 3453902 h 6281670"/>
                <a:gd name="connsiteX223" fmla="*/ 3580428 w 8613217"/>
                <a:gd name="connsiteY223" fmla="*/ 4087880 h 6281670"/>
                <a:gd name="connsiteX224" fmla="*/ 3776274 w 8613217"/>
                <a:gd name="connsiteY224" fmla="*/ 4626290 h 6281670"/>
                <a:gd name="connsiteX225" fmla="*/ 3813963 w 8613217"/>
                <a:gd name="connsiteY225" fmla="*/ 4802619 h 6281670"/>
                <a:gd name="connsiteX226" fmla="*/ 3811944 w 8613217"/>
                <a:gd name="connsiteY226" fmla="*/ 5407658 h 6281670"/>
                <a:gd name="connsiteX227" fmla="*/ 3881265 w 8613217"/>
                <a:gd name="connsiteY227" fmla="*/ 5874056 h 6281670"/>
                <a:gd name="connsiteX228" fmla="*/ 3879919 w 8613217"/>
                <a:gd name="connsiteY228" fmla="*/ 5898957 h 6281670"/>
                <a:gd name="connsiteX229" fmla="*/ 3757430 w 8613217"/>
                <a:gd name="connsiteY229" fmla="*/ 5946068 h 6281670"/>
                <a:gd name="connsiteX230" fmla="*/ 3743970 w 8613217"/>
                <a:gd name="connsiteY230" fmla="*/ 6053750 h 6281670"/>
                <a:gd name="connsiteX231" fmla="*/ 3803195 w 8613217"/>
                <a:gd name="connsiteY231" fmla="*/ 6092112 h 6281670"/>
                <a:gd name="connsiteX232" fmla="*/ 3896071 w 8613217"/>
                <a:gd name="connsiteY232" fmla="*/ 6023464 h 6281670"/>
                <a:gd name="connsiteX233" fmla="*/ 3920972 w 8613217"/>
                <a:gd name="connsiteY233" fmla="*/ 5996544 h 6281670"/>
                <a:gd name="connsiteX234" fmla="*/ 3918953 w 8613217"/>
                <a:gd name="connsiteY234" fmla="*/ 6053077 h 6281670"/>
                <a:gd name="connsiteX235" fmla="*/ 3931741 w 8613217"/>
                <a:gd name="connsiteY235" fmla="*/ 6077978 h 6281670"/>
                <a:gd name="connsiteX236" fmla="*/ 3951931 w 8613217"/>
                <a:gd name="connsiteY236" fmla="*/ 6055769 h 6281670"/>
                <a:gd name="connsiteX237" fmla="*/ 3972121 w 8613217"/>
                <a:gd name="connsiteY237" fmla="*/ 5988468 h 6281670"/>
                <a:gd name="connsiteX238" fmla="*/ 3994331 w 8613217"/>
                <a:gd name="connsiteY238" fmla="*/ 5968277 h 6281670"/>
                <a:gd name="connsiteX239" fmla="*/ 4005099 w 8613217"/>
                <a:gd name="connsiteY239" fmla="*/ 5995198 h 6281670"/>
                <a:gd name="connsiteX240" fmla="*/ 4071054 w 8613217"/>
                <a:gd name="connsiteY240" fmla="*/ 6040290 h 6281670"/>
                <a:gd name="connsiteX241" fmla="*/ 4100667 w 8613217"/>
                <a:gd name="connsiteY241" fmla="*/ 6026829 h 6281670"/>
                <a:gd name="connsiteX242" fmla="*/ 4110089 w 8613217"/>
                <a:gd name="connsiteY242" fmla="*/ 5993179 h 6281670"/>
                <a:gd name="connsiteX243" fmla="*/ 4124895 w 8613217"/>
                <a:gd name="connsiteY243" fmla="*/ 6032214 h 6281670"/>
                <a:gd name="connsiteX244" fmla="*/ 4117492 w 8613217"/>
                <a:gd name="connsiteY244" fmla="*/ 6106918 h 6281670"/>
                <a:gd name="connsiteX245" fmla="*/ 4080476 w 8613217"/>
                <a:gd name="connsiteY245" fmla="*/ 6141242 h 6281670"/>
                <a:gd name="connsiteX246" fmla="*/ 4176717 w 8613217"/>
                <a:gd name="connsiteY246" fmla="*/ 6189025 h 6281670"/>
                <a:gd name="connsiteX247" fmla="*/ 4170660 w 8613217"/>
                <a:gd name="connsiteY247" fmla="*/ 6271133 h 6281670"/>
                <a:gd name="connsiteX248" fmla="*/ 4195562 w 8613217"/>
                <a:gd name="connsiteY248" fmla="*/ 6277863 h 6281670"/>
                <a:gd name="connsiteX249" fmla="*/ 4261517 w 8613217"/>
                <a:gd name="connsiteY249" fmla="*/ 6267768 h 6281670"/>
                <a:gd name="connsiteX250" fmla="*/ 4289784 w 8613217"/>
                <a:gd name="connsiteY250" fmla="*/ 6247578 h 6281670"/>
                <a:gd name="connsiteX251" fmla="*/ 4295840 w 8613217"/>
                <a:gd name="connsiteY251" fmla="*/ 6204505 h 6281670"/>
                <a:gd name="connsiteX252" fmla="*/ 4305936 w 8613217"/>
                <a:gd name="connsiteY252" fmla="*/ 6182969 h 6281670"/>
                <a:gd name="connsiteX253" fmla="*/ 4324107 w 8613217"/>
                <a:gd name="connsiteY253" fmla="*/ 6199794 h 6281670"/>
                <a:gd name="connsiteX254" fmla="*/ 4336894 w 8613217"/>
                <a:gd name="connsiteY254" fmla="*/ 6230752 h 6281670"/>
                <a:gd name="connsiteX255" fmla="*/ 4342951 w 8613217"/>
                <a:gd name="connsiteY255" fmla="*/ 6226714 h 6281670"/>
                <a:gd name="connsiteX256" fmla="*/ 4369872 w 8613217"/>
                <a:gd name="connsiteY256" fmla="*/ 6185660 h 6281670"/>
                <a:gd name="connsiteX257" fmla="*/ 4382659 w 8613217"/>
                <a:gd name="connsiteY257" fmla="*/ 6234791 h 6281670"/>
                <a:gd name="connsiteX258" fmla="*/ 4406888 w 8613217"/>
                <a:gd name="connsiteY258" fmla="*/ 6265749 h 6281670"/>
                <a:gd name="connsiteX259" fmla="*/ 4484284 w 8613217"/>
                <a:gd name="connsiteY259" fmla="*/ 6275171 h 6281670"/>
                <a:gd name="connsiteX260" fmla="*/ 4499090 w 8613217"/>
                <a:gd name="connsiteY260" fmla="*/ 6272479 h 6281670"/>
                <a:gd name="connsiteX261" fmla="*/ 4512551 w 8613217"/>
                <a:gd name="connsiteY261" fmla="*/ 6181622 h 6281670"/>
                <a:gd name="connsiteX262" fmla="*/ 4572449 w 8613217"/>
                <a:gd name="connsiteY262" fmla="*/ 6153356 h 6281670"/>
                <a:gd name="connsiteX263" fmla="*/ 4575814 w 8613217"/>
                <a:gd name="connsiteY263" fmla="*/ 6127781 h 6281670"/>
                <a:gd name="connsiteX264" fmla="*/ 4538125 w 8613217"/>
                <a:gd name="connsiteY264" fmla="*/ 6076633 h 6281670"/>
                <a:gd name="connsiteX265" fmla="*/ 4536779 w 8613217"/>
                <a:gd name="connsiteY265" fmla="*/ 6042309 h 6281670"/>
                <a:gd name="connsiteX266" fmla="*/ 4573122 w 8613217"/>
                <a:gd name="connsiteY266" fmla="*/ 6032214 h 6281670"/>
                <a:gd name="connsiteX267" fmla="*/ 4637731 w 8613217"/>
                <a:gd name="connsiteY267" fmla="*/ 6051058 h 6281670"/>
                <a:gd name="connsiteX268" fmla="*/ 4665997 w 8613217"/>
                <a:gd name="connsiteY268" fmla="*/ 6029522 h 6281670"/>
                <a:gd name="connsiteX269" fmla="*/ 4665997 w 8613217"/>
                <a:gd name="connsiteY269" fmla="*/ 5985776 h 6281670"/>
                <a:gd name="connsiteX270" fmla="*/ 4681477 w 8613217"/>
                <a:gd name="connsiteY270" fmla="*/ 5966931 h 6281670"/>
                <a:gd name="connsiteX271" fmla="*/ 4701667 w 8613217"/>
                <a:gd name="connsiteY271" fmla="*/ 5981065 h 6281670"/>
                <a:gd name="connsiteX272" fmla="*/ 4724550 w 8613217"/>
                <a:gd name="connsiteY272" fmla="*/ 6054423 h 6281670"/>
                <a:gd name="connsiteX273" fmla="*/ 4743394 w 8613217"/>
                <a:gd name="connsiteY273" fmla="*/ 6073268 h 6281670"/>
                <a:gd name="connsiteX274" fmla="*/ 4752143 w 8613217"/>
                <a:gd name="connsiteY274" fmla="*/ 6050385 h 6281670"/>
                <a:gd name="connsiteX275" fmla="*/ 4752143 w 8613217"/>
                <a:gd name="connsiteY275" fmla="*/ 5996544 h 6281670"/>
                <a:gd name="connsiteX276" fmla="*/ 4800600 w 8613217"/>
                <a:gd name="connsiteY276" fmla="*/ 6046347 h 6281670"/>
                <a:gd name="connsiteX277" fmla="*/ 4859825 w 8613217"/>
                <a:gd name="connsiteY277" fmla="*/ 6088747 h 6281670"/>
                <a:gd name="connsiteX278" fmla="*/ 4932511 w 8613217"/>
                <a:gd name="connsiteY278" fmla="*/ 6036252 h 6281670"/>
                <a:gd name="connsiteX279" fmla="*/ 4919050 w 8613217"/>
                <a:gd name="connsiteY279" fmla="*/ 5940011 h 6281670"/>
                <a:gd name="connsiteX280" fmla="*/ 4830213 w 8613217"/>
                <a:gd name="connsiteY280" fmla="*/ 5933281 h 6281670"/>
                <a:gd name="connsiteX281" fmla="*/ 4779064 w 8613217"/>
                <a:gd name="connsiteY281" fmla="*/ 5876074 h 6281670"/>
                <a:gd name="connsiteX282" fmla="*/ 4778391 w 8613217"/>
                <a:gd name="connsiteY282" fmla="*/ 5829637 h 6281670"/>
                <a:gd name="connsiteX283" fmla="*/ 5091342 w 8613217"/>
                <a:gd name="connsiteY283" fmla="*/ 5236712 h 6281670"/>
                <a:gd name="connsiteX284" fmla="*/ 5116243 w 8613217"/>
                <a:gd name="connsiteY284" fmla="*/ 5202389 h 6281670"/>
                <a:gd name="connsiteX285" fmla="*/ 5269690 w 8613217"/>
                <a:gd name="connsiteY285" fmla="*/ 5086631 h 6281670"/>
                <a:gd name="connsiteX286" fmla="*/ 5744837 w 8613217"/>
                <a:gd name="connsiteY286" fmla="*/ 4795889 h 6281670"/>
                <a:gd name="connsiteX287" fmla="*/ 5814830 w 8613217"/>
                <a:gd name="connsiteY287" fmla="*/ 4775699 h 6281670"/>
                <a:gd name="connsiteX288" fmla="*/ 6103553 w 8613217"/>
                <a:gd name="connsiteY288" fmla="*/ 4765603 h 6281670"/>
                <a:gd name="connsiteX289" fmla="*/ 7086824 w 8613217"/>
                <a:gd name="connsiteY289" fmla="*/ 4811369 h 6281670"/>
                <a:gd name="connsiteX290" fmla="*/ 7489959 w 8613217"/>
                <a:gd name="connsiteY290" fmla="*/ 4805311 h 6281670"/>
                <a:gd name="connsiteX291" fmla="*/ 7516880 w 8613217"/>
                <a:gd name="connsiteY291" fmla="*/ 4801946 h 6281670"/>
                <a:gd name="connsiteX292" fmla="*/ 7536397 w 8613217"/>
                <a:gd name="connsiteY292" fmla="*/ 4800600 h 6281670"/>
                <a:gd name="connsiteX293" fmla="*/ 7619850 w 8613217"/>
                <a:gd name="connsiteY293" fmla="*/ 4791178 h 6281670"/>
                <a:gd name="connsiteX294" fmla="*/ 7661577 w 8613217"/>
                <a:gd name="connsiteY294" fmla="*/ 4813388 h 6281670"/>
                <a:gd name="connsiteX295" fmla="*/ 7920014 w 8613217"/>
                <a:gd name="connsiteY295" fmla="*/ 5004523 h 6281670"/>
                <a:gd name="connsiteX296" fmla="*/ 8354780 w 8613217"/>
                <a:gd name="connsiteY296" fmla="*/ 4830886 h 6281670"/>
                <a:gd name="connsiteX297" fmla="*/ 8579567 w 8613217"/>
                <a:gd name="connsiteY297" fmla="*/ 4409580 h 6281670"/>
                <a:gd name="connsiteX298" fmla="*/ 8613217 w 8613217"/>
                <a:gd name="connsiteY298" fmla="*/ 4250076 h 6281670"/>
                <a:gd name="connsiteX299" fmla="*/ 8613217 w 8613217"/>
                <a:gd name="connsiteY299" fmla="*/ 4196235 h 6281670"/>
                <a:gd name="connsiteX300" fmla="*/ 8420062 w 8613217"/>
                <a:gd name="connsiteY300" fmla="*/ 4211041 h 6281670"/>
                <a:gd name="connsiteX301" fmla="*/ 4571776 w 8613217"/>
                <a:gd name="connsiteY301" fmla="*/ 915970 h 6281670"/>
                <a:gd name="connsiteX302" fmla="*/ 4583890 w 8613217"/>
                <a:gd name="connsiteY302" fmla="*/ 888377 h 6281670"/>
                <a:gd name="connsiteX303" fmla="*/ 4571776 w 8613217"/>
                <a:gd name="connsiteY303" fmla="*/ 915970 h 6281670"/>
                <a:gd name="connsiteX304" fmla="*/ 2362948 w 8613217"/>
                <a:gd name="connsiteY304" fmla="*/ 965100 h 6281670"/>
                <a:gd name="connsiteX305" fmla="*/ 2363621 w 8613217"/>
                <a:gd name="connsiteY305" fmla="*/ 962408 h 6281670"/>
                <a:gd name="connsiteX306" fmla="*/ 2368332 w 8613217"/>
                <a:gd name="connsiteY306" fmla="*/ 967119 h 6281670"/>
                <a:gd name="connsiteX307" fmla="*/ 2362948 w 8613217"/>
                <a:gd name="connsiteY307" fmla="*/ 965100 h 6281670"/>
                <a:gd name="connsiteX308" fmla="*/ 2435633 w 8613217"/>
                <a:gd name="connsiteY308" fmla="*/ 1055284 h 6281670"/>
                <a:gd name="connsiteX309" fmla="*/ 2426211 w 8613217"/>
                <a:gd name="connsiteY309" fmla="*/ 1053265 h 6281670"/>
                <a:gd name="connsiteX310" fmla="*/ 2370351 w 8613217"/>
                <a:gd name="connsiteY310" fmla="*/ 968465 h 6281670"/>
                <a:gd name="connsiteX311" fmla="*/ 2432268 w 8613217"/>
                <a:gd name="connsiteY311" fmla="*/ 1045862 h 6281670"/>
                <a:gd name="connsiteX312" fmla="*/ 2435633 w 8613217"/>
                <a:gd name="connsiteY312" fmla="*/ 1055284 h 6281670"/>
                <a:gd name="connsiteX313" fmla="*/ 695895 w 8613217"/>
                <a:gd name="connsiteY313" fmla="*/ 1016922 h 6281670"/>
                <a:gd name="connsiteX314" fmla="*/ 692530 w 8613217"/>
                <a:gd name="connsiteY314" fmla="*/ 1005481 h 6281670"/>
                <a:gd name="connsiteX315" fmla="*/ 695895 w 8613217"/>
                <a:gd name="connsiteY315" fmla="*/ 1016922 h 6281670"/>
                <a:gd name="connsiteX316" fmla="*/ 4511205 w 8613217"/>
                <a:gd name="connsiteY316" fmla="*/ 6014042 h 6281670"/>
                <a:gd name="connsiteX317" fmla="*/ 4537452 w 8613217"/>
                <a:gd name="connsiteY317" fmla="*/ 5944049 h 6281670"/>
                <a:gd name="connsiteX318" fmla="*/ 4511205 w 8613217"/>
                <a:gd name="connsiteY318" fmla="*/ 6014042 h 6281670"/>
                <a:gd name="connsiteX319" fmla="*/ 4750797 w 8613217"/>
                <a:gd name="connsiteY319" fmla="*/ 5917128 h 6281670"/>
                <a:gd name="connsiteX320" fmla="*/ 4741375 w 8613217"/>
                <a:gd name="connsiteY320" fmla="*/ 5939338 h 6281670"/>
                <a:gd name="connsiteX321" fmla="*/ 4732626 w 8613217"/>
                <a:gd name="connsiteY321" fmla="*/ 5935300 h 6281670"/>
                <a:gd name="connsiteX322" fmla="*/ 4727915 w 8613217"/>
                <a:gd name="connsiteY322" fmla="*/ 5907706 h 6281670"/>
                <a:gd name="connsiteX323" fmla="*/ 4750797 w 8613217"/>
                <a:gd name="connsiteY323" fmla="*/ 5875402 h 6281670"/>
                <a:gd name="connsiteX324" fmla="*/ 4750797 w 8613217"/>
                <a:gd name="connsiteY324" fmla="*/ 5917128 h 6281670"/>
                <a:gd name="connsiteX325" fmla="*/ 4875978 w 8613217"/>
                <a:gd name="connsiteY325" fmla="*/ 5457461 h 6281670"/>
                <a:gd name="connsiteX326" fmla="*/ 4616868 w 8613217"/>
                <a:gd name="connsiteY326" fmla="*/ 5877421 h 6281670"/>
                <a:gd name="connsiteX327" fmla="*/ 4562354 w 8613217"/>
                <a:gd name="connsiteY327" fmla="*/ 5884824 h 6281670"/>
                <a:gd name="connsiteX328" fmla="*/ 4880015 w 8613217"/>
                <a:gd name="connsiteY328" fmla="*/ 5419772 h 6281670"/>
                <a:gd name="connsiteX329" fmla="*/ 4875978 w 8613217"/>
                <a:gd name="connsiteY329" fmla="*/ 5457461 h 6281670"/>
                <a:gd name="connsiteX330" fmla="*/ 5020675 w 8613217"/>
                <a:gd name="connsiteY330" fmla="*/ 5141145 h 6281670"/>
                <a:gd name="connsiteX331" fmla="*/ 4989717 w 8613217"/>
                <a:gd name="connsiteY331" fmla="*/ 5179506 h 6281670"/>
                <a:gd name="connsiteX332" fmla="*/ 4445922 w 8613217"/>
                <a:gd name="connsiteY332" fmla="*/ 5878767 h 6281670"/>
                <a:gd name="connsiteX333" fmla="*/ 4415637 w 8613217"/>
                <a:gd name="connsiteY333" fmla="*/ 5953471 h 6281670"/>
                <a:gd name="connsiteX334" fmla="*/ 4357085 w 8613217"/>
                <a:gd name="connsiteY334" fmla="*/ 6075286 h 6281670"/>
                <a:gd name="connsiteX335" fmla="*/ 4338240 w 8613217"/>
                <a:gd name="connsiteY335" fmla="*/ 6125762 h 6281670"/>
                <a:gd name="connsiteX336" fmla="*/ 4322761 w 8613217"/>
                <a:gd name="connsiteY336" fmla="*/ 6080671 h 6281670"/>
                <a:gd name="connsiteX337" fmla="*/ 4306609 w 8613217"/>
                <a:gd name="connsiteY337" fmla="*/ 6061826 h 6281670"/>
                <a:gd name="connsiteX338" fmla="*/ 4295168 w 8613217"/>
                <a:gd name="connsiteY338" fmla="*/ 6082689 h 6281670"/>
                <a:gd name="connsiteX339" fmla="*/ 4292475 w 8613217"/>
                <a:gd name="connsiteY339" fmla="*/ 6112302 h 6281670"/>
                <a:gd name="connsiteX340" fmla="*/ 4277669 w 8613217"/>
                <a:gd name="connsiteY340" fmla="*/ 6097496 h 6281670"/>
                <a:gd name="connsiteX341" fmla="*/ 4183447 w 8613217"/>
                <a:gd name="connsiteY341" fmla="*/ 5282478 h 6281670"/>
                <a:gd name="connsiteX342" fmla="*/ 4412945 w 8613217"/>
                <a:gd name="connsiteY342" fmla="*/ 4743394 h 6281670"/>
                <a:gd name="connsiteX343" fmla="*/ 5036828 w 8613217"/>
                <a:gd name="connsiteY343" fmla="*/ 3935106 h 6281670"/>
                <a:gd name="connsiteX344" fmla="*/ 5054999 w 8613217"/>
                <a:gd name="connsiteY344" fmla="*/ 3966064 h 6281670"/>
                <a:gd name="connsiteX345" fmla="*/ 5020675 w 8613217"/>
                <a:gd name="connsiteY34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504378 w 8613217"/>
                <a:gd name="connsiteY156" fmla="*/ 2605906 h 6281670"/>
                <a:gd name="connsiteX157" fmla="*/ 3733875 w 8613217"/>
                <a:gd name="connsiteY157" fmla="*/ 3249979 h 6281670"/>
                <a:gd name="connsiteX158" fmla="*/ 3823385 w 8613217"/>
                <a:gd name="connsiteY158" fmla="*/ 4359777 h 6281670"/>
                <a:gd name="connsiteX159" fmla="*/ 3816655 w 8613217"/>
                <a:gd name="connsiteY159" fmla="*/ 4369199 h 6281670"/>
                <a:gd name="connsiteX160" fmla="*/ 3800503 w 8613217"/>
                <a:gd name="connsiteY160" fmla="*/ 4322761 h 6281670"/>
                <a:gd name="connsiteX161" fmla="*/ 3407464 w 8613217"/>
                <a:gd name="connsiteY161" fmla="*/ 3663208 h 6281670"/>
                <a:gd name="connsiteX162" fmla="*/ 2516395 w 8613217"/>
                <a:gd name="connsiteY162" fmla="*/ 2980101 h 6281670"/>
                <a:gd name="connsiteX163" fmla="*/ 2502934 w 8613217"/>
                <a:gd name="connsiteY163" fmla="*/ 2971351 h 6281670"/>
                <a:gd name="connsiteX164" fmla="*/ 2390541 w 8613217"/>
                <a:gd name="connsiteY164" fmla="*/ 2898666 h 6281670"/>
                <a:gd name="connsiteX165" fmla="*/ 2247863 w 8613217"/>
                <a:gd name="connsiteY165" fmla="*/ 2802425 h 6281670"/>
                <a:gd name="connsiteX166" fmla="*/ 2055381 w 8613217"/>
                <a:gd name="connsiteY166" fmla="*/ 2665131 h 6281670"/>
                <a:gd name="connsiteX167" fmla="*/ 1471879 w 8613217"/>
                <a:gd name="connsiteY167" fmla="*/ 2148930 h 6281670"/>
                <a:gd name="connsiteX168" fmla="*/ 1461111 w 8613217"/>
                <a:gd name="connsiteY168" fmla="*/ 2109895 h 6281670"/>
                <a:gd name="connsiteX169" fmla="*/ 1501492 w 8613217"/>
                <a:gd name="connsiteY169" fmla="*/ 1918759 h 6281670"/>
                <a:gd name="connsiteX170" fmla="*/ 1395155 w 8613217"/>
                <a:gd name="connsiteY170" fmla="*/ 1570812 h 6281670"/>
                <a:gd name="connsiteX171" fmla="*/ 937507 w 8613217"/>
                <a:gd name="connsiteY171" fmla="*/ 860783 h 6281670"/>
                <a:gd name="connsiteX172" fmla="*/ 682435 w 8613217"/>
                <a:gd name="connsiteY172" fmla="*/ 471109 h 6281670"/>
                <a:gd name="connsiteX173" fmla="*/ 590905 w 8613217"/>
                <a:gd name="connsiteY173" fmla="*/ 214691 h 6281670"/>
                <a:gd name="connsiteX174" fmla="*/ 581483 w 8613217"/>
                <a:gd name="connsiteY174" fmla="*/ 222767 h 6281670"/>
                <a:gd name="connsiteX175" fmla="*/ 555909 w 8613217"/>
                <a:gd name="connsiteY175" fmla="*/ 262475 h 6281670"/>
                <a:gd name="connsiteX176" fmla="*/ 423998 w 8613217"/>
                <a:gd name="connsiteY176" fmla="*/ 619845 h 6281670"/>
                <a:gd name="connsiteX177" fmla="*/ 443515 w 8613217"/>
                <a:gd name="connsiteY177" fmla="*/ 1227575 h 6281670"/>
                <a:gd name="connsiteX178" fmla="*/ 806942 w 8613217"/>
                <a:gd name="connsiteY178" fmla="*/ 1996156 h 6281670"/>
                <a:gd name="connsiteX179" fmla="*/ 1087589 w 8613217"/>
                <a:gd name="connsiteY179" fmla="*/ 2216231 h 6281670"/>
                <a:gd name="connsiteX180" fmla="*/ 1317086 w 8613217"/>
                <a:gd name="connsiteY180" fmla="*/ 2233729 h 6281670"/>
                <a:gd name="connsiteX181" fmla="*/ 1327181 w 8613217"/>
                <a:gd name="connsiteY181" fmla="*/ 2198060 h 6281670"/>
                <a:gd name="connsiteX182" fmla="*/ 816364 w 8613217"/>
                <a:gd name="connsiteY182" fmla="*/ 1324489 h 6281670"/>
                <a:gd name="connsiteX183" fmla="*/ 702625 w 8613217"/>
                <a:gd name="connsiteY183" fmla="*/ 1031056 h 6281670"/>
                <a:gd name="connsiteX184" fmla="*/ 767908 w 8613217"/>
                <a:gd name="connsiteY184" fmla="*/ 1173061 h 6281670"/>
                <a:gd name="connsiteX185" fmla="*/ 1444285 w 8613217"/>
                <a:gd name="connsiteY185" fmla="*/ 2226326 h 6281670"/>
                <a:gd name="connsiteX186" fmla="*/ 2209501 w 8613217"/>
                <a:gd name="connsiteY186" fmla="*/ 2876457 h 6281670"/>
                <a:gd name="connsiteX187" fmla="*/ 2308434 w 8613217"/>
                <a:gd name="connsiteY187" fmla="*/ 2939720 h 6281670"/>
                <a:gd name="connsiteX188" fmla="*/ 2340738 w 8613217"/>
                <a:gd name="connsiteY188" fmla="*/ 2972025 h 6281670"/>
                <a:gd name="connsiteX189" fmla="*/ 2302377 w 8613217"/>
                <a:gd name="connsiteY189" fmla="*/ 2972025 h 6281670"/>
                <a:gd name="connsiteX190" fmla="*/ 2266034 w 8613217"/>
                <a:gd name="connsiteY190" fmla="*/ 2967313 h 6281670"/>
                <a:gd name="connsiteX191" fmla="*/ 1817807 w 8613217"/>
                <a:gd name="connsiteY191" fmla="*/ 3025866 h 6281670"/>
                <a:gd name="connsiteX192" fmla="*/ 1007500 w 8613217"/>
                <a:gd name="connsiteY192" fmla="*/ 3309877 h 6281670"/>
                <a:gd name="connsiteX193" fmla="*/ 960389 w 8613217"/>
                <a:gd name="connsiteY193" fmla="*/ 3293725 h 6281670"/>
                <a:gd name="connsiteX194" fmla="*/ 446207 w 8613217"/>
                <a:gd name="connsiteY194" fmla="*/ 3134221 h 6281670"/>
                <a:gd name="connsiteX195" fmla="*/ 217383 w 8613217"/>
                <a:gd name="connsiteY195" fmla="*/ 3227096 h 6281670"/>
                <a:gd name="connsiteX196" fmla="*/ 0 w 8613217"/>
                <a:gd name="connsiteY196" fmla="*/ 3236518 h 6281670"/>
                <a:gd name="connsiteX197" fmla="*/ 0 w 8613217"/>
                <a:gd name="connsiteY197" fmla="*/ 3330740 h 6281670"/>
                <a:gd name="connsiteX198" fmla="*/ 9422 w 8613217"/>
                <a:gd name="connsiteY198" fmla="*/ 3346892 h 6281670"/>
                <a:gd name="connsiteX199" fmla="*/ 255072 w 8613217"/>
                <a:gd name="connsiteY199" fmla="*/ 3717723 h 6281670"/>
                <a:gd name="connsiteX200" fmla="*/ 747044 w 8613217"/>
                <a:gd name="connsiteY200" fmla="*/ 3826078 h 6281670"/>
                <a:gd name="connsiteX201" fmla="*/ 1016249 w 8613217"/>
                <a:gd name="connsiteY201" fmla="*/ 3490244 h 6281670"/>
                <a:gd name="connsiteX202" fmla="*/ 981253 w 8613217"/>
                <a:gd name="connsiteY202" fmla="*/ 3461305 h 6281670"/>
                <a:gd name="connsiteX203" fmla="*/ 563312 w 8613217"/>
                <a:gd name="connsiteY203" fmla="*/ 3490917 h 6281670"/>
                <a:gd name="connsiteX204" fmla="*/ 390347 w 8613217"/>
                <a:gd name="connsiteY204" fmla="*/ 3460632 h 6281670"/>
                <a:gd name="connsiteX205" fmla="*/ 489953 w 8613217"/>
                <a:gd name="connsiteY205" fmla="*/ 3463997 h 6281670"/>
                <a:gd name="connsiteX206" fmla="*/ 903183 w 8613217"/>
                <a:gd name="connsiteY206" fmla="*/ 3408137 h 6281670"/>
                <a:gd name="connsiteX207" fmla="*/ 1043170 w 8613217"/>
                <a:gd name="connsiteY207" fmla="*/ 3372467 h 6281670"/>
                <a:gd name="connsiteX208" fmla="*/ 1508895 w 8613217"/>
                <a:gd name="connsiteY208" fmla="*/ 3218347 h 6281670"/>
                <a:gd name="connsiteX209" fmla="*/ 1912029 w 8613217"/>
                <a:gd name="connsiteY209" fmla="*/ 3101243 h 6281670"/>
                <a:gd name="connsiteX210" fmla="*/ 1912029 w 8613217"/>
                <a:gd name="connsiteY210" fmla="*/ 3101243 h 6281670"/>
                <a:gd name="connsiteX211" fmla="*/ 1924816 w 8613217"/>
                <a:gd name="connsiteY211" fmla="*/ 3099224 h 6281670"/>
                <a:gd name="connsiteX212" fmla="*/ 1986061 w 8613217"/>
                <a:gd name="connsiteY212" fmla="*/ 3087783 h 6281670"/>
                <a:gd name="connsiteX213" fmla="*/ 1992791 w 8613217"/>
                <a:gd name="connsiteY213" fmla="*/ 3087110 h 6281670"/>
                <a:gd name="connsiteX214" fmla="*/ 2087013 w 8613217"/>
                <a:gd name="connsiteY214" fmla="*/ 3074322 h 6281670"/>
                <a:gd name="connsiteX215" fmla="*/ 2113933 w 8613217"/>
                <a:gd name="connsiteY215" fmla="*/ 3072976 h 6281670"/>
                <a:gd name="connsiteX216" fmla="*/ 2118644 w 8613217"/>
                <a:gd name="connsiteY216" fmla="*/ 3064227 h 6281670"/>
                <a:gd name="connsiteX217" fmla="*/ 2257958 w 8613217"/>
                <a:gd name="connsiteY217" fmla="*/ 3064227 h 6281670"/>
                <a:gd name="connsiteX218" fmla="*/ 2262669 w 8613217"/>
                <a:gd name="connsiteY218" fmla="*/ 3072976 h 6281670"/>
                <a:gd name="connsiteX219" fmla="*/ 2434960 w 8613217"/>
                <a:gd name="connsiteY219" fmla="*/ 3101243 h 6281670"/>
                <a:gd name="connsiteX220" fmla="*/ 2635518 w 8613217"/>
                <a:gd name="connsiteY220" fmla="*/ 3164506 h 6281670"/>
                <a:gd name="connsiteX221" fmla="*/ 3038653 w 8613217"/>
                <a:gd name="connsiteY221" fmla="*/ 3453902 h 6281670"/>
                <a:gd name="connsiteX222" fmla="*/ 3580428 w 8613217"/>
                <a:gd name="connsiteY222" fmla="*/ 4087880 h 6281670"/>
                <a:gd name="connsiteX223" fmla="*/ 3776274 w 8613217"/>
                <a:gd name="connsiteY223" fmla="*/ 4626290 h 6281670"/>
                <a:gd name="connsiteX224" fmla="*/ 3813963 w 8613217"/>
                <a:gd name="connsiteY224" fmla="*/ 4802619 h 6281670"/>
                <a:gd name="connsiteX225" fmla="*/ 3811944 w 8613217"/>
                <a:gd name="connsiteY225" fmla="*/ 5407658 h 6281670"/>
                <a:gd name="connsiteX226" fmla="*/ 3881265 w 8613217"/>
                <a:gd name="connsiteY226" fmla="*/ 5874056 h 6281670"/>
                <a:gd name="connsiteX227" fmla="*/ 3879919 w 8613217"/>
                <a:gd name="connsiteY227" fmla="*/ 5898957 h 6281670"/>
                <a:gd name="connsiteX228" fmla="*/ 3757430 w 8613217"/>
                <a:gd name="connsiteY228" fmla="*/ 5946068 h 6281670"/>
                <a:gd name="connsiteX229" fmla="*/ 3743970 w 8613217"/>
                <a:gd name="connsiteY229" fmla="*/ 6053750 h 6281670"/>
                <a:gd name="connsiteX230" fmla="*/ 3803195 w 8613217"/>
                <a:gd name="connsiteY230" fmla="*/ 6092112 h 6281670"/>
                <a:gd name="connsiteX231" fmla="*/ 3896071 w 8613217"/>
                <a:gd name="connsiteY231" fmla="*/ 6023464 h 6281670"/>
                <a:gd name="connsiteX232" fmla="*/ 3920972 w 8613217"/>
                <a:gd name="connsiteY232" fmla="*/ 5996544 h 6281670"/>
                <a:gd name="connsiteX233" fmla="*/ 3918953 w 8613217"/>
                <a:gd name="connsiteY233" fmla="*/ 6053077 h 6281670"/>
                <a:gd name="connsiteX234" fmla="*/ 3931741 w 8613217"/>
                <a:gd name="connsiteY234" fmla="*/ 6077978 h 6281670"/>
                <a:gd name="connsiteX235" fmla="*/ 3951931 w 8613217"/>
                <a:gd name="connsiteY235" fmla="*/ 6055769 h 6281670"/>
                <a:gd name="connsiteX236" fmla="*/ 3972121 w 8613217"/>
                <a:gd name="connsiteY236" fmla="*/ 5988468 h 6281670"/>
                <a:gd name="connsiteX237" fmla="*/ 3994331 w 8613217"/>
                <a:gd name="connsiteY237" fmla="*/ 5968277 h 6281670"/>
                <a:gd name="connsiteX238" fmla="*/ 4005099 w 8613217"/>
                <a:gd name="connsiteY238" fmla="*/ 5995198 h 6281670"/>
                <a:gd name="connsiteX239" fmla="*/ 4071054 w 8613217"/>
                <a:gd name="connsiteY239" fmla="*/ 6040290 h 6281670"/>
                <a:gd name="connsiteX240" fmla="*/ 4100667 w 8613217"/>
                <a:gd name="connsiteY240" fmla="*/ 6026829 h 6281670"/>
                <a:gd name="connsiteX241" fmla="*/ 4110089 w 8613217"/>
                <a:gd name="connsiteY241" fmla="*/ 5993179 h 6281670"/>
                <a:gd name="connsiteX242" fmla="*/ 4124895 w 8613217"/>
                <a:gd name="connsiteY242" fmla="*/ 6032214 h 6281670"/>
                <a:gd name="connsiteX243" fmla="*/ 4117492 w 8613217"/>
                <a:gd name="connsiteY243" fmla="*/ 6106918 h 6281670"/>
                <a:gd name="connsiteX244" fmla="*/ 4080476 w 8613217"/>
                <a:gd name="connsiteY244" fmla="*/ 6141242 h 6281670"/>
                <a:gd name="connsiteX245" fmla="*/ 4176717 w 8613217"/>
                <a:gd name="connsiteY245" fmla="*/ 6189025 h 6281670"/>
                <a:gd name="connsiteX246" fmla="*/ 4170660 w 8613217"/>
                <a:gd name="connsiteY246" fmla="*/ 6271133 h 6281670"/>
                <a:gd name="connsiteX247" fmla="*/ 4195562 w 8613217"/>
                <a:gd name="connsiteY247" fmla="*/ 6277863 h 6281670"/>
                <a:gd name="connsiteX248" fmla="*/ 4261517 w 8613217"/>
                <a:gd name="connsiteY248" fmla="*/ 6267768 h 6281670"/>
                <a:gd name="connsiteX249" fmla="*/ 4289784 w 8613217"/>
                <a:gd name="connsiteY249" fmla="*/ 6247578 h 6281670"/>
                <a:gd name="connsiteX250" fmla="*/ 4295840 w 8613217"/>
                <a:gd name="connsiteY250" fmla="*/ 6204505 h 6281670"/>
                <a:gd name="connsiteX251" fmla="*/ 4305936 w 8613217"/>
                <a:gd name="connsiteY251" fmla="*/ 6182969 h 6281670"/>
                <a:gd name="connsiteX252" fmla="*/ 4324107 w 8613217"/>
                <a:gd name="connsiteY252" fmla="*/ 6199794 h 6281670"/>
                <a:gd name="connsiteX253" fmla="*/ 4336894 w 8613217"/>
                <a:gd name="connsiteY253" fmla="*/ 6230752 h 6281670"/>
                <a:gd name="connsiteX254" fmla="*/ 4342951 w 8613217"/>
                <a:gd name="connsiteY254" fmla="*/ 6226714 h 6281670"/>
                <a:gd name="connsiteX255" fmla="*/ 4369872 w 8613217"/>
                <a:gd name="connsiteY255" fmla="*/ 6185660 h 6281670"/>
                <a:gd name="connsiteX256" fmla="*/ 4382659 w 8613217"/>
                <a:gd name="connsiteY256" fmla="*/ 6234791 h 6281670"/>
                <a:gd name="connsiteX257" fmla="*/ 4406888 w 8613217"/>
                <a:gd name="connsiteY257" fmla="*/ 6265749 h 6281670"/>
                <a:gd name="connsiteX258" fmla="*/ 4484284 w 8613217"/>
                <a:gd name="connsiteY258" fmla="*/ 6275171 h 6281670"/>
                <a:gd name="connsiteX259" fmla="*/ 4499090 w 8613217"/>
                <a:gd name="connsiteY259" fmla="*/ 6272479 h 6281670"/>
                <a:gd name="connsiteX260" fmla="*/ 4512551 w 8613217"/>
                <a:gd name="connsiteY260" fmla="*/ 6181622 h 6281670"/>
                <a:gd name="connsiteX261" fmla="*/ 4572449 w 8613217"/>
                <a:gd name="connsiteY261" fmla="*/ 6153356 h 6281670"/>
                <a:gd name="connsiteX262" fmla="*/ 4575814 w 8613217"/>
                <a:gd name="connsiteY262" fmla="*/ 6127781 h 6281670"/>
                <a:gd name="connsiteX263" fmla="*/ 4538125 w 8613217"/>
                <a:gd name="connsiteY263" fmla="*/ 6076633 h 6281670"/>
                <a:gd name="connsiteX264" fmla="*/ 4536779 w 8613217"/>
                <a:gd name="connsiteY264" fmla="*/ 6042309 h 6281670"/>
                <a:gd name="connsiteX265" fmla="*/ 4573122 w 8613217"/>
                <a:gd name="connsiteY265" fmla="*/ 6032214 h 6281670"/>
                <a:gd name="connsiteX266" fmla="*/ 4637731 w 8613217"/>
                <a:gd name="connsiteY266" fmla="*/ 6051058 h 6281670"/>
                <a:gd name="connsiteX267" fmla="*/ 4665997 w 8613217"/>
                <a:gd name="connsiteY267" fmla="*/ 6029522 h 6281670"/>
                <a:gd name="connsiteX268" fmla="*/ 4665997 w 8613217"/>
                <a:gd name="connsiteY268" fmla="*/ 5985776 h 6281670"/>
                <a:gd name="connsiteX269" fmla="*/ 4681477 w 8613217"/>
                <a:gd name="connsiteY269" fmla="*/ 5966931 h 6281670"/>
                <a:gd name="connsiteX270" fmla="*/ 4701667 w 8613217"/>
                <a:gd name="connsiteY270" fmla="*/ 5981065 h 6281670"/>
                <a:gd name="connsiteX271" fmla="*/ 4724550 w 8613217"/>
                <a:gd name="connsiteY271" fmla="*/ 6054423 h 6281670"/>
                <a:gd name="connsiteX272" fmla="*/ 4743394 w 8613217"/>
                <a:gd name="connsiteY272" fmla="*/ 6073268 h 6281670"/>
                <a:gd name="connsiteX273" fmla="*/ 4752143 w 8613217"/>
                <a:gd name="connsiteY273" fmla="*/ 6050385 h 6281670"/>
                <a:gd name="connsiteX274" fmla="*/ 4752143 w 8613217"/>
                <a:gd name="connsiteY274" fmla="*/ 5996544 h 6281670"/>
                <a:gd name="connsiteX275" fmla="*/ 4800600 w 8613217"/>
                <a:gd name="connsiteY275" fmla="*/ 6046347 h 6281670"/>
                <a:gd name="connsiteX276" fmla="*/ 4859825 w 8613217"/>
                <a:gd name="connsiteY276" fmla="*/ 6088747 h 6281670"/>
                <a:gd name="connsiteX277" fmla="*/ 4932511 w 8613217"/>
                <a:gd name="connsiteY277" fmla="*/ 6036252 h 6281670"/>
                <a:gd name="connsiteX278" fmla="*/ 4919050 w 8613217"/>
                <a:gd name="connsiteY278" fmla="*/ 5940011 h 6281670"/>
                <a:gd name="connsiteX279" fmla="*/ 4830213 w 8613217"/>
                <a:gd name="connsiteY279" fmla="*/ 5933281 h 6281670"/>
                <a:gd name="connsiteX280" fmla="*/ 4779064 w 8613217"/>
                <a:gd name="connsiteY280" fmla="*/ 5876074 h 6281670"/>
                <a:gd name="connsiteX281" fmla="*/ 4778391 w 8613217"/>
                <a:gd name="connsiteY281" fmla="*/ 5829637 h 6281670"/>
                <a:gd name="connsiteX282" fmla="*/ 5091342 w 8613217"/>
                <a:gd name="connsiteY282" fmla="*/ 5236712 h 6281670"/>
                <a:gd name="connsiteX283" fmla="*/ 5116243 w 8613217"/>
                <a:gd name="connsiteY283" fmla="*/ 5202389 h 6281670"/>
                <a:gd name="connsiteX284" fmla="*/ 5269690 w 8613217"/>
                <a:gd name="connsiteY284" fmla="*/ 5086631 h 6281670"/>
                <a:gd name="connsiteX285" fmla="*/ 5744837 w 8613217"/>
                <a:gd name="connsiteY285" fmla="*/ 4795889 h 6281670"/>
                <a:gd name="connsiteX286" fmla="*/ 5814830 w 8613217"/>
                <a:gd name="connsiteY286" fmla="*/ 4775699 h 6281670"/>
                <a:gd name="connsiteX287" fmla="*/ 6103553 w 8613217"/>
                <a:gd name="connsiteY287" fmla="*/ 4765603 h 6281670"/>
                <a:gd name="connsiteX288" fmla="*/ 7086824 w 8613217"/>
                <a:gd name="connsiteY288" fmla="*/ 4811369 h 6281670"/>
                <a:gd name="connsiteX289" fmla="*/ 7489959 w 8613217"/>
                <a:gd name="connsiteY289" fmla="*/ 4805311 h 6281670"/>
                <a:gd name="connsiteX290" fmla="*/ 7516880 w 8613217"/>
                <a:gd name="connsiteY290" fmla="*/ 4801946 h 6281670"/>
                <a:gd name="connsiteX291" fmla="*/ 7536397 w 8613217"/>
                <a:gd name="connsiteY291" fmla="*/ 4800600 h 6281670"/>
                <a:gd name="connsiteX292" fmla="*/ 7619850 w 8613217"/>
                <a:gd name="connsiteY292" fmla="*/ 4791178 h 6281670"/>
                <a:gd name="connsiteX293" fmla="*/ 7661577 w 8613217"/>
                <a:gd name="connsiteY293" fmla="*/ 4813388 h 6281670"/>
                <a:gd name="connsiteX294" fmla="*/ 7920014 w 8613217"/>
                <a:gd name="connsiteY294" fmla="*/ 5004523 h 6281670"/>
                <a:gd name="connsiteX295" fmla="*/ 8354780 w 8613217"/>
                <a:gd name="connsiteY295" fmla="*/ 4830886 h 6281670"/>
                <a:gd name="connsiteX296" fmla="*/ 8579567 w 8613217"/>
                <a:gd name="connsiteY296" fmla="*/ 4409580 h 6281670"/>
                <a:gd name="connsiteX297" fmla="*/ 8613217 w 8613217"/>
                <a:gd name="connsiteY297" fmla="*/ 4250076 h 6281670"/>
                <a:gd name="connsiteX298" fmla="*/ 8613217 w 8613217"/>
                <a:gd name="connsiteY298" fmla="*/ 4196235 h 6281670"/>
                <a:gd name="connsiteX299" fmla="*/ 8420062 w 8613217"/>
                <a:gd name="connsiteY299" fmla="*/ 4211041 h 6281670"/>
                <a:gd name="connsiteX300" fmla="*/ 4571776 w 8613217"/>
                <a:gd name="connsiteY300" fmla="*/ 915970 h 6281670"/>
                <a:gd name="connsiteX301" fmla="*/ 4583890 w 8613217"/>
                <a:gd name="connsiteY301" fmla="*/ 888377 h 6281670"/>
                <a:gd name="connsiteX302" fmla="*/ 4571776 w 8613217"/>
                <a:gd name="connsiteY302" fmla="*/ 915970 h 6281670"/>
                <a:gd name="connsiteX303" fmla="*/ 2362948 w 8613217"/>
                <a:gd name="connsiteY303" fmla="*/ 965100 h 6281670"/>
                <a:gd name="connsiteX304" fmla="*/ 2363621 w 8613217"/>
                <a:gd name="connsiteY304" fmla="*/ 962408 h 6281670"/>
                <a:gd name="connsiteX305" fmla="*/ 2368332 w 8613217"/>
                <a:gd name="connsiteY305" fmla="*/ 967119 h 6281670"/>
                <a:gd name="connsiteX306" fmla="*/ 2362948 w 8613217"/>
                <a:gd name="connsiteY306" fmla="*/ 965100 h 6281670"/>
                <a:gd name="connsiteX307" fmla="*/ 2435633 w 8613217"/>
                <a:gd name="connsiteY307" fmla="*/ 1055284 h 6281670"/>
                <a:gd name="connsiteX308" fmla="*/ 2426211 w 8613217"/>
                <a:gd name="connsiteY308" fmla="*/ 1053265 h 6281670"/>
                <a:gd name="connsiteX309" fmla="*/ 2370351 w 8613217"/>
                <a:gd name="connsiteY309" fmla="*/ 968465 h 6281670"/>
                <a:gd name="connsiteX310" fmla="*/ 2432268 w 8613217"/>
                <a:gd name="connsiteY310" fmla="*/ 1045862 h 6281670"/>
                <a:gd name="connsiteX311" fmla="*/ 2435633 w 8613217"/>
                <a:gd name="connsiteY311" fmla="*/ 1055284 h 6281670"/>
                <a:gd name="connsiteX312" fmla="*/ 695895 w 8613217"/>
                <a:gd name="connsiteY312" fmla="*/ 1016922 h 6281670"/>
                <a:gd name="connsiteX313" fmla="*/ 692530 w 8613217"/>
                <a:gd name="connsiteY313" fmla="*/ 1005481 h 6281670"/>
                <a:gd name="connsiteX314" fmla="*/ 695895 w 8613217"/>
                <a:gd name="connsiteY314" fmla="*/ 1016922 h 6281670"/>
                <a:gd name="connsiteX315" fmla="*/ 4511205 w 8613217"/>
                <a:gd name="connsiteY315" fmla="*/ 6014042 h 6281670"/>
                <a:gd name="connsiteX316" fmla="*/ 4537452 w 8613217"/>
                <a:gd name="connsiteY316" fmla="*/ 5944049 h 6281670"/>
                <a:gd name="connsiteX317" fmla="*/ 4511205 w 8613217"/>
                <a:gd name="connsiteY317" fmla="*/ 6014042 h 6281670"/>
                <a:gd name="connsiteX318" fmla="*/ 4750797 w 8613217"/>
                <a:gd name="connsiteY318" fmla="*/ 5917128 h 6281670"/>
                <a:gd name="connsiteX319" fmla="*/ 4741375 w 8613217"/>
                <a:gd name="connsiteY319" fmla="*/ 5939338 h 6281670"/>
                <a:gd name="connsiteX320" fmla="*/ 4732626 w 8613217"/>
                <a:gd name="connsiteY320" fmla="*/ 5935300 h 6281670"/>
                <a:gd name="connsiteX321" fmla="*/ 4727915 w 8613217"/>
                <a:gd name="connsiteY321" fmla="*/ 5907706 h 6281670"/>
                <a:gd name="connsiteX322" fmla="*/ 4750797 w 8613217"/>
                <a:gd name="connsiteY322" fmla="*/ 5875402 h 6281670"/>
                <a:gd name="connsiteX323" fmla="*/ 4750797 w 8613217"/>
                <a:gd name="connsiteY323" fmla="*/ 5917128 h 6281670"/>
                <a:gd name="connsiteX324" fmla="*/ 4875978 w 8613217"/>
                <a:gd name="connsiteY324" fmla="*/ 5457461 h 6281670"/>
                <a:gd name="connsiteX325" fmla="*/ 4616868 w 8613217"/>
                <a:gd name="connsiteY325" fmla="*/ 5877421 h 6281670"/>
                <a:gd name="connsiteX326" fmla="*/ 4562354 w 8613217"/>
                <a:gd name="connsiteY326" fmla="*/ 5884824 h 6281670"/>
                <a:gd name="connsiteX327" fmla="*/ 4880015 w 8613217"/>
                <a:gd name="connsiteY327" fmla="*/ 5419772 h 6281670"/>
                <a:gd name="connsiteX328" fmla="*/ 4875978 w 8613217"/>
                <a:gd name="connsiteY328" fmla="*/ 5457461 h 6281670"/>
                <a:gd name="connsiteX329" fmla="*/ 5020675 w 8613217"/>
                <a:gd name="connsiteY329" fmla="*/ 5141145 h 6281670"/>
                <a:gd name="connsiteX330" fmla="*/ 4989717 w 8613217"/>
                <a:gd name="connsiteY330" fmla="*/ 5179506 h 6281670"/>
                <a:gd name="connsiteX331" fmla="*/ 4445922 w 8613217"/>
                <a:gd name="connsiteY331" fmla="*/ 5878767 h 6281670"/>
                <a:gd name="connsiteX332" fmla="*/ 4415637 w 8613217"/>
                <a:gd name="connsiteY332" fmla="*/ 5953471 h 6281670"/>
                <a:gd name="connsiteX333" fmla="*/ 4357085 w 8613217"/>
                <a:gd name="connsiteY333" fmla="*/ 6075286 h 6281670"/>
                <a:gd name="connsiteX334" fmla="*/ 4338240 w 8613217"/>
                <a:gd name="connsiteY334" fmla="*/ 6125762 h 6281670"/>
                <a:gd name="connsiteX335" fmla="*/ 4322761 w 8613217"/>
                <a:gd name="connsiteY335" fmla="*/ 6080671 h 6281670"/>
                <a:gd name="connsiteX336" fmla="*/ 4306609 w 8613217"/>
                <a:gd name="connsiteY336" fmla="*/ 6061826 h 6281670"/>
                <a:gd name="connsiteX337" fmla="*/ 4295168 w 8613217"/>
                <a:gd name="connsiteY337" fmla="*/ 6082689 h 6281670"/>
                <a:gd name="connsiteX338" fmla="*/ 4292475 w 8613217"/>
                <a:gd name="connsiteY338" fmla="*/ 6112302 h 6281670"/>
                <a:gd name="connsiteX339" fmla="*/ 4277669 w 8613217"/>
                <a:gd name="connsiteY339" fmla="*/ 6097496 h 6281670"/>
                <a:gd name="connsiteX340" fmla="*/ 4183447 w 8613217"/>
                <a:gd name="connsiteY340" fmla="*/ 5282478 h 6281670"/>
                <a:gd name="connsiteX341" fmla="*/ 4412945 w 8613217"/>
                <a:gd name="connsiteY341" fmla="*/ 4743394 h 6281670"/>
                <a:gd name="connsiteX342" fmla="*/ 5036828 w 8613217"/>
                <a:gd name="connsiteY342" fmla="*/ 3935106 h 6281670"/>
                <a:gd name="connsiteX343" fmla="*/ 5054999 w 8613217"/>
                <a:gd name="connsiteY343" fmla="*/ 3966064 h 6281670"/>
                <a:gd name="connsiteX344" fmla="*/ 5020675 w 8613217"/>
                <a:gd name="connsiteY34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087013 w 8613217"/>
                <a:gd name="connsiteY213" fmla="*/ 3074322 h 6281670"/>
                <a:gd name="connsiteX214" fmla="*/ 2113933 w 8613217"/>
                <a:gd name="connsiteY214" fmla="*/ 3072976 h 6281670"/>
                <a:gd name="connsiteX215" fmla="*/ 2118644 w 8613217"/>
                <a:gd name="connsiteY215" fmla="*/ 3064227 h 6281670"/>
                <a:gd name="connsiteX216" fmla="*/ 2257958 w 8613217"/>
                <a:gd name="connsiteY216" fmla="*/ 3064227 h 6281670"/>
                <a:gd name="connsiteX217" fmla="*/ 2262669 w 8613217"/>
                <a:gd name="connsiteY217" fmla="*/ 3072976 h 6281670"/>
                <a:gd name="connsiteX218" fmla="*/ 2434960 w 8613217"/>
                <a:gd name="connsiteY218" fmla="*/ 3101243 h 6281670"/>
                <a:gd name="connsiteX219" fmla="*/ 2635518 w 8613217"/>
                <a:gd name="connsiteY219" fmla="*/ 3164506 h 6281670"/>
                <a:gd name="connsiteX220" fmla="*/ 3038653 w 8613217"/>
                <a:gd name="connsiteY220" fmla="*/ 3453902 h 6281670"/>
                <a:gd name="connsiteX221" fmla="*/ 3580428 w 8613217"/>
                <a:gd name="connsiteY221" fmla="*/ 4087880 h 6281670"/>
                <a:gd name="connsiteX222" fmla="*/ 3776274 w 8613217"/>
                <a:gd name="connsiteY222" fmla="*/ 4626290 h 6281670"/>
                <a:gd name="connsiteX223" fmla="*/ 3813963 w 8613217"/>
                <a:gd name="connsiteY223" fmla="*/ 4802619 h 6281670"/>
                <a:gd name="connsiteX224" fmla="*/ 3811944 w 8613217"/>
                <a:gd name="connsiteY224" fmla="*/ 5407658 h 6281670"/>
                <a:gd name="connsiteX225" fmla="*/ 3881265 w 8613217"/>
                <a:gd name="connsiteY225" fmla="*/ 5874056 h 6281670"/>
                <a:gd name="connsiteX226" fmla="*/ 3879919 w 8613217"/>
                <a:gd name="connsiteY226" fmla="*/ 5898957 h 6281670"/>
                <a:gd name="connsiteX227" fmla="*/ 3757430 w 8613217"/>
                <a:gd name="connsiteY227" fmla="*/ 5946068 h 6281670"/>
                <a:gd name="connsiteX228" fmla="*/ 3743970 w 8613217"/>
                <a:gd name="connsiteY228" fmla="*/ 6053750 h 6281670"/>
                <a:gd name="connsiteX229" fmla="*/ 3803195 w 8613217"/>
                <a:gd name="connsiteY229" fmla="*/ 6092112 h 6281670"/>
                <a:gd name="connsiteX230" fmla="*/ 3896071 w 8613217"/>
                <a:gd name="connsiteY230" fmla="*/ 6023464 h 6281670"/>
                <a:gd name="connsiteX231" fmla="*/ 3920972 w 8613217"/>
                <a:gd name="connsiteY231" fmla="*/ 5996544 h 6281670"/>
                <a:gd name="connsiteX232" fmla="*/ 3918953 w 8613217"/>
                <a:gd name="connsiteY232" fmla="*/ 6053077 h 6281670"/>
                <a:gd name="connsiteX233" fmla="*/ 3931741 w 8613217"/>
                <a:gd name="connsiteY233" fmla="*/ 6077978 h 6281670"/>
                <a:gd name="connsiteX234" fmla="*/ 3951931 w 8613217"/>
                <a:gd name="connsiteY234" fmla="*/ 6055769 h 6281670"/>
                <a:gd name="connsiteX235" fmla="*/ 3972121 w 8613217"/>
                <a:gd name="connsiteY235" fmla="*/ 5988468 h 6281670"/>
                <a:gd name="connsiteX236" fmla="*/ 3994331 w 8613217"/>
                <a:gd name="connsiteY236" fmla="*/ 5968277 h 6281670"/>
                <a:gd name="connsiteX237" fmla="*/ 4005099 w 8613217"/>
                <a:gd name="connsiteY237" fmla="*/ 5995198 h 6281670"/>
                <a:gd name="connsiteX238" fmla="*/ 4071054 w 8613217"/>
                <a:gd name="connsiteY238" fmla="*/ 6040290 h 6281670"/>
                <a:gd name="connsiteX239" fmla="*/ 4100667 w 8613217"/>
                <a:gd name="connsiteY239" fmla="*/ 6026829 h 6281670"/>
                <a:gd name="connsiteX240" fmla="*/ 4110089 w 8613217"/>
                <a:gd name="connsiteY240" fmla="*/ 5993179 h 6281670"/>
                <a:gd name="connsiteX241" fmla="*/ 4124895 w 8613217"/>
                <a:gd name="connsiteY241" fmla="*/ 6032214 h 6281670"/>
                <a:gd name="connsiteX242" fmla="*/ 4117492 w 8613217"/>
                <a:gd name="connsiteY242" fmla="*/ 6106918 h 6281670"/>
                <a:gd name="connsiteX243" fmla="*/ 4080476 w 8613217"/>
                <a:gd name="connsiteY243" fmla="*/ 6141242 h 6281670"/>
                <a:gd name="connsiteX244" fmla="*/ 4176717 w 8613217"/>
                <a:gd name="connsiteY244" fmla="*/ 6189025 h 6281670"/>
                <a:gd name="connsiteX245" fmla="*/ 4170660 w 8613217"/>
                <a:gd name="connsiteY245" fmla="*/ 6271133 h 6281670"/>
                <a:gd name="connsiteX246" fmla="*/ 4195562 w 8613217"/>
                <a:gd name="connsiteY246" fmla="*/ 6277863 h 6281670"/>
                <a:gd name="connsiteX247" fmla="*/ 4261517 w 8613217"/>
                <a:gd name="connsiteY247" fmla="*/ 6267768 h 6281670"/>
                <a:gd name="connsiteX248" fmla="*/ 4289784 w 8613217"/>
                <a:gd name="connsiteY248" fmla="*/ 6247578 h 6281670"/>
                <a:gd name="connsiteX249" fmla="*/ 4295840 w 8613217"/>
                <a:gd name="connsiteY249" fmla="*/ 6204505 h 6281670"/>
                <a:gd name="connsiteX250" fmla="*/ 4305936 w 8613217"/>
                <a:gd name="connsiteY250" fmla="*/ 6182969 h 6281670"/>
                <a:gd name="connsiteX251" fmla="*/ 4324107 w 8613217"/>
                <a:gd name="connsiteY251" fmla="*/ 6199794 h 6281670"/>
                <a:gd name="connsiteX252" fmla="*/ 4336894 w 8613217"/>
                <a:gd name="connsiteY252" fmla="*/ 6230752 h 6281670"/>
                <a:gd name="connsiteX253" fmla="*/ 4342951 w 8613217"/>
                <a:gd name="connsiteY253" fmla="*/ 6226714 h 6281670"/>
                <a:gd name="connsiteX254" fmla="*/ 4369872 w 8613217"/>
                <a:gd name="connsiteY254" fmla="*/ 6185660 h 6281670"/>
                <a:gd name="connsiteX255" fmla="*/ 4382659 w 8613217"/>
                <a:gd name="connsiteY255" fmla="*/ 6234791 h 6281670"/>
                <a:gd name="connsiteX256" fmla="*/ 4406888 w 8613217"/>
                <a:gd name="connsiteY256" fmla="*/ 6265749 h 6281670"/>
                <a:gd name="connsiteX257" fmla="*/ 4484284 w 8613217"/>
                <a:gd name="connsiteY257" fmla="*/ 6275171 h 6281670"/>
                <a:gd name="connsiteX258" fmla="*/ 4499090 w 8613217"/>
                <a:gd name="connsiteY258" fmla="*/ 6272479 h 6281670"/>
                <a:gd name="connsiteX259" fmla="*/ 4512551 w 8613217"/>
                <a:gd name="connsiteY259" fmla="*/ 6181622 h 6281670"/>
                <a:gd name="connsiteX260" fmla="*/ 4572449 w 8613217"/>
                <a:gd name="connsiteY260" fmla="*/ 6153356 h 6281670"/>
                <a:gd name="connsiteX261" fmla="*/ 4575814 w 8613217"/>
                <a:gd name="connsiteY261" fmla="*/ 6127781 h 6281670"/>
                <a:gd name="connsiteX262" fmla="*/ 4538125 w 8613217"/>
                <a:gd name="connsiteY262" fmla="*/ 6076633 h 6281670"/>
                <a:gd name="connsiteX263" fmla="*/ 4536779 w 8613217"/>
                <a:gd name="connsiteY263" fmla="*/ 6042309 h 6281670"/>
                <a:gd name="connsiteX264" fmla="*/ 4573122 w 8613217"/>
                <a:gd name="connsiteY264" fmla="*/ 6032214 h 6281670"/>
                <a:gd name="connsiteX265" fmla="*/ 4637731 w 8613217"/>
                <a:gd name="connsiteY265" fmla="*/ 6051058 h 6281670"/>
                <a:gd name="connsiteX266" fmla="*/ 4665997 w 8613217"/>
                <a:gd name="connsiteY266" fmla="*/ 6029522 h 6281670"/>
                <a:gd name="connsiteX267" fmla="*/ 4665997 w 8613217"/>
                <a:gd name="connsiteY267" fmla="*/ 5985776 h 6281670"/>
                <a:gd name="connsiteX268" fmla="*/ 4681477 w 8613217"/>
                <a:gd name="connsiteY268" fmla="*/ 5966931 h 6281670"/>
                <a:gd name="connsiteX269" fmla="*/ 4701667 w 8613217"/>
                <a:gd name="connsiteY269" fmla="*/ 5981065 h 6281670"/>
                <a:gd name="connsiteX270" fmla="*/ 4724550 w 8613217"/>
                <a:gd name="connsiteY270" fmla="*/ 6054423 h 6281670"/>
                <a:gd name="connsiteX271" fmla="*/ 4743394 w 8613217"/>
                <a:gd name="connsiteY271" fmla="*/ 6073268 h 6281670"/>
                <a:gd name="connsiteX272" fmla="*/ 4752143 w 8613217"/>
                <a:gd name="connsiteY272" fmla="*/ 6050385 h 6281670"/>
                <a:gd name="connsiteX273" fmla="*/ 4752143 w 8613217"/>
                <a:gd name="connsiteY273" fmla="*/ 5996544 h 6281670"/>
                <a:gd name="connsiteX274" fmla="*/ 4800600 w 8613217"/>
                <a:gd name="connsiteY274" fmla="*/ 6046347 h 6281670"/>
                <a:gd name="connsiteX275" fmla="*/ 4859825 w 8613217"/>
                <a:gd name="connsiteY275" fmla="*/ 6088747 h 6281670"/>
                <a:gd name="connsiteX276" fmla="*/ 4932511 w 8613217"/>
                <a:gd name="connsiteY276" fmla="*/ 6036252 h 6281670"/>
                <a:gd name="connsiteX277" fmla="*/ 4919050 w 8613217"/>
                <a:gd name="connsiteY277" fmla="*/ 5940011 h 6281670"/>
                <a:gd name="connsiteX278" fmla="*/ 4830213 w 8613217"/>
                <a:gd name="connsiteY278" fmla="*/ 5933281 h 6281670"/>
                <a:gd name="connsiteX279" fmla="*/ 4779064 w 8613217"/>
                <a:gd name="connsiteY279" fmla="*/ 5876074 h 6281670"/>
                <a:gd name="connsiteX280" fmla="*/ 4778391 w 8613217"/>
                <a:gd name="connsiteY280" fmla="*/ 5829637 h 6281670"/>
                <a:gd name="connsiteX281" fmla="*/ 5091342 w 8613217"/>
                <a:gd name="connsiteY281" fmla="*/ 5236712 h 6281670"/>
                <a:gd name="connsiteX282" fmla="*/ 5116243 w 8613217"/>
                <a:gd name="connsiteY282" fmla="*/ 5202389 h 6281670"/>
                <a:gd name="connsiteX283" fmla="*/ 5269690 w 8613217"/>
                <a:gd name="connsiteY283" fmla="*/ 5086631 h 6281670"/>
                <a:gd name="connsiteX284" fmla="*/ 5744837 w 8613217"/>
                <a:gd name="connsiteY284" fmla="*/ 4795889 h 6281670"/>
                <a:gd name="connsiteX285" fmla="*/ 5814830 w 8613217"/>
                <a:gd name="connsiteY285" fmla="*/ 4775699 h 6281670"/>
                <a:gd name="connsiteX286" fmla="*/ 6103553 w 8613217"/>
                <a:gd name="connsiteY286" fmla="*/ 4765603 h 6281670"/>
                <a:gd name="connsiteX287" fmla="*/ 7086824 w 8613217"/>
                <a:gd name="connsiteY287" fmla="*/ 4811369 h 6281670"/>
                <a:gd name="connsiteX288" fmla="*/ 7489959 w 8613217"/>
                <a:gd name="connsiteY288" fmla="*/ 4805311 h 6281670"/>
                <a:gd name="connsiteX289" fmla="*/ 7516880 w 8613217"/>
                <a:gd name="connsiteY289" fmla="*/ 4801946 h 6281670"/>
                <a:gd name="connsiteX290" fmla="*/ 7536397 w 8613217"/>
                <a:gd name="connsiteY290" fmla="*/ 4800600 h 6281670"/>
                <a:gd name="connsiteX291" fmla="*/ 7619850 w 8613217"/>
                <a:gd name="connsiteY291" fmla="*/ 4791178 h 6281670"/>
                <a:gd name="connsiteX292" fmla="*/ 7661577 w 8613217"/>
                <a:gd name="connsiteY292" fmla="*/ 4813388 h 6281670"/>
                <a:gd name="connsiteX293" fmla="*/ 7920014 w 8613217"/>
                <a:gd name="connsiteY293" fmla="*/ 5004523 h 6281670"/>
                <a:gd name="connsiteX294" fmla="*/ 8354780 w 8613217"/>
                <a:gd name="connsiteY294" fmla="*/ 4830886 h 6281670"/>
                <a:gd name="connsiteX295" fmla="*/ 8579567 w 8613217"/>
                <a:gd name="connsiteY295" fmla="*/ 4409580 h 6281670"/>
                <a:gd name="connsiteX296" fmla="*/ 8613217 w 8613217"/>
                <a:gd name="connsiteY296" fmla="*/ 4250076 h 6281670"/>
                <a:gd name="connsiteX297" fmla="*/ 8613217 w 8613217"/>
                <a:gd name="connsiteY297" fmla="*/ 4196235 h 6281670"/>
                <a:gd name="connsiteX298" fmla="*/ 8420062 w 8613217"/>
                <a:gd name="connsiteY298" fmla="*/ 4211041 h 6281670"/>
                <a:gd name="connsiteX299" fmla="*/ 4571776 w 8613217"/>
                <a:gd name="connsiteY299" fmla="*/ 915970 h 6281670"/>
                <a:gd name="connsiteX300" fmla="*/ 4583890 w 8613217"/>
                <a:gd name="connsiteY300" fmla="*/ 888377 h 6281670"/>
                <a:gd name="connsiteX301" fmla="*/ 4571776 w 8613217"/>
                <a:gd name="connsiteY301" fmla="*/ 915970 h 6281670"/>
                <a:gd name="connsiteX302" fmla="*/ 2362948 w 8613217"/>
                <a:gd name="connsiteY302" fmla="*/ 965100 h 6281670"/>
                <a:gd name="connsiteX303" fmla="*/ 2363621 w 8613217"/>
                <a:gd name="connsiteY303" fmla="*/ 962408 h 6281670"/>
                <a:gd name="connsiteX304" fmla="*/ 2368332 w 8613217"/>
                <a:gd name="connsiteY304" fmla="*/ 967119 h 6281670"/>
                <a:gd name="connsiteX305" fmla="*/ 2362948 w 8613217"/>
                <a:gd name="connsiteY305" fmla="*/ 965100 h 6281670"/>
                <a:gd name="connsiteX306" fmla="*/ 2435633 w 8613217"/>
                <a:gd name="connsiteY306" fmla="*/ 1055284 h 6281670"/>
                <a:gd name="connsiteX307" fmla="*/ 2426211 w 8613217"/>
                <a:gd name="connsiteY307" fmla="*/ 1053265 h 6281670"/>
                <a:gd name="connsiteX308" fmla="*/ 2370351 w 8613217"/>
                <a:gd name="connsiteY308" fmla="*/ 968465 h 6281670"/>
                <a:gd name="connsiteX309" fmla="*/ 2432268 w 8613217"/>
                <a:gd name="connsiteY309" fmla="*/ 1045862 h 6281670"/>
                <a:gd name="connsiteX310" fmla="*/ 2435633 w 8613217"/>
                <a:gd name="connsiteY310" fmla="*/ 1055284 h 6281670"/>
                <a:gd name="connsiteX311" fmla="*/ 695895 w 8613217"/>
                <a:gd name="connsiteY311" fmla="*/ 1016922 h 6281670"/>
                <a:gd name="connsiteX312" fmla="*/ 692530 w 8613217"/>
                <a:gd name="connsiteY312" fmla="*/ 1005481 h 6281670"/>
                <a:gd name="connsiteX313" fmla="*/ 695895 w 8613217"/>
                <a:gd name="connsiteY313" fmla="*/ 1016922 h 6281670"/>
                <a:gd name="connsiteX314" fmla="*/ 4511205 w 8613217"/>
                <a:gd name="connsiteY314" fmla="*/ 6014042 h 6281670"/>
                <a:gd name="connsiteX315" fmla="*/ 4537452 w 8613217"/>
                <a:gd name="connsiteY315" fmla="*/ 5944049 h 6281670"/>
                <a:gd name="connsiteX316" fmla="*/ 4511205 w 8613217"/>
                <a:gd name="connsiteY316" fmla="*/ 6014042 h 6281670"/>
                <a:gd name="connsiteX317" fmla="*/ 4750797 w 8613217"/>
                <a:gd name="connsiteY317" fmla="*/ 5917128 h 6281670"/>
                <a:gd name="connsiteX318" fmla="*/ 4741375 w 8613217"/>
                <a:gd name="connsiteY318" fmla="*/ 5939338 h 6281670"/>
                <a:gd name="connsiteX319" fmla="*/ 4732626 w 8613217"/>
                <a:gd name="connsiteY319" fmla="*/ 5935300 h 6281670"/>
                <a:gd name="connsiteX320" fmla="*/ 4727915 w 8613217"/>
                <a:gd name="connsiteY320" fmla="*/ 5907706 h 6281670"/>
                <a:gd name="connsiteX321" fmla="*/ 4750797 w 8613217"/>
                <a:gd name="connsiteY321" fmla="*/ 5875402 h 6281670"/>
                <a:gd name="connsiteX322" fmla="*/ 4750797 w 8613217"/>
                <a:gd name="connsiteY322" fmla="*/ 5917128 h 6281670"/>
                <a:gd name="connsiteX323" fmla="*/ 4875978 w 8613217"/>
                <a:gd name="connsiteY323" fmla="*/ 5457461 h 6281670"/>
                <a:gd name="connsiteX324" fmla="*/ 4616868 w 8613217"/>
                <a:gd name="connsiteY324" fmla="*/ 5877421 h 6281670"/>
                <a:gd name="connsiteX325" fmla="*/ 4562354 w 8613217"/>
                <a:gd name="connsiteY325" fmla="*/ 5884824 h 6281670"/>
                <a:gd name="connsiteX326" fmla="*/ 4880015 w 8613217"/>
                <a:gd name="connsiteY326" fmla="*/ 5419772 h 6281670"/>
                <a:gd name="connsiteX327" fmla="*/ 4875978 w 8613217"/>
                <a:gd name="connsiteY327" fmla="*/ 5457461 h 6281670"/>
                <a:gd name="connsiteX328" fmla="*/ 5020675 w 8613217"/>
                <a:gd name="connsiteY328" fmla="*/ 5141145 h 6281670"/>
                <a:gd name="connsiteX329" fmla="*/ 4989717 w 8613217"/>
                <a:gd name="connsiteY329" fmla="*/ 5179506 h 6281670"/>
                <a:gd name="connsiteX330" fmla="*/ 4445922 w 8613217"/>
                <a:gd name="connsiteY330" fmla="*/ 5878767 h 6281670"/>
                <a:gd name="connsiteX331" fmla="*/ 4415637 w 8613217"/>
                <a:gd name="connsiteY331" fmla="*/ 5953471 h 6281670"/>
                <a:gd name="connsiteX332" fmla="*/ 4357085 w 8613217"/>
                <a:gd name="connsiteY332" fmla="*/ 6075286 h 6281670"/>
                <a:gd name="connsiteX333" fmla="*/ 4338240 w 8613217"/>
                <a:gd name="connsiteY333" fmla="*/ 6125762 h 6281670"/>
                <a:gd name="connsiteX334" fmla="*/ 4322761 w 8613217"/>
                <a:gd name="connsiteY334" fmla="*/ 6080671 h 6281670"/>
                <a:gd name="connsiteX335" fmla="*/ 4306609 w 8613217"/>
                <a:gd name="connsiteY335" fmla="*/ 6061826 h 6281670"/>
                <a:gd name="connsiteX336" fmla="*/ 4295168 w 8613217"/>
                <a:gd name="connsiteY336" fmla="*/ 6082689 h 6281670"/>
                <a:gd name="connsiteX337" fmla="*/ 4292475 w 8613217"/>
                <a:gd name="connsiteY337" fmla="*/ 6112302 h 6281670"/>
                <a:gd name="connsiteX338" fmla="*/ 4277669 w 8613217"/>
                <a:gd name="connsiteY338" fmla="*/ 6097496 h 6281670"/>
                <a:gd name="connsiteX339" fmla="*/ 4183447 w 8613217"/>
                <a:gd name="connsiteY339" fmla="*/ 5282478 h 6281670"/>
                <a:gd name="connsiteX340" fmla="*/ 4412945 w 8613217"/>
                <a:gd name="connsiteY340" fmla="*/ 4743394 h 6281670"/>
                <a:gd name="connsiteX341" fmla="*/ 5036828 w 8613217"/>
                <a:gd name="connsiteY341" fmla="*/ 3935106 h 6281670"/>
                <a:gd name="connsiteX342" fmla="*/ 5054999 w 8613217"/>
                <a:gd name="connsiteY342" fmla="*/ 3966064 h 6281670"/>
                <a:gd name="connsiteX343" fmla="*/ 5020675 w 8613217"/>
                <a:gd name="connsiteY34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113933 w 8613217"/>
                <a:gd name="connsiteY213" fmla="*/ 3072976 h 6281670"/>
                <a:gd name="connsiteX214" fmla="*/ 2118644 w 8613217"/>
                <a:gd name="connsiteY214" fmla="*/ 3064227 h 6281670"/>
                <a:gd name="connsiteX215" fmla="*/ 2257958 w 8613217"/>
                <a:gd name="connsiteY215" fmla="*/ 3064227 h 6281670"/>
                <a:gd name="connsiteX216" fmla="*/ 2262669 w 8613217"/>
                <a:gd name="connsiteY216" fmla="*/ 3072976 h 6281670"/>
                <a:gd name="connsiteX217" fmla="*/ 2434960 w 8613217"/>
                <a:gd name="connsiteY217" fmla="*/ 3101243 h 6281670"/>
                <a:gd name="connsiteX218" fmla="*/ 2635518 w 8613217"/>
                <a:gd name="connsiteY218" fmla="*/ 3164506 h 6281670"/>
                <a:gd name="connsiteX219" fmla="*/ 3038653 w 8613217"/>
                <a:gd name="connsiteY219" fmla="*/ 3453902 h 6281670"/>
                <a:gd name="connsiteX220" fmla="*/ 3580428 w 8613217"/>
                <a:gd name="connsiteY220" fmla="*/ 4087880 h 6281670"/>
                <a:gd name="connsiteX221" fmla="*/ 3776274 w 8613217"/>
                <a:gd name="connsiteY221" fmla="*/ 4626290 h 6281670"/>
                <a:gd name="connsiteX222" fmla="*/ 3813963 w 8613217"/>
                <a:gd name="connsiteY222" fmla="*/ 4802619 h 6281670"/>
                <a:gd name="connsiteX223" fmla="*/ 3811944 w 8613217"/>
                <a:gd name="connsiteY223" fmla="*/ 5407658 h 6281670"/>
                <a:gd name="connsiteX224" fmla="*/ 3881265 w 8613217"/>
                <a:gd name="connsiteY224" fmla="*/ 5874056 h 6281670"/>
                <a:gd name="connsiteX225" fmla="*/ 3879919 w 8613217"/>
                <a:gd name="connsiteY225" fmla="*/ 5898957 h 6281670"/>
                <a:gd name="connsiteX226" fmla="*/ 3757430 w 8613217"/>
                <a:gd name="connsiteY226" fmla="*/ 5946068 h 6281670"/>
                <a:gd name="connsiteX227" fmla="*/ 3743970 w 8613217"/>
                <a:gd name="connsiteY227" fmla="*/ 6053750 h 6281670"/>
                <a:gd name="connsiteX228" fmla="*/ 3803195 w 8613217"/>
                <a:gd name="connsiteY228" fmla="*/ 6092112 h 6281670"/>
                <a:gd name="connsiteX229" fmla="*/ 3896071 w 8613217"/>
                <a:gd name="connsiteY229" fmla="*/ 6023464 h 6281670"/>
                <a:gd name="connsiteX230" fmla="*/ 3920972 w 8613217"/>
                <a:gd name="connsiteY230" fmla="*/ 5996544 h 6281670"/>
                <a:gd name="connsiteX231" fmla="*/ 3918953 w 8613217"/>
                <a:gd name="connsiteY231" fmla="*/ 6053077 h 6281670"/>
                <a:gd name="connsiteX232" fmla="*/ 3931741 w 8613217"/>
                <a:gd name="connsiteY232" fmla="*/ 6077978 h 6281670"/>
                <a:gd name="connsiteX233" fmla="*/ 3951931 w 8613217"/>
                <a:gd name="connsiteY233" fmla="*/ 6055769 h 6281670"/>
                <a:gd name="connsiteX234" fmla="*/ 3972121 w 8613217"/>
                <a:gd name="connsiteY234" fmla="*/ 5988468 h 6281670"/>
                <a:gd name="connsiteX235" fmla="*/ 3994331 w 8613217"/>
                <a:gd name="connsiteY235" fmla="*/ 5968277 h 6281670"/>
                <a:gd name="connsiteX236" fmla="*/ 4005099 w 8613217"/>
                <a:gd name="connsiteY236" fmla="*/ 5995198 h 6281670"/>
                <a:gd name="connsiteX237" fmla="*/ 4071054 w 8613217"/>
                <a:gd name="connsiteY237" fmla="*/ 6040290 h 6281670"/>
                <a:gd name="connsiteX238" fmla="*/ 4100667 w 8613217"/>
                <a:gd name="connsiteY238" fmla="*/ 6026829 h 6281670"/>
                <a:gd name="connsiteX239" fmla="*/ 4110089 w 8613217"/>
                <a:gd name="connsiteY239" fmla="*/ 5993179 h 6281670"/>
                <a:gd name="connsiteX240" fmla="*/ 4124895 w 8613217"/>
                <a:gd name="connsiteY240" fmla="*/ 6032214 h 6281670"/>
                <a:gd name="connsiteX241" fmla="*/ 4117492 w 8613217"/>
                <a:gd name="connsiteY241" fmla="*/ 6106918 h 6281670"/>
                <a:gd name="connsiteX242" fmla="*/ 4080476 w 8613217"/>
                <a:gd name="connsiteY242" fmla="*/ 6141242 h 6281670"/>
                <a:gd name="connsiteX243" fmla="*/ 4176717 w 8613217"/>
                <a:gd name="connsiteY243" fmla="*/ 6189025 h 6281670"/>
                <a:gd name="connsiteX244" fmla="*/ 4170660 w 8613217"/>
                <a:gd name="connsiteY244" fmla="*/ 6271133 h 6281670"/>
                <a:gd name="connsiteX245" fmla="*/ 4195562 w 8613217"/>
                <a:gd name="connsiteY245" fmla="*/ 6277863 h 6281670"/>
                <a:gd name="connsiteX246" fmla="*/ 4261517 w 8613217"/>
                <a:gd name="connsiteY246" fmla="*/ 6267768 h 6281670"/>
                <a:gd name="connsiteX247" fmla="*/ 4289784 w 8613217"/>
                <a:gd name="connsiteY247" fmla="*/ 6247578 h 6281670"/>
                <a:gd name="connsiteX248" fmla="*/ 4295840 w 8613217"/>
                <a:gd name="connsiteY248" fmla="*/ 6204505 h 6281670"/>
                <a:gd name="connsiteX249" fmla="*/ 4305936 w 8613217"/>
                <a:gd name="connsiteY249" fmla="*/ 6182969 h 6281670"/>
                <a:gd name="connsiteX250" fmla="*/ 4324107 w 8613217"/>
                <a:gd name="connsiteY250" fmla="*/ 6199794 h 6281670"/>
                <a:gd name="connsiteX251" fmla="*/ 4336894 w 8613217"/>
                <a:gd name="connsiteY251" fmla="*/ 6230752 h 6281670"/>
                <a:gd name="connsiteX252" fmla="*/ 4342951 w 8613217"/>
                <a:gd name="connsiteY252" fmla="*/ 6226714 h 6281670"/>
                <a:gd name="connsiteX253" fmla="*/ 4369872 w 8613217"/>
                <a:gd name="connsiteY253" fmla="*/ 6185660 h 6281670"/>
                <a:gd name="connsiteX254" fmla="*/ 4382659 w 8613217"/>
                <a:gd name="connsiteY254" fmla="*/ 6234791 h 6281670"/>
                <a:gd name="connsiteX255" fmla="*/ 4406888 w 8613217"/>
                <a:gd name="connsiteY255" fmla="*/ 6265749 h 6281670"/>
                <a:gd name="connsiteX256" fmla="*/ 4484284 w 8613217"/>
                <a:gd name="connsiteY256" fmla="*/ 6275171 h 6281670"/>
                <a:gd name="connsiteX257" fmla="*/ 4499090 w 8613217"/>
                <a:gd name="connsiteY257" fmla="*/ 6272479 h 6281670"/>
                <a:gd name="connsiteX258" fmla="*/ 4512551 w 8613217"/>
                <a:gd name="connsiteY258" fmla="*/ 6181622 h 6281670"/>
                <a:gd name="connsiteX259" fmla="*/ 4572449 w 8613217"/>
                <a:gd name="connsiteY259" fmla="*/ 6153356 h 6281670"/>
                <a:gd name="connsiteX260" fmla="*/ 4575814 w 8613217"/>
                <a:gd name="connsiteY260" fmla="*/ 6127781 h 6281670"/>
                <a:gd name="connsiteX261" fmla="*/ 4538125 w 8613217"/>
                <a:gd name="connsiteY261" fmla="*/ 6076633 h 6281670"/>
                <a:gd name="connsiteX262" fmla="*/ 4536779 w 8613217"/>
                <a:gd name="connsiteY262" fmla="*/ 6042309 h 6281670"/>
                <a:gd name="connsiteX263" fmla="*/ 4573122 w 8613217"/>
                <a:gd name="connsiteY263" fmla="*/ 6032214 h 6281670"/>
                <a:gd name="connsiteX264" fmla="*/ 4637731 w 8613217"/>
                <a:gd name="connsiteY264" fmla="*/ 6051058 h 6281670"/>
                <a:gd name="connsiteX265" fmla="*/ 4665997 w 8613217"/>
                <a:gd name="connsiteY265" fmla="*/ 6029522 h 6281670"/>
                <a:gd name="connsiteX266" fmla="*/ 4665997 w 8613217"/>
                <a:gd name="connsiteY266" fmla="*/ 5985776 h 6281670"/>
                <a:gd name="connsiteX267" fmla="*/ 4681477 w 8613217"/>
                <a:gd name="connsiteY267" fmla="*/ 5966931 h 6281670"/>
                <a:gd name="connsiteX268" fmla="*/ 4701667 w 8613217"/>
                <a:gd name="connsiteY268" fmla="*/ 5981065 h 6281670"/>
                <a:gd name="connsiteX269" fmla="*/ 4724550 w 8613217"/>
                <a:gd name="connsiteY269" fmla="*/ 6054423 h 6281670"/>
                <a:gd name="connsiteX270" fmla="*/ 4743394 w 8613217"/>
                <a:gd name="connsiteY270" fmla="*/ 6073268 h 6281670"/>
                <a:gd name="connsiteX271" fmla="*/ 4752143 w 8613217"/>
                <a:gd name="connsiteY271" fmla="*/ 6050385 h 6281670"/>
                <a:gd name="connsiteX272" fmla="*/ 4752143 w 8613217"/>
                <a:gd name="connsiteY272" fmla="*/ 5996544 h 6281670"/>
                <a:gd name="connsiteX273" fmla="*/ 4800600 w 8613217"/>
                <a:gd name="connsiteY273" fmla="*/ 6046347 h 6281670"/>
                <a:gd name="connsiteX274" fmla="*/ 4859825 w 8613217"/>
                <a:gd name="connsiteY274" fmla="*/ 6088747 h 6281670"/>
                <a:gd name="connsiteX275" fmla="*/ 4932511 w 8613217"/>
                <a:gd name="connsiteY275" fmla="*/ 6036252 h 6281670"/>
                <a:gd name="connsiteX276" fmla="*/ 4919050 w 8613217"/>
                <a:gd name="connsiteY276" fmla="*/ 5940011 h 6281670"/>
                <a:gd name="connsiteX277" fmla="*/ 4830213 w 8613217"/>
                <a:gd name="connsiteY277" fmla="*/ 5933281 h 6281670"/>
                <a:gd name="connsiteX278" fmla="*/ 4779064 w 8613217"/>
                <a:gd name="connsiteY278" fmla="*/ 5876074 h 6281670"/>
                <a:gd name="connsiteX279" fmla="*/ 4778391 w 8613217"/>
                <a:gd name="connsiteY279" fmla="*/ 5829637 h 6281670"/>
                <a:gd name="connsiteX280" fmla="*/ 5091342 w 8613217"/>
                <a:gd name="connsiteY280" fmla="*/ 5236712 h 6281670"/>
                <a:gd name="connsiteX281" fmla="*/ 5116243 w 8613217"/>
                <a:gd name="connsiteY281" fmla="*/ 5202389 h 6281670"/>
                <a:gd name="connsiteX282" fmla="*/ 5269690 w 8613217"/>
                <a:gd name="connsiteY282" fmla="*/ 5086631 h 6281670"/>
                <a:gd name="connsiteX283" fmla="*/ 5744837 w 8613217"/>
                <a:gd name="connsiteY283" fmla="*/ 4795889 h 6281670"/>
                <a:gd name="connsiteX284" fmla="*/ 5814830 w 8613217"/>
                <a:gd name="connsiteY284" fmla="*/ 4775699 h 6281670"/>
                <a:gd name="connsiteX285" fmla="*/ 6103553 w 8613217"/>
                <a:gd name="connsiteY285" fmla="*/ 4765603 h 6281670"/>
                <a:gd name="connsiteX286" fmla="*/ 7086824 w 8613217"/>
                <a:gd name="connsiteY286" fmla="*/ 4811369 h 6281670"/>
                <a:gd name="connsiteX287" fmla="*/ 7489959 w 8613217"/>
                <a:gd name="connsiteY287" fmla="*/ 4805311 h 6281670"/>
                <a:gd name="connsiteX288" fmla="*/ 7516880 w 8613217"/>
                <a:gd name="connsiteY288" fmla="*/ 4801946 h 6281670"/>
                <a:gd name="connsiteX289" fmla="*/ 7536397 w 8613217"/>
                <a:gd name="connsiteY289" fmla="*/ 4800600 h 6281670"/>
                <a:gd name="connsiteX290" fmla="*/ 7619850 w 8613217"/>
                <a:gd name="connsiteY290" fmla="*/ 4791178 h 6281670"/>
                <a:gd name="connsiteX291" fmla="*/ 7661577 w 8613217"/>
                <a:gd name="connsiteY291" fmla="*/ 4813388 h 6281670"/>
                <a:gd name="connsiteX292" fmla="*/ 7920014 w 8613217"/>
                <a:gd name="connsiteY292" fmla="*/ 5004523 h 6281670"/>
                <a:gd name="connsiteX293" fmla="*/ 8354780 w 8613217"/>
                <a:gd name="connsiteY293" fmla="*/ 4830886 h 6281670"/>
                <a:gd name="connsiteX294" fmla="*/ 8579567 w 8613217"/>
                <a:gd name="connsiteY294" fmla="*/ 4409580 h 6281670"/>
                <a:gd name="connsiteX295" fmla="*/ 8613217 w 8613217"/>
                <a:gd name="connsiteY295" fmla="*/ 4250076 h 6281670"/>
                <a:gd name="connsiteX296" fmla="*/ 8613217 w 8613217"/>
                <a:gd name="connsiteY296" fmla="*/ 4196235 h 6281670"/>
                <a:gd name="connsiteX297" fmla="*/ 8420062 w 8613217"/>
                <a:gd name="connsiteY297" fmla="*/ 4211041 h 6281670"/>
                <a:gd name="connsiteX298" fmla="*/ 4571776 w 8613217"/>
                <a:gd name="connsiteY298" fmla="*/ 915970 h 6281670"/>
                <a:gd name="connsiteX299" fmla="*/ 4583890 w 8613217"/>
                <a:gd name="connsiteY299" fmla="*/ 888377 h 6281670"/>
                <a:gd name="connsiteX300" fmla="*/ 4571776 w 8613217"/>
                <a:gd name="connsiteY300" fmla="*/ 915970 h 6281670"/>
                <a:gd name="connsiteX301" fmla="*/ 2362948 w 8613217"/>
                <a:gd name="connsiteY301" fmla="*/ 965100 h 6281670"/>
                <a:gd name="connsiteX302" fmla="*/ 2363621 w 8613217"/>
                <a:gd name="connsiteY302" fmla="*/ 962408 h 6281670"/>
                <a:gd name="connsiteX303" fmla="*/ 2368332 w 8613217"/>
                <a:gd name="connsiteY303" fmla="*/ 967119 h 6281670"/>
                <a:gd name="connsiteX304" fmla="*/ 2362948 w 8613217"/>
                <a:gd name="connsiteY304" fmla="*/ 965100 h 6281670"/>
                <a:gd name="connsiteX305" fmla="*/ 2435633 w 8613217"/>
                <a:gd name="connsiteY305" fmla="*/ 1055284 h 6281670"/>
                <a:gd name="connsiteX306" fmla="*/ 2426211 w 8613217"/>
                <a:gd name="connsiteY306" fmla="*/ 1053265 h 6281670"/>
                <a:gd name="connsiteX307" fmla="*/ 2370351 w 8613217"/>
                <a:gd name="connsiteY307" fmla="*/ 968465 h 6281670"/>
                <a:gd name="connsiteX308" fmla="*/ 2432268 w 8613217"/>
                <a:gd name="connsiteY308" fmla="*/ 1045862 h 6281670"/>
                <a:gd name="connsiteX309" fmla="*/ 2435633 w 8613217"/>
                <a:gd name="connsiteY309" fmla="*/ 1055284 h 6281670"/>
                <a:gd name="connsiteX310" fmla="*/ 695895 w 8613217"/>
                <a:gd name="connsiteY310" fmla="*/ 1016922 h 6281670"/>
                <a:gd name="connsiteX311" fmla="*/ 692530 w 8613217"/>
                <a:gd name="connsiteY311" fmla="*/ 1005481 h 6281670"/>
                <a:gd name="connsiteX312" fmla="*/ 695895 w 8613217"/>
                <a:gd name="connsiteY312" fmla="*/ 1016922 h 6281670"/>
                <a:gd name="connsiteX313" fmla="*/ 4511205 w 8613217"/>
                <a:gd name="connsiteY313" fmla="*/ 6014042 h 6281670"/>
                <a:gd name="connsiteX314" fmla="*/ 4537452 w 8613217"/>
                <a:gd name="connsiteY314" fmla="*/ 5944049 h 6281670"/>
                <a:gd name="connsiteX315" fmla="*/ 4511205 w 8613217"/>
                <a:gd name="connsiteY315" fmla="*/ 6014042 h 6281670"/>
                <a:gd name="connsiteX316" fmla="*/ 4750797 w 8613217"/>
                <a:gd name="connsiteY316" fmla="*/ 5917128 h 6281670"/>
                <a:gd name="connsiteX317" fmla="*/ 4741375 w 8613217"/>
                <a:gd name="connsiteY317" fmla="*/ 5939338 h 6281670"/>
                <a:gd name="connsiteX318" fmla="*/ 4732626 w 8613217"/>
                <a:gd name="connsiteY318" fmla="*/ 5935300 h 6281670"/>
                <a:gd name="connsiteX319" fmla="*/ 4727915 w 8613217"/>
                <a:gd name="connsiteY319" fmla="*/ 5907706 h 6281670"/>
                <a:gd name="connsiteX320" fmla="*/ 4750797 w 8613217"/>
                <a:gd name="connsiteY320" fmla="*/ 5875402 h 6281670"/>
                <a:gd name="connsiteX321" fmla="*/ 4750797 w 8613217"/>
                <a:gd name="connsiteY321" fmla="*/ 5917128 h 6281670"/>
                <a:gd name="connsiteX322" fmla="*/ 4875978 w 8613217"/>
                <a:gd name="connsiteY322" fmla="*/ 5457461 h 6281670"/>
                <a:gd name="connsiteX323" fmla="*/ 4616868 w 8613217"/>
                <a:gd name="connsiteY323" fmla="*/ 5877421 h 6281670"/>
                <a:gd name="connsiteX324" fmla="*/ 4562354 w 8613217"/>
                <a:gd name="connsiteY324" fmla="*/ 5884824 h 6281670"/>
                <a:gd name="connsiteX325" fmla="*/ 4880015 w 8613217"/>
                <a:gd name="connsiteY325" fmla="*/ 5419772 h 6281670"/>
                <a:gd name="connsiteX326" fmla="*/ 4875978 w 8613217"/>
                <a:gd name="connsiteY326" fmla="*/ 5457461 h 6281670"/>
                <a:gd name="connsiteX327" fmla="*/ 5020675 w 8613217"/>
                <a:gd name="connsiteY327" fmla="*/ 5141145 h 6281670"/>
                <a:gd name="connsiteX328" fmla="*/ 4989717 w 8613217"/>
                <a:gd name="connsiteY328" fmla="*/ 5179506 h 6281670"/>
                <a:gd name="connsiteX329" fmla="*/ 4445922 w 8613217"/>
                <a:gd name="connsiteY329" fmla="*/ 5878767 h 6281670"/>
                <a:gd name="connsiteX330" fmla="*/ 4415637 w 8613217"/>
                <a:gd name="connsiteY330" fmla="*/ 5953471 h 6281670"/>
                <a:gd name="connsiteX331" fmla="*/ 4357085 w 8613217"/>
                <a:gd name="connsiteY331" fmla="*/ 6075286 h 6281670"/>
                <a:gd name="connsiteX332" fmla="*/ 4338240 w 8613217"/>
                <a:gd name="connsiteY332" fmla="*/ 6125762 h 6281670"/>
                <a:gd name="connsiteX333" fmla="*/ 4322761 w 8613217"/>
                <a:gd name="connsiteY333" fmla="*/ 6080671 h 6281670"/>
                <a:gd name="connsiteX334" fmla="*/ 4306609 w 8613217"/>
                <a:gd name="connsiteY334" fmla="*/ 6061826 h 6281670"/>
                <a:gd name="connsiteX335" fmla="*/ 4295168 w 8613217"/>
                <a:gd name="connsiteY335" fmla="*/ 6082689 h 6281670"/>
                <a:gd name="connsiteX336" fmla="*/ 4292475 w 8613217"/>
                <a:gd name="connsiteY336" fmla="*/ 6112302 h 6281670"/>
                <a:gd name="connsiteX337" fmla="*/ 4277669 w 8613217"/>
                <a:gd name="connsiteY337" fmla="*/ 6097496 h 6281670"/>
                <a:gd name="connsiteX338" fmla="*/ 4183447 w 8613217"/>
                <a:gd name="connsiteY338" fmla="*/ 5282478 h 6281670"/>
                <a:gd name="connsiteX339" fmla="*/ 4412945 w 8613217"/>
                <a:gd name="connsiteY339" fmla="*/ 4743394 h 6281670"/>
                <a:gd name="connsiteX340" fmla="*/ 5036828 w 8613217"/>
                <a:gd name="connsiteY340" fmla="*/ 3935106 h 6281670"/>
                <a:gd name="connsiteX341" fmla="*/ 5054999 w 8613217"/>
                <a:gd name="connsiteY341" fmla="*/ 3966064 h 6281670"/>
                <a:gd name="connsiteX342" fmla="*/ 5020675 w 8613217"/>
                <a:gd name="connsiteY34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86061 w 8613217"/>
                <a:gd name="connsiteY210" fmla="*/ 3087783 h 6281670"/>
                <a:gd name="connsiteX211" fmla="*/ 1992791 w 8613217"/>
                <a:gd name="connsiteY211" fmla="*/ 3087110 h 6281670"/>
                <a:gd name="connsiteX212" fmla="*/ 2113933 w 8613217"/>
                <a:gd name="connsiteY212" fmla="*/ 3072976 h 6281670"/>
                <a:gd name="connsiteX213" fmla="*/ 2118644 w 8613217"/>
                <a:gd name="connsiteY213" fmla="*/ 3064227 h 6281670"/>
                <a:gd name="connsiteX214" fmla="*/ 2257958 w 8613217"/>
                <a:gd name="connsiteY214" fmla="*/ 3064227 h 6281670"/>
                <a:gd name="connsiteX215" fmla="*/ 2262669 w 8613217"/>
                <a:gd name="connsiteY215" fmla="*/ 3072976 h 6281670"/>
                <a:gd name="connsiteX216" fmla="*/ 2434960 w 8613217"/>
                <a:gd name="connsiteY216" fmla="*/ 3101243 h 6281670"/>
                <a:gd name="connsiteX217" fmla="*/ 2635518 w 8613217"/>
                <a:gd name="connsiteY217" fmla="*/ 3164506 h 6281670"/>
                <a:gd name="connsiteX218" fmla="*/ 3038653 w 8613217"/>
                <a:gd name="connsiteY218" fmla="*/ 3453902 h 6281670"/>
                <a:gd name="connsiteX219" fmla="*/ 3580428 w 8613217"/>
                <a:gd name="connsiteY219" fmla="*/ 4087880 h 6281670"/>
                <a:gd name="connsiteX220" fmla="*/ 3776274 w 8613217"/>
                <a:gd name="connsiteY220" fmla="*/ 4626290 h 6281670"/>
                <a:gd name="connsiteX221" fmla="*/ 3813963 w 8613217"/>
                <a:gd name="connsiteY221" fmla="*/ 4802619 h 6281670"/>
                <a:gd name="connsiteX222" fmla="*/ 3811944 w 8613217"/>
                <a:gd name="connsiteY222" fmla="*/ 5407658 h 6281670"/>
                <a:gd name="connsiteX223" fmla="*/ 3881265 w 8613217"/>
                <a:gd name="connsiteY223" fmla="*/ 5874056 h 6281670"/>
                <a:gd name="connsiteX224" fmla="*/ 3879919 w 8613217"/>
                <a:gd name="connsiteY224" fmla="*/ 5898957 h 6281670"/>
                <a:gd name="connsiteX225" fmla="*/ 3757430 w 8613217"/>
                <a:gd name="connsiteY225" fmla="*/ 5946068 h 6281670"/>
                <a:gd name="connsiteX226" fmla="*/ 3743970 w 8613217"/>
                <a:gd name="connsiteY226" fmla="*/ 6053750 h 6281670"/>
                <a:gd name="connsiteX227" fmla="*/ 3803195 w 8613217"/>
                <a:gd name="connsiteY227" fmla="*/ 6092112 h 6281670"/>
                <a:gd name="connsiteX228" fmla="*/ 3896071 w 8613217"/>
                <a:gd name="connsiteY228" fmla="*/ 6023464 h 6281670"/>
                <a:gd name="connsiteX229" fmla="*/ 3920972 w 8613217"/>
                <a:gd name="connsiteY229" fmla="*/ 5996544 h 6281670"/>
                <a:gd name="connsiteX230" fmla="*/ 3918953 w 8613217"/>
                <a:gd name="connsiteY230" fmla="*/ 6053077 h 6281670"/>
                <a:gd name="connsiteX231" fmla="*/ 3931741 w 8613217"/>
                <a:gd name="connsiteY231" fmla="*/ 6077978 h 6281670"/>
                <a:gd name="connsiteX232" fmla="*/ 3951931 w 8613217"/>
                <a:gd name="connsiteY232" fmla="*/ 6055769 h 6281670"/>
                <a:gd name="connsiteX233" fmla="*/ 3972121 w 8613217"/>
                <a:gd name="connsiteY233" fmla="*/ 5988468 h 6281670"/>
                <a:gd name="connsiteX234" fmla="*/ 3994331 w 8613217"/>
                <a:gd name="connsiteY234" fmla="*/ 5968277 h 6281670"/>
                <a:gd name="connsiteX235" fmla="*/ 4005099 w 8613217"/>
                <a:gd name="connsiteY235" fmla="*/ 5995198 h 6281670"/>
                <a:gd name="connsiteX236" fmla="*/ 4071054 w 8613217"/>
                <a:gd name="connsiteY236" fmla="*/ 6040290 h 6281670"/>
                <a:gd name="connsiteX237" fmla="*/ 4100667 w 8613217"/>
                <a:gd name="connsiteY237" fmla="*/ 6026829 h 6281670"/>
                <a:gd name="connsiteX238" fmla="*/ 4110089 w 8613217"/>
                <a:gd name="connsiteY238" fmla="*/ 5993179 h 6281670"/>
                <a:gd name="connsiteX239" fmla="*/ 4124895 w 8613217"/>
                <a:gd name="connsiteY239" fmla="*/ 6032214 h 6281670"/>
                <a:gd name="connsiteX240" fmla="*/ 4117492 w 8613217"/>
                <a:gd name="connsiteY240" fmla="*/ 6106918 h 6281670"/>
                <a:gd name="connsiteX241" fmla="*/ 4080476 w 8613217"/>
                <a:gd name="connsiteY241" fmla="*/ 6141242 h 6281670"/>
                <a:gd name="connsiteX242" fmla="*/ 4176717 w 8613217"/>
                <a:gd name="connsiteY242" fmla="*/ 6189025 h 6281670"/>
                <a:gd name="connsiteX243" fmla="*/ 4170660 w 8613217"/>
                <a:gd name="connsiteY243" fmla="*/ 6271133 h 6281670"/>
                <a:gd name="connsiteX244" fmla="*/ 4195562 w 8613217"/>
                <a:gd name="connsiteY244" fmla="*/ 6277863 h 6281670"/>
                <a:gd name="connsiteX245" fmla="*/ 4261517 w 8613217"/>
                <a:gd name="connsiteY245" fmla="*/ 6267768 h 6281670"/>
                <a:gd name="connsiteX246" fmla="*/ 4289784 w 8613217"/>
                <a:gd name="connsiteY246" fmla="*/ 6247578 h 6281670"/>
                <a:gd name="connsiteX247" fmla="*/ 4295840 w 8613217"/>
                <a:gd name="connsiteY247" fmla="*/ 6204505 h 6281670"/>
                <a:gd name="connsiteX248" fmla="*/ 4305936 w 8613217"/>
                <a:gd name="connsiteY248" fmla="*/ 6182969 h 6281670"/>
                <a:gd name="connsiteX249" fmla="*/ 4324107 w 8613217"/>
                <a:gd name="connsiteY249" fmla="*/ 6199794 h 6281670"/>
                <a:gd name="connsiteX250" fmla="*/ 4336894 w 8613217"/>
                <a:gd name="connsiteY250" fmla="*/ 6230752 h 6281670"/>
                <a:gd name="connsiteX251" fmla="*/ 4342951 w 8613217"/>
                <a:gd name="connsiteY251" fmla="*/ 6226714 h 6281670"/>
                <a:gd name="connsiteX252" fmla="*/ 4369872 w 8613217"/>
                <a:gd name="connsiteY252" fmla="*/ 6185660 h 6281670"/>
                <a:gd name="connsiteX253" fmla="*/ 4382659 w 8613217"/>
                <a:gd name="connsiteY253" fmla="*/ 6234791 h 6281670"/>
                <a:gd name="connsiteX254" fmla="*/ 4406888 w 8613217"/>
                <a:gd name="connsiteY254" fmla="*/ 6265749 h 6281670"/>
                <a:gd name="connsiteX255" fmla="*/ 4484284 w 8613217"/>
                <a:gd name="connsiteY255" fmla="*/ 6275171 h 6281670"/>
                <a:gd name="connsiteX256" fmla="*/ 4499090 w 8613217"/>
                <a:gd name="connsiteY256" fmla="*/ 6272479 h 6281670"/>
                <a:gd name="connsiteX257" fmla="*/ 4512551 w 8613217"/>
                <a:gd name="connsiteY257" fmla="*/ 6181622 h 6281670"/>
                <a:gd name="connsiteX258" fmla="*/ 4572449 w 8613217"/>
                <a:gd name="connsiteY258" fmla="*/ 6153356 h 6281670"/>
                <a:gd name="connsiteX259" fmla="*/ 4575814 w 8613217"/>
                <a:gd name="connsiteY259" fmla="*/ 6127781 h 6281670"/>
                <a:gd name="connsiteX260" fmla="*/ 4538125 w 8613217"/>
                <a:gd name="connsiteY260" fmla="*/ 6076633 h 6281670"/>
                <a:gd name="connsiteX261" fmla="*/ 4536779 w 8613217"/>
                <a:gd name="connsiteY261" fmla="*/ 6042309 h 6281670"/>
                <a:gd name="connsiteX262" fmla="*/ 4573122 w 8613217"/>
                <a:gd name="connsiteY262" fmla="*/ 6032214 h 6281670"/>
                <a:gd name="connsiteX263" fmla="*/ 4637731 w 8613217"/>
                <a:gd name="connsiteY263" fmla="*/ 6051058 h 6281670"/>
                <a:gd name="connsiteX264" fmla="*/ 4665997 w 8613217"/>
                <a:gd name="connsiteY264" fmla="*/ 6029522 h 6281670"/>
                <a:gd name="connsiteX265" fmla="*/ 4665997 w 8613217"/>
                <a:gd name="connsiteY265" fmla="*/ 5985776 h 6281670"/>
                <a:gd name="connsiteX266" fmla="*/ 4681477 w 8613217"/>
                <a:gd name="connsiteY266" fmla="*/ 5966931 h 6281670"/>
                <a:gd name="connsiteX267" fmla="*/ 4701667 w 8613217"/>
                <a:gd name="connsiteY267" fmla="*/ 5981065 h 6281670"/>
                <a:gd name="connsiteX268" fmla="*/ 4724550 w 8613217"/>
                <a:gd name="connsiteY268" fmla="*/ 6054423 h 6281670"/>
                <a:gd name="connsiteX269" fmla="*/ 4743394 w 8613217"/>
                <a:gd name="connsiteY269" fmla="*/ 6073268 h 6281670"/>
                <a:gd name="connsiteX270" fmla="*/ 4752143 w 8613217"/>
                <a:gd name="connsiteY270" fmla="*/ 6050385 h 6281670"/>
                <a:gd name="connsiteX271" fmla="*/ 4752143 w 8613217"/>
                <a:gd name="connsiteY271" fmla="*/ 5996544 h 6281670"/>
                <a:gd name="connsiteX272" fmla="*/ 4800600 w 8613217"/>
                <a:gd name="connsiteY272" fmla="*/ 6046347 h 6281670"/>
                <a:gd name="connsiteX273" fmla="*/ 4859825 w 8613217"/>
                <a:gd name="connsiteY273" fmla="*/ 6088747 h 6281670"/>
                <a:gd name="connsiteX274" fmla="*/ 4932511 w 8613217"/>
                <a:gd name="connsiteY274" fmla="*/ 6036252 h 6281670"/>
                <a:gd name="connsiteX275" fmla="*/ 4919050 w 8613217"/>
                <a:gd name="connsiteY275" fmla="*/ 5940011 h 6281670"/>
                <a:gd name="connsiteX276" fmla="*/ 4830213 w 8613217"/>
                <a:gd name="connsiteY276" fmla="*/ 5933281 h 6281670"/>
                <a:gd name="connsiteX277" fmla="*/ 4779064 w 8613217"/>
                <a:gd name="connsiteY277" fmla="*/ 5876074 h 6281670"/>
                <a:gd name="connsiteX278" fmla="*/ 4778391 w 8613217"/>
                <a:gd name="connsiteY278" fmla="*/ 5829637 h 6281670"/>
                <a:gd name="connsiteX279" fmla="*/ 5091342 w 8613217"/>
                <a:gd name="connsiteY279" fmla="*/ 5236712 h 6281670"/>
                <a:gd name="connsiteX280" fmla="*/ 5116243 w 8613217"/>
                <a:gd name="connsiteY280" fmla="*/ 5202389 h 6281670"/>
                <a:gd name="connsiteX281" fmla="*/ 5269690 w 8613217"/>
                <a:gd name="connsiteY281" fmla="*/ 5086631 h 6281670"/>
                <a:gd name="connsiteX282" fmla="*/ 5744837 w 8613217"/>
                <a:gd name="connsiteY282" fmla="*/ 4795889 h 6281670"/>
                <a:gd name="connsiteX283" fmla="*/ 5814830 w 8613217"/>
                <a:gd name="connsiteY283" fmla="*/ 4775699 h 6281670"/>
                <a:gd name="connsiteX284" fmla="*/ 6103553 w 8613217"/>
                <a:gd name="connsiteY284" fmla="*/ 4765603 h 6281670"/>
                <a:gd name="connsiteX285" fmla="*/ 7086824 w 8613217"/>
                <a:gd name="connsiteY285" fmla="*/ 4811369 h 6281670"/>
                <a:gd name="connsiteX286" fmla="*/ 7489959 w 8613217"/>
                <a:gd name="connsiteY286" fmla="*/ 4805311 h 6281670"/>
                <a:gd name="connsiteX287" fmla="*/ 7516880 w 8613217"/>
                <a:gd name="connsiteY287" fmla="*/ 4801946 h 6281670"/>
                <a:gd name="connsiteX288" fmla="*/ 7536397 w 8613217"/>
                <a:gd name="connsiteY288" fmla="*/ 4800600 h 6281670"/>
                <a:gd name="connsiteX289" fmla="*/ 7619850 w 8613217"/>
                <a:gd name="connsiteY289" fmla="*/ 4791178 h 6281670"/>
                <a:gd name="connsiteX290" fmla="*/ 7661577 w 8613217"/>
                <a:gd name="connsiteY290" fmla="*/ 4813388 h 6281670"/>
                <a:gd name="connsiteX291" fmla="*/ 7920014 w 8613217"/>
                <a:gd name="connsiteY291" fmla="*/ 5004523 h 6281670"/>
                <a:gd name="connsiteX292" fmla="*/ 8354780 w 8613217"/>
                <a:gd name="connsiteY292" fmla="*/ 4830886 h 6281670"/>
                <a:gd name="connsiteX293" fmla="*/ 8579567 w 8613217"/>
                <a:gd name="connsiteY293" fmla="*/ 4409580 h 6281670"/>
                <a:gd name="connsiteX294" fmla="*/ 8613217 w 8613217"/>
                <a:gd name="connsiteY294" fmla="*/ 4250076 h 6281670"/>
                <a:gd name="connsiteX295" fmla="*/ 8613217 w 8613217"/>
                <a:gd name="connsiteY295" fmla="*/ 4196235 h 6281670"/>
                <a:gd name="connsiteX296" fmla="*/ 8420062 w 8613217"/>
                <a:gd name="connsiteY296" fmla="*/ 4211041 h 6281670"/>
                <a:gd name="connsiteX297" fmla="*/ 4571776 w 8613217"/>
                <a:gd name="connsiteY297" fmla="*/ 915970 h 6281670"/>
                <a:gd name="connsiteX298" fmla="*/ 4583890 w 8613217"/>
                <a:gd name="connsiteY298" fmla="*/ 888377 h 6281670"/>
                <a:gd name="connsiteX299" fmla="*/ 4571776 w 8613217"/>
                <a:gd name="connsiteY299" fmla="*/ 915970 h 6281670"/>
                <a:gd name="connsiteX300" fmla="*/ 2362948 w 8613217"/>
                <a:gd name="connsiteY300" fmla="*/ 965100 h 6281670"/>
                <a:gd name="connsiteX301" fmla="*/ 2363621 w 8613217"/>
                <a:gd name="connsiteY301" fmla="*/ 962408 h 6281670"/>
                <a:gd name="connsiteX302" fmla="*/ 2368332 w 8613217"/>
                <a:gd name="connsiteY302" fmla="*/ 967119 h 6281670"/>
                <a:gd name="connsiteX303" fmla="*/ 2362948 w 8613217"/>
                <a:gd name="connsiteY303" fmla="*/ 965100 h 6281670"/>
                <a:gd name="connsiteX304" fmla="*/ 2435633 w 8613217"/>
                <a:gd name="connsiteY304" fmla="*/ 1055284 h 6281670"/>
                <a:gd name="connsiteX305" fmla="*/ 2426211 w 8613217"/>
                <a:gd name="connsiteY305" fmla="*/ 1053265 h 6281670"/>
                <a:gd name="connsiteX306" fmla="*/ 2370351 w 8613217"/>
                <a:gd name="connsiteY306" fmla="*/ 968465 h 6281670"/>
                <a:gd name="connsiteX307" fmla="*/ 2432268 w 8613217"/>
                <a:gd name="connsiteY307" fmla="*/ 1045862 h 6281670"/>
                <a:gd name="connsiteX308" fmla="*/ 2435633 w 8613217"/>
                <a:gd name="connsiteY308" fmla="*/ 1055284 h 6281670"/>
                <a:gd name="connsiteX309" fmla="*/ 695895 w 8613217"/>
                <a:gd name="connsiteY309" fmla="*/ 1016922 h 6281670"/>
                <a:gd name="connsiteX310" fmla="*/ 692530 w 8613217"/>
                <a:gd name="connsiteY310" fmla="*/ 1005481 h 6281670"/>
                <a:gd name="connsiteX311" fmla="*/ 695895 w 8613217"/>
                <a:gd name="connsiteY311" fmla="*/ 1016922 h 6281670"/>
                <a:gd name="connsiteX312" fmla="*/ 4511205 w 8613217"/>
                <a:gd name="connsiteY312" fmla="*/ 6014042 h 6281670"/>
                <a:gd name="connsiteX313" fmla="*/ 4537452 w 8613217"/>
                <a:gd name="connsiteY313" fmla="*/ 5944049 h 6281670"/>
                <a:gd name="connsiteX314" fmla="*/ 4511205 w 8613217"/>
                <a:gd name="connsiteY314" fmla="*/ 6014042 h 6281670"/>
                <a:gd name="connsiteX315" fmla="*/ 4750797 w 8613217"/>
                <a:gd name="connsiteY315" fmla="*/ 5917128 h 6281670"/>
                <a:gd name="connsiteX316" fmla="*/ 4741375 w 8613217"/>
                <a:gd name="connsiteY316" fmla="*/ 5939338 h 6281670"/>
                <a:gd name="connsiteX317" fmla="*/ 4732626 w 8613217"/>
                <a:gd name="connsiteY317" fmla="*/ 5935300 h 6281670"/>
                <a:gd name="connsiteX318" fmla="*/ 4727915 w 8613217"/>
                <a:gd name="connsiteY318" fmla="*/ 5907706 h 6281670"/>
                <a:gd name="connsiteX319" fmla="*/ 4750797 w 8613217"/>
                <a:gd name="connsiteY319" fmla="*/ 5875402 h 6281670"/>
                <a:gd name="connsiteX320" fmla="*/ 4750797 w 8613217"/>
                <a:gd name="connsiteY320" fmla="*/ 5917128 h 6281670"/>
                <a:gd name="connsiteX321" fmla="*/ 4875978 w 8613217"/>
                <a:gd name="connsiteY321" fmla="*/ 5457461 h 6281670"/>
                <a:gd name="connsiteX322" fmla="*/ 4616868 w 8613217"/>
                <a:gd name="connsiteY322" fmla="*/ 5877421 h 6281670"/>
                <a:gd name="connsiteX323" fmla="*/ 4562354 w 8613217"/>
                <a:gd name="connsiteY323" fmla="*/ 5884824 h 6281670"/>
                <a:gd name="connsiteX324" fmla="*/ 4880015 w 8613217"/>
                <a:gd name="connsiteY324" fmla="*/ 5419772 h 6281670"/>
                <a:gd name="connsiteX325" fmla="*/ 4875978 w 8613217"/>
                <a:gd name="connsiteY325" fmla="*/ 5457461 h 6281670"/>
                <a:gd name="connsiteX326" fmla="*/ 5020675 w 8613217"/>
                <a:gd name="connsiteY326" fmla="*/ 5141145 h 6281670"/>
                <a:gd name="connsiteX327" fmla="*/ 4989717 w 8613217"/>
                <a:gd name="connsiteY327" fmla="*/ 5179506 h 6281670"/>
                <a:gd name="connsiteX328" fmla="*/ 4445922 w 8613217"/>
                <a:gd name="connsiteY328" fmla="*/ 5878767 h 6281670"/>
                <a:gd name="connsiteX329" fmla="*/ 4415637 w 8613217"/>
                <a:gd name="connsiteY329" fmla="*/ 5953471 h 6281670"/>
                <a:gd name="connsiteX330" fmla="*/ 4357085 w 8613217"/>
                <a:gd name="connsiteY330" fmla="*/ 6075286 h 6281670"/>
                <a:gd name="connsiteX331" fmla="*/ 4338240 w 8613217"/>
                <a:gd name="connsiteY331" fmla="*/ 6125762 h 6281670"/>
                <a:gd name="connsiteX332" fmla="*/ 4322761 w 8613217"/>
                <a:gd name="connsiteY332" fmla="*/ 6080671 h 6281670"/>
                <a:gd name="connsiteX333" fmla="*/ 4306609 w 8613217"/>
                <a:gd name="connsiteY333" fmla="*/ 6061826 h 6281670"/>
                <a:gd name="connsiteX334" fmla="*/ 4295168 w 8613217"/>
                <a:gd name="connsiteY334" fmla="*/ 6082689 h 6281670"/>
                <a:gd name="connsiteX335" fmla="*/ 4292475 w 8613217"/>
                <a:gd name="connsiteY335" fmla="*/ 6112302 h 6281670"/>
                <a:gd name="connsiteX336" fmla="*/ 4277669 w 8613217"/>
                <a:gd name="connsiteY336" fmla="*/ 6097496 h 6281670"/>
                <a:gd name="connsiteX337" fmla="*/ 4183447 w 8613217"/>
                <a:gd name="connsiteY337" fmla="*/ 5282478 h 6281670"/>
                <a:gd name="connsiteX338" fmla="*/ 4412945 w 8613217"/>
                <a:gd name="connsiteY338" fmla="*/ 4743394 h 6281670"/>
                <a:gd name="connsiteX339" fmla="*/ 5036828 w 8613217"/>
                <a:gd name="connsiteY339" fmla="*/ 3935106 h 6281670"/>
                <a:gd name="connsiteX340" fmla="*/ 5054999 w 8613217"/>
                <a:gd name="connsiteY340" fmla="*/ 3966064 h 6281670"/>
                <a:gd name="connsiteX341" fmla="*/ 5020675 w 8613217"/>
                <a:gd name="connsiteY34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92791 w 8613217"/>
                <a:gd name="connsiteY210" fmla="*/ 3087110 h 6281670"/>
                <a:gd name="connsiteX211" fmla="*/ 2113933 w 8613217"/>
                <a:gd name="connsiteY211" fmla="*/ 3072976 h 6281670"/>
                <a:gd name="connsiteX212" fmla="*/ 2118644 w 8613217"/>
                <a:gd name="connsiteY212" fmla="*/ 3064227 h 6281670"/>
                <a:gd name="connsiteX213" fmla="*/ 2257958 w 8613217"/>
                <a:gd name="connsiteY213" fmla="*/ 3064227 h 6281670"/>
                <a:gd name="connsiteX214" fmla="*/ 2262669 w 8613217"/>
                <a:gd name="connsiteY214" fmla="*/ 3072976 h 6281670"/>
                <a:gd name="connsiteX215" fmla="*/ 2434960 w 8613217"/>
                <a:gd name="connsiteY215" fmla="*/ 3101243 h 6281670"/>
                <a:gd name="connsiteX216" fmla="*/ 2635518 w 8613217"/>
                <a:gd name="connsiteY216" fmla="*/ 3164506 h 6281670"/>
                <a:gd name="connsiteX217" fmla="*/ 3038653 w 8613217"/>
                <a:gd name="connsiteY217" fmla="*/ 3453902 h 6281670"/>
                <a:gd name="connsiteX218" fmla="*/ 3580428 w 8613217"/>
                <a:gd name="connsiteY218" fmla="*/ 4087880 h 6281670"/>
                <a:gd name="connsiteX219" fmla="*/ 3776274 w 8613217"/>
                <a:gd name="connsiteY219" fmla="*/ 4626290 h 6281670"/>
                <a:gd name="connsiteX220" fmla="*/ 3813963 w 8613217"/>
                <a:gd name="connsiteY220" fmla="*/ 4802619 h 6281670"/>
                <a:gd name="connsiteX221" fmla="*/ 3811944 w 8613217"/>
                <a:gd name="connsiteY221" fmla="*/ 5407658 h 6281670"/>
                <a:gd name="connsiteX222" fmla="*/ 3881265 w 8613217"/>
                <a:gd name="connsiteY222" fmla="*/ 5874056 h 6281670"/>
                <a:gd name="connsiteX223" fmla="*/ 3879919 w 8613217"/>
                <a:gd name="connsiteY223" fmla="*/ 5898957 h 6281670"/>
                <a:gd name="connsiteX224" fmla="*/ 3757430 w 8613217"/>
                <a:gd name="connsiteY224" fmla="*/ 5946068 h 6281670"/>
                <a:gd name="connsiteX225" fmla="*/ 3743970 w 8613217"/>
                <a:gd name="connsiteY225" fmla="*/ 6053750 h 6281670"/>
                <a:gd name="connsiteX226" fmla="*/ 3803195 w 8613217"/>
                <a:gd name="connsiteY226" fmla="*/ 6092112 h 6281670"/>
                <a:gd name="connsiteX227" fmla="*/ 3896071 w 8613217"/>
                <a:gd name="connsiteY227" fmla="*/ 6023464 h 6281670"/>
                <a:gd name="connsiteX228" fmla="*/ 3920972 w 8613217"/>
                <a:gd name="connsiteY228" fmla="*/ 5996544 h 6281670"/>
                <a:gd name="connsiteX229" fmla="*/ 3918953 w 8613217"/>
                <a:gd name="connsiteY229" fmla="*/ 6053077 h 6281670"/>
                <a:gd name="connsiteX230" fmla="*/ 3931741 w 8613217"/>
                <a:gd name="connsiteY230" fmla="*/ 6077978 h 6281670"/>
                <a:gd name="connsiteX231" fmla="*/ 3951931 w 8613217"/>
                <a:gd name="connsiteY231" fmla="*/ 6055769 h 6281670"/>
                <a:gd name="connsiteX232" fmla="*/ 3972121 w 8613217"/>
                <a:gd name="connsiteY232" fmla="*/ 5988468 h 6281670"/>
                <a:gd name="connsiteX233" fmla="*/ 3994331 w 8613217"/>
                <a:gd name="connsiteY233" fmla="*/ 5968277 h 6281670"/>
                <a:gd name="connsiteX234" fmla="*/ 4005099 w 8613217"/>
                <a:gd name="connsiteY234" fmla="*/ 5995198 h 6281670"/>
                <a:gd name="connsiteX235" fmla="*/ 4071054 w 8613217"/>
                <a:gd name="connsiteY235" fmla="*/ 6040290 h 6281670"/>
                <a:gd name="connsiteX236" fmla="*/ 4100667 w 8613217"/>
                <a:gd name="connsiteY236" fmla="*/ 6026829 h 6281670"/>
                <a:gd name="connsiteX237" fmla="*/ 4110089 w 8613217"/>
                <a:gd name="connsiteY237" fmla="*/ 5993179 h 6281670"/>
                <a:gd name="connsiteX238" fmla="*/ 4124895 w 8613217"/>
                <a:gd name="connsiteY238" fmla="*/ 6032214 h 6281670"/>
                <a:gd name="connsiteX239" fmla="*/ 4117492 w 8613217"/>
                <a:gd name="connsiteY239" fmla="*/ 6106918 h 6281670"/>
                <a:gd name="connsiteX240" fmla="*/ 4080476 w 8613217"/>
                <a:gd name="connsiteY240" fmla="*/ 6141242 h 6281670"/>
                <a:gd name="connsiteX241" fmla="*/ 4176717 w 8613217"/>
                <a:gd name="connsiteY241" fmla="*/ 6189025 h 6281670"/>
                <a:gd name="connsiteX242" fmla="*/ 4170660 w 8613217"/>
                <a:gd name="connsiteY242" fmla="*/ 6271133 h 6281670"/>
                <a:gd name="connsiteX243" fmla="*/ 4195562 w 8613217"/>
                <a:gd name="connsiteY243" fmla="*/ 6277863 h 6281670"/>
                <a:gd name="connsiteX244" fmla="*/ 4261517 w 8613217"/>
                <a:gd name="connsiteY244" fmla="*/ 6267768 h 6281670"/>
                <a:gd name="connsiteX245" fmla="*/ 4289784 w 8613217"/>
                <a:gd name="connsiteY245" fmla="*/ 6247578 h 6281670"/>
                <a:gd name="connsiteX246" fmla="*/ 4295840 w 8613217"/>
                <a:gd name="connsiteY246" fmla="*/ 6204505 h 6281670"/>
                <a:gd name="connsiteX247" fmla="*/ 4305936 w 8613217"/>
                <a:gd name="connsiteY247" fmla="*/ 6182969 h 6281670"/>
                <a:gd name="connsiteX248" fmla="*/ 4324107 w 8613217"/>
                <a:gd name="connsiteY248" fmla="*/ 6199794 h 6281670"/>
                <a:gd name="connsiteX249" fmla="*/ 4336894 w 8613217"/>
                <a:gd name="connsiteY249" fmla="*/ 6230752 h 6281670"/>
                <a:gd name="connsiteX250" fmla="*/ 4342951 w 8613217"/>
                <a:gd name="connsiteY250" fmla="*/ 6226714 h 6281670"/>
                <a:gd name="connsiteX251" fmla="*/ 4369872 w 8613217"/>
                <a:gd name="connsiteY251" fmla="*/ 6185660 h 6281670"/>
                <a:gd name="connsiteX252" fmla="*/ 4382659 w 8613217"/>
                <a:gd name="connsiteY252" fmla="*/ 6234791 h 6281670"/>
                <a:gd name="connsiteX253" fmla="*/ 4406888 w 8613217"/>
                <a:gd name="connsiteY253" fmla="*/ 6265749 h 6281670"/>
                <a:gd name="connsiteX254" fmla="*/ 4484284 w 8613217"/>
                <a:gd name="connsiteY254" fmla="*/ 6275171 h 6281670"/>
                <a:gd name="connsiteX255" fmla="*/ 4499090 w 8613217"/>
                <a:gd name="connsiteY255" fmla="*/ 6272479 h 6281670"/>
                <a:gd name="connsiteX256" fmla="*/ 4512551 w 8613217"/>
                <a:gd name="connsiteY256" fmla="*/ 6181622 h 6281670"/>
                <a:gd name="connsiteX257" fmla="*/ 4572449 w 8613217"/>
                <a:gd name="connsiteY257" fmla="*/ 6153356 h 6281670"/>
                <a:gd name="connsiteX258" fmla="*/ 4575814 w 8613217"/>
                <a:gd name="connsiteY258" fmla="*/ 6127781 h 6281670"/>
                <a:gd name="connsiteX259" fmla="*/ 4538125 w 8613217"/>
                <a:gd name="connsiteY259" fmla="*/ 6076633 h 6281670"/>
                <a:gd name="connsiteX260" fmla="*/ 4536779 w 8613217"/>
                <a:gd name="connsiteY260" fmla="*/ 6042309 h 6281670"/>
                <a:gd name="connsiteX261" fmla="*/ 4573122 w 8613217"/>
                <a:gd name="connsiteY261" fmla="*/ 6032214 h 6281670"/>
                <a:gd name="connsiteX262" fmla="*/ 4637731 w 8613217"/>
                <a:gd name="connsiteY262" fmla="*/ 6051058 h 6281670"/>
                <a:gd name="connsiteX263" fmla="*/ 4665997 w 8613217"/>
                <a:gd name="connsiteY263" fmla="*/ 6029522 h 6281670"/>
                <a:gd name="connsiteX264" fmla="*/ 4665997 w 8613217"/>
                <a:gd name="connsiteY264" fmla="*/ 5985776 h 6281670"/>
                <a:gd name="connsiteX265" fmla="*/ 4681477 w 8613217"/>
                <a:gd name="connsiteY265" fmla="*/ 5966931 h 6281670"/>
                <a:gd name="connsiteX266" fmla="*/ 4701667 w 8613217"/>
                <a:gd name="connsiteY266" fmla="*/ 5981065 h 6281670"/>
                <a:gd name="connsiteX267" fmla="*/ 4724550 w 8613217"/>
                <a:gd name="connsiteY267" fmla="*/ 6054423 h 6281670"/>
                <a:gd name="connsiteX268" fmla="*/ 4743394 w 8613217"/>
                <a:gd name="connsiteY268" fmla="*/ 6073268 h 6281670"/>
                <a:gd name="connsiteX269" fmla="*/ 4752143 w 8613217"/>
                <a:gd name="connsiteY269" fmla="*/ 6050385 h 6281670"/>
                <a:gd name="connsiteX270" fmla="*/ 4752143 w 8613217"/>
                <a:gd name="connsiteY270" fmla="*/ 5996544 h 6281670"/>
                <a:gd name="connsiteX271" fmla="*/ 4800600 w 8613217"/>
                <a:gd name="connsiteY271" fmla="*/ 6046347 h 6281670"/>
                <a:gd name="connsiteX272" fmla="*/ 4859825 w 8613217"/>
                <a:gd name="connsiteY272" fmla="*/ 6088747 h 6281670"/>
                <a:gd name="connsiteX273" fmla="*/ 4932511 w 8613217"/>
                <a:gd name="connsiteY273" fmla="*/ 6036252 h 6281670"/>
                <a:gd name="connsiteX274" fmla="*/ 4919050 w 8613217"/>
                <a:gd name="connsiteY274" fmla="*/ 5940011 h 6281670"/>
                <a:gd name="connsiteX275" fmla="*/ 4830213 w 8613217"/>
                <a:gd name="connsiteY275" fmla="*/ 5933281 h 6281670"/>
                <a:gd name="connsiteX276" fmla="*/ 4779064 w 8613217"/>
                <a:gd name="connsiteY276" fmla="*/ 5876074 h 6281670"/>
                <a:gd name="connsiteX277" fmla="*/ 4778391 w 8613217"/>
                <a:gd name="connsiteY277" fmla="*/ 5829637 h 6281670"/>
                <a:gd name="connsiteX278" fmla="*/ 5091342 w 8613217"/>
                <a:gd name="connsiteY278" fmla="*/ 5236712 h 6281670"/>
                <a:gd name="connsiteX279" fmla="*/ 5116243 w 8613217"/>
                <a:gd name="connsiteY279" fmla="*/ 5202389 h 6281670"/>
                <a:gd name="connsiteX280" fmla="*/ 5269690 w 8613217"/>
                <a:gd name="connsiteY280" fmla="*/ 5086631 h 6281670"/>
                <a:gd name="connsiteX281" fmla="*/ 5744837 w 8613217"/>
                <a:gd name="connsiteY281" fmla="*/ 4795889 h 6281670"/>
                <a:gd name="connsiteX282" fmla="*/ 5814830 w 8613217"/>
                <a:gd name="connsiteY282" fmla="*/ 4775699 h 6281670"/>
                <a:gd name="connsiteX283" fmla="*/ 6103553 w 8613217"/>
                <a:gd name="connsiteY283" fmla="*/ 4765603 h 6281670"/>
                <a:gd name="connsiteX284" fmla="*/ 7086824 w 8613217"/>
                <a:gd name="connsiteY284" fmla="*/ 4811369 h 6281670"/>
                <a:gd name="connsiteX285" fmla="*/ 7489959 w 8613217"/>
                <a:gd name="connsiteY285" fmla="*/ 4805311 h 6281670"/>
                <a:gd name="connsiteX286" fmla="*/ 7516880 w 8613217"/>
                <a:gd name="connsiteY286" fmla="*/ 4801946 h 6281670"/>
                <a:gd name="connsiteX287" fmla="*/ 7536397 w 8613217"/>
                <a:gd name="connsiteY287" fmla="*/ 4800600 h 6281670"/>
                <a:gd name="connsiteX288" fmla="*/ 7619850 w 8613217"/>
                <a:gd name="connsiteY288" fmla="*/ 4791178 h 6281670"/>
                <a:gd name="connsiteX289" fmla="*/ 7661577 w 8613217"/>
                <a:gd name="connsiteY289" fmla="*/ 4813388 h 6281670"/>
                <a:gd name="connsiteX290" fmla="*/ 7920014 w 8613217"/>
                <a:gd name="connsiteY290" fmla="*/ 5004523 h 6281670"/>
                <a:gd name="connsiteX291" fmla="*/ 8354780 w 8613217"/>
                <a:gd name="connsiteY291" fmla="*/ 4830886 h 6281670"/>
                <a:gd name="connsiteX292" fmla="*/ 8579567 w 8613217"/>
                <a:gd name="connsiteY292" fmla="*/ 4409580 h 6281670"/>
                <a:gd name="connsiteX293" fmla="*/ 8613217 w 8613217"/>
                <a:gd name="connsiteY293" fmla="*/ 4250076 h 6281670"/>
                <a:gd name="connsiteX294" fmla="*/ 8613217 w 8613217"/>
                <a:gd name="connsiteY294" fmla="*/ 4196235 h 6281670"/>
                <a:gd name="connsiteX295" fmla="*/ 8420062 w 8613217"/>
                <a:gd name="connsiteY295" fmla="*/ 4211041 h 6281670"/>
                <a:gd name="connsiteX296" fmla="*/ 4571776 w 8613217"/>
                <a:gd name="connsiteY296" fmla="*/ 915970 h 6281670"/>
                <a:gd name="connsiteX297" fmla="*/ 4583890 w 8613217"/>
                <a:gd name="connsiteY297" fmla="*/ 888377 h 6281670"/>
                <a:gd name="connsiteX298" fmla="*/ 4571776 w 8613217"/>
                <a:gd name="connsiteY298" fmla="*/ 915970 h 6281670"/>
                <a:gd name="connsiteX299" fmla="*/ 2362948 w 8613217"/>
                <a:gd name="connsiteY299" fmla="*/ 965100 h 6281670"/>
                <a:gd name="connsiteX300" fmla="*/ 2363621 w 8613217"/>
                <a:gd name="connsiteY300" fmla="*/ 962408 h 6281670"/>
                <a:gd name="connsiteX301" fmla="*/ 2368332 w 8613217"/>
                <a:gd name="connsiteY301" fmla="*/ 967119 h 6281670"/>
                <a:gd name="connsiteX302" fmla="*/ 2362948 w 8613217"/>
                <a:gd name="connsiteY302" fmla="*/ 965100 h 6281670"/>
                <a:gd name="connsiteX303" fmla="*/ 2435633 w 8613217"/>
                <a:gd name="connsiteY303" fmla="*/ 1055284 h 6281670"/>
                <a:gd name="connsiteX304" fmla="*/ 2426211 w 8613217"/>
                <a:gd name="connsiteY304" fmla="*/ 1053265 h 6281670"/>
                <a:gd name="connsiteX305" fmla="*/ 2370351 w 8613217"/>
                <a:gd name="connsiteY305" fmla="*/ 968465 h 6281670"/>
                <a:gd name="connsiteX306" fmla="*/ 2432268 w 8613217"/>
                <a:gd name="connsiteY306" fmla="*/ 1045862 h 6281670"/>
                <a:gd name="connsiteX307" fmla="*/ 2435633 w 8613217"/>
                <a:gd name="connsiteY307" fmla="*/ 1055284 h 6281670"/>
                <a:gd name="connsiteX308" fmla="*/ 695895 w 8613217"/>
                <a:gd name="connsiteY308" fmla="*/ 1016922 h 6281670"/>
                <a:gd name="connsiteX309" fmla="*/ 692530 w 8613217"/>
                <a:gd name="connsiteY309" fmla="*/ 1005481 h 6281670"/>
                <a:gd name="connsiteX310" fmla="*/ 695895 w 8613217"/>
                <a:gd name="connsiteY310" fmla="*/ 1016922 h 6281670"/>
                <a:gd name="connsiteX311" fmla="*/ 4511205 w 8613217"/>
                <a:gd name="connsiteY311" fmla="*/ 6014042 h 6281670"/>
                <a:gd name="connsiteX312" fmla="*/ 4537452 w 8613217"/>
                <a:gd name="connsiteY312" fmla="*/ 5944049 h 6281670"/>
                <a:gd name="connsiteX313" fmla="*/ 4511205 w 8613217"/>
                <a:gd name="connsiteY313" fmla="*/ 6014042 h 6281670"/>
                <a:gd name="connsiteX314" fmla="*/ 4750797 w 8613217"/>
                <a:gd name="connsiteY314" fmla="*/ 5917128 h 6281670"/>
                <a:gd name="connsiteX315" fmla="*/ 4741375 w 8613217"/>
                <a:gd name="connsiteY315" fmla="*/ 5939338 h 6281670"/>
                <a:gd name="connsiteX316" fmla="*/ 4732626 w 8613217"/>
                <a:gd name="connsiteY316" fmla="*/ 5935300 h 6281670"/>
                <a:gd name="connsiteX317" fmla="*/ 4727915 w 8613217"/>
                <a:gd name="connsiteY317" fmla="*/ 5907706 h 6281670"/>
                <a:gd name="connsiteX318" fmla="*/ 4750797 w 8613217"/>
                <a:gd name="connsiteY318" fmla="*/ 5875402 h 6281670"/>
                <a:gd name="connsiteX319" fmla="*/ 4750797 w 8613217"/>
                <a:gd name="connsiteY319" fmla="*/ 5917128 h 6281670"/>
                <a:gd name="connsiteX320" fmla="*/ 4875978 w 8613217"/>
                <a:gd name="connsiteY320" fmla="*/ 5457461 h 6281670"/>
                <a:gd name="connsiteX321" fmla="*/ 4616868 w 8613217"/>
                <a:gd name="connsiteY321" fmla="*/ 5877421 h 6281670"/>
                <a:gd name="connsiteX322" fmla="*/ 4562354 w 8613217"/>
                <a:gd name="connsiteY322" fmla="*/ 5884824 h 6281670"/>
                <a:gd name="connsiteX323" fmla="*/ 4880015 w 8613217"/>
                <a:gd name="connsiteY323" fmla="*/ 5419772 h 6281670"/>
                <a:gd name="connsiteX324" fmla="*/ 4875978 w 8613217"/>
                <a:gd name="connsiteY324" fmla="*/ 5457461 h 6281670"/>
                <a:gd name="connsiteX325" fmla="*/ 5020675 w 8613217"/>
                <a:gd name="connsiteY325" fmla="*/ 5141145 h 6281670"/>
                <a:gd name="connsiteX326" fmla="*/ 4989717 w 8613217"/>
                <a:gd name="connsiteY326" fmla="*/ 5179506 h 6281670"/>
                <a:gd name="connsiteX327" fmla="*/ 4445922 w 8613217"/>
                <a:gd name="connsiteY327" fmla="*/ 5878767 h 6281670"/>
                <a:gd name="connsiteX328" fmla="*/ 4415637 w 8613217"/>
                <a:gd name="connsiteY328" fmla="*/ 5953471 h 6281670"/>
                <a:gd name="connsiteX329" fmla="*/ 4357085 w 8613217"/>
                <a:gd name="connsiteY329" fmla="*/ 6075286 h 6281670"/>
                <a:gd name="connsiteX330" fmla="*/ 4338240 w 8613217"/>
                <a:gd name="connsiteY330" fmla="*/ 6125762 h 6281670"/>
                <a:gd name="connsiteX331" fmla="*/ 4322761 w 8613217"/>
                <a:gd name="connsiteY331" fmla="*/ 6080671 h 6281670"/>
                <a:gd name="connsiteX332" fmla="*/ 4306609 w 8613217"/>
                <a:gd name="connsiteY332" fmla="*/ 6061826 h 6281670"/>
                <a:gd name="connsiteX333" fmla="*/ 4295168 w 8613217"/>
                <a:gd name="connsiteY333" fmla="*/ 6082689 h 6281670"/>
                <a:gd name="connsiteX334" fmla="*/ 4292475 w 8613217"/>
                <a:gd name="connsiteY334" fmla="*/ 6112302 h 6281670"/>
                <a:gd name="connsiteX335" fmla="*/ 4277669 w 8613217"/>
                <a:gd name="connsiteY335" fmla="*/ 6097496 h 6281670"/>
                <a:gd name="connsiteX336" fmla="*/ 4183447 w 8613217"/>
                <a:gd name="connsiteY336" fmla="*/ 5282478 h 6281670"/>
                <a:gd name="connsiteX337" fmla="*/ 4412945 w 8613217"/>
                <a:gd name="connsiteY337" fmla="*/ 4743394 h 6281670"/>
                <a:gd name="connsiteX338" fmla="*/ 5036828 w 8613217"/>
                <a:gd name="connsiteY338" fmla="*/ 3935106 h 6281670"/>
                <a:gd name="connsiteX339" fmla="*/ 5054999 w 8613217"/>
                <a:gd name="connsiteY339" fmla="*/ 3966064 h 6281670"/>
                <a:gd name="connsiteX340" fmla="*/ 5020675 w 8613217"/>
                <a:gd name="connsiteY34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118644 w 8613217"/>
                <a:gd name="connsiteY211" fmla="*/ 3064227 h 6281670"/>
                <a:gd name="connsiteX212" fmla="*/ 2257958 w 8613217"/>
                <a:gd name="connsiteY212" fmla="*/ 3064227 h 6281670"/>
                <a:gd name="connsiteX213" fmla="*/ 2262669 w 8613217"/>
                <a:gd name="connsiteY213" fmla="*/ 3072976 h 6281670"/>
                <a:gd name="connsiteX214" fmla="*/ 2434960 w 8613217"/>
                <a:gd name="connsiteY214" fmla="*/ 3101243 h 6281670"/>
                <a:gd name="connsiteX215" fmla="*/ 2635518 w 8613217"/>
                <a:gd name="connsiteY215" fmla="*/ 3164506 h 6281670"/>
                <a:gd name="connsiteX216" fmla="*/ 3038653 w 8613217"/>
                <a:gd name="connsiteY216" fmla="*/ 3453902 h 6281670"/>
                <a:gd name="connsiteX217" fmla="*/ 3580428 w 8613217"/>
                <a:gd name="connsiteY217" fmla="*/ 4087880 h 6281670"/>
                <a:gd name="connsiteX218" fmla="*/ 3776274 w 8613217"/>
                <a:gd name="connsiteY218" fmla="*/ 4626290 h 6281670"/>
                <a:gd name="connsiteX219" fmla="*/ 3813963 w 8613217"/>
                <a:gd name="connsiteY219" fmla="*/ 4802619 h 6281670"/>
                <a:gd name="connsiteX220" fmla="*/ 3811944 w 8613217"/>
                <a:gd name="connsiteY220" fmla="*/ 5407658 h 6281670"/>
                <a:gd name="connsiteX221" fmla="*/ 3881265 w 8613217"/>
                <a:gd name="connsiteY221" fmla="*/ 5874056 h 6281670"/>
                <a:gd name="connsiteX222" fmla="*/ 3879919 w 8613217"/>
                <a:gd name="connsiteY222" fmla="*/ 5898957 h 6281670"/>
                <a:gd name="connsiteX223" fmla="*/ 3757430 w 8613217"/>
                <a:gd name="connsiteY223" fmla="*/ 5946068 h 6281670"/>
                <a:gd name="connsiteX224" fmla="*/ 3743970 w 8613217"/>
                <a:gd name="connsiteY224" fmla="*/ 6053750 h 6281670"/>
                <a:gd name="connsiteX225" fmla="*/ 3803195 w 8613217"/>
                <a:gd name="connsiteY225" fmla="*/ 6092112 h 6281670"/>
                <a:gd name="connsiteX226" fmla="*/ 3896071 w 8613217"/>
                <a:gd name="connsiteY226" fmla="*/ 6023464 h 6281670"/>
                <a:gd name="connsiteX227" fmla="*/ 3920972 w 8613217"/>
                <a:gd name="connsiteY227" fmla="*/ 5996544 h 6281670"/>
                <a:gd name="connsiteX228" fmla="*/ 3918953 w 8613217"/>
                <a:gd name="connsiteY228" fmla="*/ 6053077 h 6281670"/>
                <a:gd name="connsiteX229" fmla="*/ 3931741 w 8613217"/>
                <a:gd name="connsiteY229" fmla="*/ 6077978 h 6281670"/>
                <a:gd name="connsiteX230" fmla="*/ 3951931 w 8613217"/>
                <a:gd name="connsiteY230" fmla="*/ 6055769 h 6281670"/>
                <a:gd name="connsiteX231" fmla="*/ 3972121 w 8613217"/>
                <a:gd name="connsiteY231" fmla="*/ 5988468 h 6281670"/>
                <a:gd name="connsiteX232" fmla="*/ 3994331 w 8613217"/>
                <a:gd name="connsiteY232" fmla="*/ 5968277 h 6281670"/>
                <a:gd name="connsiteX233" fmla="*/ 4005099 w 8613217"/>
                <a:gd name="connsiteY233" fmla="*/ 5995198 h 6281670"/>
                <a:gd name="connsiteX234" fmla="*/ 4071054 w 8613217"/>
                <a:gd name="connsiteY234" fmla="*/ 6040290 h 6281670"/>
                <a:gd name="connsiteX235" fmla="*/ 4100667 w 8613217"/>
                <a:gd name="connsiteY235" fmla="*/ 6026829 h 6281670"/>
                <a:gd name="connsiteX236" fmla="*/ 4110089 w 8613217"/>
                <a:gd name="connsiteY236" fmla="*/ 5993179 h 6281670"/>
                <a:gd name="connsiteX237" fmla="*/ 4124895 w 8613217"/>
                <a:gd name="connsiteY237" fmla="*/ 6032214 h 6281670"/>
                <a:gd name="connsiteX238" fmla="*/ 4117492 w 8613217"/>
                <a:gd name="connsiteY238" fmla="*/ 6106918 h 6281670"/>
                <a:gd name="connsiteX239" fmla="*/ 4080476 w 8613217"/>
                <a:gd name="connsiteY239" fmla="*/ 6141242 h 6281670"/>
                <a:gd name="connsiteX240" fmla="*/ 4176717 w 8613217"/>
                <a:gd name="connsiteY240" fmla="*/ 6189025 h 6281670"/>
                <a:gd name="connsiteX241" fmla="*/ 4170660 w 8613217"/>
                <a:gd name="connsiteY241" fmla="*/ 6271133 h 6281670"/>
                <a:gd name="connsiteX242" fmla="*/ 4195562 w 8613217"/>
                <a:gd name="connsiteY242" fmla="*/ 6277863 h 6281670"/>
                <a:gd name="connsiteX243" fmla="*/ 4261517 w 8613217"/>
                <a:gd name="connsiteY243" fmla="*/ 6267768 h 6281670"/>
                <a:gd name="connsiteX244" fmla="*/ 4289784 w 8613217"/>
                <a:gd name="connsiteY244" fmla="*/ 6247578 h 6281670"/>
                <a:gd name="connsiteX245" fmla="*/ 4295840 w 8613217"/>
                <a:gd name="connsiteY245" fmla="*/ 6204505 h 6281670"/>
                <a:gd name="connsiteX246" fmla="*/ 4305936 w 8613217"/>
                <a:gd name="connsiteY246" fmla="*/ 6182969 h 6281670"/>
                <a:gd name="connsiteX247" fmla="*/ 4324107 w 8613217"/>
                <a:gd name="connsiteY247" fmla="*/ 6199794 h 6281670"/>
                <a:gd name="connsiteX248" fmla="*/ 4336894 w 8613217"/>
                <a:gd name="connsiteY248" fmla="*/ 6230752 h 6281670"/>
                <a:gd name="connsiteX249" fmla="*/ 4342951 w 8613217"/>
                <a:gd name="connsiteY249" fmla="*/ 6226714 h 6281670"/>
                <a:gd name="connsiteX250" fmla="*/ 4369872 w 8613217"/>
                <a:gd name="connsiteY250" fmla="*/ 6185660 h 6281670"/>
                <a:gd name="connsiteX251" fmla="*/ 4382659 w 8613217"/>
                <a:gd name="connsiteY251" fmla="*/ 6234791 h 6281670"/>
                <a:gd name="connsiteX252" fmla="*/ 4406888 w 8613217"/>
                <a:gd name="connsiteY252" fmla="*/ 6265749 h 6281670"/>
                <a:gd name="connsiteX253" fmla="*/ 4484284 w 8613217"/>
                <a:gd name="connsiteY253" fmla="*/ 6275171 h 6281670"/>
                <a:gd name="connsiteX254" fmla="*/ 4499090 w 8613217"/>
                <a:gd name="connsiteY254" fmla="*/ 6272479 h 6281670"/>
                <a:gd name="connsiteX255" fmla="*/ 4512551 w 8613217"/>
                <a:gd name="connsiteY255" fmla="*/ 6181622 h 6281670"/>
                <a:gd name="connsiteX256" fmla="*/ 4572449 w 8613217"/>
                <a:gd name="connsiteY256" fmla="*/ 6153356 h 6281670"/>
                <a:gd name="connsiteX257" fmla="*/ 4575814 w 8613217"/>
                <a:gd name="connsiteY257" fmla="*/ 6127781 h 6281670"/>
                <a:gd name="connsiteX258" fmla="*/ 4538125 w 8613217"/>
                <a:gd name="connsiteY258" fmla="*/ 6076633 h 6281670"/>
                <a:gd name="connsiteX259" fmla="*/ 4536779 w 8613217"/>
                <a:gd name="connsiteY259" fmla="*/ 6042309 h 6281670"/>
                <a:gd name="connsiteX260" fmla="*/ 4573122 w 8613217"/>
                <a:gd name="connsiteY260" fmla="*/ 6032214 h 6281670"/>
                <a:gd name="connsiteX261" fmla="*/ 4637731 w 8613217"/>
                <a:gd name="connsiteY261" fmla="*/ 6051058 h 6281670"/>
                <a:gd name="connsiteX262" fmla="*/ 4665997 w 8613217"/>
                <a:gd name="connsiteY262" fmla="*/ 6029522 h 6281670"/>
                <a:gd name="connsiteX263" fmla="*/ 4665997 w 8613217"/>
                <a:gd name="connsiteY263" fmla="*/ 5985776 h 6281670"/>
                <a:gd name="connsiteX264" fmla="*/ 4681477 w 8613217"/>
                <a:gd name="connsiteY264" fmla="*/ 5966931 h 6281670"/>
                <a:gd name="connsiteX265" fmla="*/ 4701667 w 8613217"/>
                <a:gd name="connsiteY265" fmla="*/ 5981065 h 6281670"/>
                <a:gd name="connsiteX266" fmla="*/ 4724550 w 8613217"/>
                <a:gd name="connsiteY266" fmla="*/ 6054423 h 6281670"/>
                <a:gd name="connsiteX267" fmla="*/ 4743394 w 8613217"/>
                <a:gd name="connsiteY267" fmla="*/ 6073268 h 6281670"/>
                <a:gd name="connsiteX268" fmla="*/ 4752143 w 8613217"/>
                <a:gd name="connsiteY268" fmla="*/ 6050385 h 6281670"/>
                <a:gd name="connsiteX269" fmla="*/ 4752143 w 8613217"/>
                <a:gd name="connsiteY269" fmla="*/ 5996544 h 6281670"/>
                <a:gd name="connsiteX270" fmla="*/ 4800600 w 8613217"/>
                <a:gd name="connsiteY270" fmla="*/ 6046347 h 6281670"/>
                <a:gd name="connsiteX271" fmla="*/ 4859825 w 8613217"/>
                <a:gd name="connsiteY271" fmla="*/ 6088747 h 6281670"/>
                <a:gd name="connsiteX272" fmla="*/ 4932511 w 8613217"/>
                <a:gd name="connsiteY272" fmla="*/ 6036252 h 6281670"/>
                <a:gd name="connsiteX273" fmla="*/ 4919050 w 8613217"/>
                <a:gd name="connsiteY273" fmla="*/ 5940011 h 6281670"/>
                <a:gd name="connsiteX274" fmla="*/ 4830213 w 8613217"/>
                <a:gd name="connsiteY274" fmla="*/ 5933281 h 6281670"/>
                <a:gd name="connsiteX275" fmla="*/ 4779064 w 8613217"/>
                <a:gd name="connsiteY275" fmla="*/ 5876074 h 6281670"/>
                <a:gd name="connsiteX276" fmla="*/ 4778391 w 8613217"/>
                <a:gd name="connsiteY276" fmla="*/ 5829637 h 6281670"/>
                <a:gd name="connsiteX277" fmla="*/ 5091342 w 8613217"/>
                <a:gd name="connsiteY277" fmla="*/ 5236712 h 6281670"/>
                <a:gd name="connsiteX278" fmla="*/ 5116243 w 8613217"/>
                <a:gd name="connsiteY278" fmla="*/ 5202389 h 6281670"/>
                <a:gd name="connsiteX279" fmla="*/ 5269690 w 8613217"/>
                <a:gd name="connsiteY279" fmla="*/ 5086631 h 6281670"/>
                <a:gd name="connsiteX280" fmla="*/ 5744837 w 8613217"/>
                <a:gd name="connsiteY280" fmla="*/ 4795889 h 6281670"/>
                <a:gd name="connsiteX281" fmla="*/ 5814830 w 8613217"/>
                <a:gd name="connsiteY281" fmla="*/ 4775699 h 6281670"/>
                <a:gd name="connsiteX282" fmla="*/ 6103553 w 8613217"/>
                <a:gd name="connsiteY282" fmla="*/ 4765603 h 6281670"/>
                <a:gd name="connsiteX283" fmla="*/ 7086824 w 8613217"/>
                <a:gd name="connsiteY283" fmla="*/ 4811369 h 6281670"/>
                <a:gd name="connsiteX284" fmla="*/ 7489959 w 8613217"/>
                <a:gd name="connsiteY284" fmla="*/ 4805311 h 6281670"/>
                <a:gd name="connsiteX285" fmla="*/ 7516880 w 8613217"/>
                <a:gd name="connsiteY285" fmla="*/ 4801946 h 6281670"/>
                <a:gd name="connsiteX286" fmla="*/ 7536397 w 8613217"/>
                <a:gd name="connsiteY286" fmla="*/ 4800600 h 6281670"/>
                <a:gd name="connsiteX287" fmla="*/ 7619850 w 8613217"/>
                <a:gd name="connsiteY287" fmla="*/ 4791178 h 6281670"/>
                <a:gd name="connsiteX288" fmla="*/ 7661577 w 8613217"/>
                <a:gd name="connsiteY288" fmla="*/ 4813388 h 6281670"/>
                <a:gd name="connsiteX289" fmla="*/ 7920014 w 8613217"/>
                <a:gd name="connsiteY289" fmla="*/ 5004523 h 6281670"/>
                <a:gd name="connsiteX290" fmla="*/ 8354780 w 8613217"/>
                <a:gd name="connsiteY290" fmla="*/ 4830886 h 6281670"/>
                <a:gd name="connsiteX291" fmla="*/ 8579567 w 8613217"/>
                <a:gd name="connsiteY291" fmla="*/ 4409580 h 6281670"/>
                <a:gd name="connsiteX292" fmla="*/ 8613217 w 8613217"/>
                <a:gd name="connsiteY292" fmla="*/ 4250076 h 6281670"/>
                <a:gd name="connsiteX293" fmla="*/ 8613217 w 8613217"/>
                <a:gd name="connsiteY293" fmla="*/ 4196235 h 6281670"/>
                <a:gd name="connsiteX294" fmla="*/ 8420062 w 8613217"/>
                <a:gd name="connsiteY294" fmla="*/ 4211041 h 6281670"/>
                <a:gd name="connsiteX295" fmla="*/ 4571776 w 8613217"/>
                <a:gd name="connsiteY295" fmla="*/ 915970 h 6281670"/>
                <a:gd name="connsiteX296" fmla="*/ 4583890 w 8613217"/>
                <a:gd name="connsiteY296" fmla="*/ 888377 h 6281670"/>
                <a:gd name="connsiteX297" fmla="*/ 4571776 w 8613217"/>
                <a:gd name="connsiteY297" fmla="*/ 915970 h 6281670"/>
                <a:gd name="connsiteX298" fmla="*/ 2362948 w 8613217"/>
                <a:gd name="connsiteY298" fmla="*/ 965100 h 6281670"/>
                <a:gd name="connsiteX299" fmla="*/ 2363621 w 8613217"/>
                <a:gd name="connsiteY299" fmla="*/ 962408 h 6281670"/>
                <a:gd name="connsiteX300" fmla="*/ 2368332 w 8613217"/>
                <a:gd name="connsiteY300" fmla="*/ 967119 h 6281670"/>
                <a:gd name="connsiteX301" fmla="*/ 2362948 w 8613217"/>
                <a:gd name="connsiteY301" fmla="*/ 965100 h 6281670"/>
                <a:gd name="connsiteX302" fmla="*/ 2435633 w 8613217"/>
                <a:gd name="connsiteY302" fmla="*/ 1055284 h 6281670"/>
                <a:gd name="connsiteX303" fmla="*/ 2426211 w 8613217"/>
                <a:gd name="connsiteY303" fmla="*/ 1053265 h 6281670"/>
                <a:gd name="connsiteX304" fmla="*/ 2370351 w 8613217"/>
                <a:gd name="connsiteY304" fmla="*/ 968465 h 6281670"/>
                <a:gd name="connsiteX305" fmla="*/ 2432268 w 8613217"/>
                <a:gd name="connsiteY305" fmla="*/ 1045862 h 6281670"/>
                <a:gd name="connsiteX306" fmla="*/ 2435633 w 8613217"/>
                <a:gd name="connsiteY306" fmla="*/ 1055284 h 6281670"/>
                <a:gd name="connsiteX307" fmla="*/ 695895 w 8613217"/>
                <a:gd name="connsiteY307" fmla="*/ 1016922 h 6281670"/>
                <a:gd name="connsiteX308" fmla="*/ 692530 w 8613217"/>
                <a:gd name="connsiteY308" fmla="*/ 1005481 h 6281670"/>
                <a:gd name="connsiteX309" fmla="*/ 695895 w 8613217"/>
                <a:gd name="connsiteY309" fmla="*/ 1016922 h 6281670"/>
                <a:gd name="connsiteX310" fmla="*/ 4511205 w 8613217"/>
                <a:gd name="connsiteY310" fmla="*/ 6014042 h 6281670"/>
                <a:gd name="connsiteX311" fmla="*/ 4537452 w 8613217"/>
                <a:gd name="connsiteY311" fmla="*/ 5944049 h 6281670"/>
                <a:gd name="connsiteX312" fmla="*/ 4511205 w 8613217"/>
                <a:gd name="connsiteY312" fmla="*/ 6014042 h 6281670"/>
                <a:gd name="connsiteX313" fmla="*/ 4750797 w 8613217"/>
                <a:gd name="connsiteY313" fmla="*/ 5917128 h 6281670"/>
                <a:gd name="connsiteX314" fmla="*/ 4741375 w 8613217"/>
                <a:gd name="connsiteY314" fmla="*/ 5939338 h 6281670"/>
                <a:gd name="connsiteX315" fmla="*/ 4732626 w 8613217"/>
                <a:gd name="connsiteY315" fmla="*/ 5935300 h 6281670"/>
                <a:gd name="connsiteX316" fmla="*/ 4727915 w 8613217"/>
                <a:gd name="connsiteY316" fmla="*/ 5907706 h 6281670"/>
                <a:gd name="connsiteX317" fmla="*/ 4750797 w 8613217"/>
                <a:gd name="connsiteY317" fmla="*/ 5875402 h 6281670"/>
                <a:gd name="connsiteX318" fmla="*/ 4750797 w 8613217"/>
                <a:gd name="connsiteY318" fmla="*/ 5917128 h 6281670"/>
                <a:gd name="connsiteX319" fmla="*/ 4875978 w 8613217"/>
                <a:gd name="connsiteY319" fmla="*/ 5457461 h 6281670"/>
                <a:gd name="connsiteX320" fmla="*/ 4616868 w 8613217"/>
                <a:gd name="connsiteY320" fmla="*/ 5877421 h 6281670"/>
                <a:gd name="connsiteX321" fmla="*/ 4562354 w 8613217"/>
                <a:gd name="connsiteY321" fmla="*/ 5884824 h 6281670"/>
                <a:gd name="connsiteX322" fmla="*/ 4880015 w 8613217"/>
                <a:gd name="connsiteY322" fmla="*/ 5419772 h 6281670"/>
                <a:gd name="connsiteX323" fmla="*/ 4875978 w 8613217"/>
                <a:gd name="connsiteY323" fmla="*/ 5457461 h 6281670"/>
                <a:gd name="connsiteX324" fmla="*/ 5020675 w 8613217"/>
                <a:gd name="connsiteY324" fmla="*/ 5141145 h 6281670"/>
                <a:gd name="connsiteX325" fmla="*/ 4989717 w 8613217"/>
                <a:gd name="connsiteY325" fmla="*/ 5179506 h 6281670"/>
                <a:gd name="connsiteX326" fmla="*/ 4445922 w 8613217"/>
                <a:gd name="connsiteY326" fmla="*/ 5878767 h 6281670"/>
                <a:gd name="connsiteX327" fmla="*/ 4415637 w 8613217"/>
                <a:gd name="connsiteY327" fmla="*/ 5953471 h 6281670"/>
                <a:gd name="connsiteX328" fmla="*/ 4357085 w 8613217"/>
                <a:gd name="connsiteY328" fmla="*/ 6075286 h 6281670"/>
                <a:gd name="connsiteX329" fmla="*/ 4338240 w 8613217"/>
                <a:gd name="connsiteY329" fmla="*/ 6125762 h 6281670"/>
                <a:gd name="connsiteX330" fmla="*/ 4322761 w 8613217"/>
                <a:gd name="connsiteY330" fmla="*/ 6080671 h 6281670"/>
                <a:gd name="connsiteX331" fmla="*/ 4306609 w 8613217"/>
                <a:gd name="connsiteY331" fmla="*/ 6061826 h 6281670"/>
                <a:gd name="connsiteX332" fmla="*/ 4295168 w 8613217"/>
                <a:gd name="connsiteY332" fmla="*/ 6082689 h 6281670"/>
                <a:gd name="connsiteX333" fmla="*/ 4292475 w 8613217"/>
                <a:gd name="connsiteY333" fmla="*/ 6112302 h 6281670"/>
                <a:gd name="connsiteX334" fmla="*/ 4277669 w 8613217"/>
                <a:gd name="connsiteY334" fmla="*/ 6097496 h 6281670"/>
                <a:gd name="connsiteX335" fmla="*/ 4183447 w 8613217"/>
                <a:gd name="connsiteY335" fmla="*/ 5282478 h 6281670"/>
                <a:gd name="connsiteX336" fmla="*/ 4412945 w 8613217"/>
                <a:gd name="connsiteY336" fmla="*/ 4743394 h 6281670"/>
                <a:gd name="connsiteX337" fmla="*/ 5036828 w 8613217"/>
                <a:gd name="connsiteY337" fmla="*/ 3935106 h 6281670"/>
                <a:gd name="connsiteX338" fmla="*/ 5054999 w 8613217"/>
                <a:gd name="connsiteY338" fmla="*/ 3966064 h 6281670"/>
                <a:gd name="connsiteX339" fmla="*/ 5020675 w 8613217"/>
                <a:gd name="connsiteY33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262669 w 8613217"/>
                <a:gd name="connsiteY212" fmla="*/ 3072976 h 6281670"/>
                <a:gd name="connsiteX213" fmla="*/ 2434960 w 8613217"/>
                <a:gd name="connsiteY213" fmla="*/ 3101243 h 6281670"/>
                <a:gd name="connsiteX214" fmla="*/ 2635518 w 8613217"/>
                <a:gd name="connsiteY214" fmla="*/ 3164506 h 6281670"/>
                <a:gd name="connsiteX215" fmla="*/ 3038653 w 8613217"/>
                <a:gd name="connsiteY215" fmla="*/ 3453902 h 6281670"/>
                <a:gd name="connsiteX216" fmla="*/ 3580428 w 8613217"/>
                <a:gd name="connsiteY216" fmla="*/ 4087880 h 6281670"/>
                <a:gd name="connsiteX217" fmla="*/ 3776274 w 8613217"/>
                <a:gd name="connsiteY217" fmla="*/ 4626290 h 6281670"/>
                <a:gd name="connsiteX218" fmla="*/ 3813963 w 8613217"/>
                <a:gd name="connsiteY218" fmla="*/ 4802619 h 6281670"/>
                <a:gd name="connsiteX219" fmla="*/ 3811944 w 8613217"/>
                <a:gd name="connsiteY219" fmla="*/ 5407658 h 6281670"/>
                <a:gd name="connsiteX220" fmla="*/ 3881265 w 8613217"/>
                <a:gd name="connsiteY220" fmla="*/ 5874056 h 6281670"/>
                <a:gd name="connsiteX221" fmla="*/ 3879919 w 8613217"/>
                <a:gd name="connsiteY221" fmla="*/ 5898957 h 6281670"/>
                <a:gd name="connsiteX222" fmla="*/ 3757430 w 8613217"/>
                <a:gd name="connsiteY222" fmla="*/ 5946068 h 6281670"/>
                <a:gd name="connsiteX223" fmla="*/ 3743970 w 8613217"/>
                <a:gd name="connsiteY223" fmla="*/ 6053750 h 6281670"/>
                <a:gd name="connsiteX224" fmla="*/ 3803195 w 8613217"/>
                <a:gd name="connsiteY224" fmla="*/ 6092112 h 6281670"/>
                <a:gd name="connsiteX225" fmla="*/ 3896071 w 8613217"/>
                <a:gd name="connsiteY225" fmla="*/ 6023464 h 6281670"/>
                <a:gd name="connsiteX226" fmla="*/ 3920972 w 8613217"/>
                <a:gd name="connsiteY226" fmla="*/ 5996544 h 6281670"/>
                <a:gd name="connsiteX227" fmla="*/ 3918953 w 8613217"/>
                <a:gd name="connsiteY227" fmla="*/ 6053077 h 6281670"/>
                <a:gd name="connsiteX228" fmla="*/ 3931741 w 8613217"/>
                <a:gd name="connsiteY228" fmla="*/ 6077978 h 6281670"/>
                <a:gd name="connsiteX229" fmla="*/ 3951931 w 8613217"/>
                <a:gd name="connsiteY229" fmla="*/ 6055769 h 6281670"/>
                <a:gd name="connsiteX230" fmla="*/ 3972121 w 8613217"/>
                <a:gd name="connsiteY230" fmla="*/ 5988468 h 6281670"/>
                <a:gd name="connsiteX231" fmla="*/ 3994331 w 8613217"/>
                <a:gd name="connsiteY231" fmla="*/ 5968277 h 6281670"/>
                <a:gd name="connsiteX232" fmla="*/ 4005099 w 8613217"/>
                <a:gd name="connsiteY232" fmla="*/ 5995198 h 6281670"/>
                <a:gd name="connsiteX233" fmla="*/ 4071054 w 8613217"/>
                <a:gd name="connsiteY233" fmla="*/ 6040290 h 6281670"/>
                <a:gd name="connsiteX234" fmla="*/ 4100667 w 8613217"/>
                <a:gd name="connsiteY234" fmla="*/ 6026829 h 6281670"/>
                <a:gd name="connsiteX235" fmla="*/ 4110089 w 8613217"/>
                <a:gd name="connsiteY235" fmla="*/ 5993179 h 6281670"/>
                <a:gd name="connsiteX236" fmla="*/ 4124895 w 8613217"/>
                <a:gd name="connsiteY236" fmla="*/ 6032214 h 6281670"/>
                <a:gd name="connsiteX237" fmla="*/ 4117492 w 8613217"/>
                <a:gd name="connsiteY237" fmla="*/ 6106918 h 6281670"/>
                <a:gd name="connsiteX238" fmla="*/ 4080476 w 8613217"/>
                <a:gd name="connsiteY238" fmla="*/ 6141242 h 6281670"/>
                <a:gd name="connsiteX239" fmla="*/ 4176717 w 8613217"/>
                <a:gd name="connsiteY239" fmla="*/ 6189025 h 6281670"/>
                <a:gd name="connsiteX240" fmla="*/ 4170660 w 8613217"/>
                <a:gd name="connsiteY240" fmla="*/ 6271133 h 6281670"/>
                <a:gd name="connsiteX241" fmla="*/ 4195562 w 8613217"/>
                <a:gd name="connsiteY241" fmla="*/ 6277863 h 6281670"/>
                <a:gd name="connsiteX242" fmla="*/ 4261517 w 8613217"/>
                <a:gd name="connsiteY242" fmla="*/ 6267768 h 6281670"/>
                <a:gd name="connsiteX243" fmla="*/ 4289784 w 8613217"/>
                <a:gd name="connsiteY243" fmla="*/ 6247578 h 6281670"/>
                <a:gd name="connsiteX244" fmla="*/ 4295840 w 8613217"/>
                <a:gd name="connsiteY244" fmla="*/ 6204505 h 6281670"/>
                <a:gd name="connsiteX245" fmla="*/ 4305936 w 8613217"/>
                <a:gd name="connsiteY245" fmla="*/ 6182969 h 6281670"/>
                <a:gd name="connsiteX246" fmla="*/ 4324107 w 8613217"/>
                <a:gd name="connsiteY246" fmla="*/ 6199794 h 6281670"/>
                <a:gd name="connsiteX247" fmla="*/ 4336894 w 8613217"/>
                <a:gd name="connsiteY247" fmla="*/ 6230752 h 6281670"/>
                <a:gd name="connsiteX248" fmla="*/ 4342951 w 8613217"/>
                <a:gd name="connsiteY248" fmla="*/ 6226714 h 6281670"/>
                <a:gd name="connsiteX249" fmla="*/ 4369872 w 8613217"/>
                <a:gd name="connsiteY249" fmla="*/ 6185660 h 6281670"/>
                <a:gd name="connsiteX250" fmla="*/ 4382659 w 8613217"/>
                <a:gd name="connsiteY250" fmla="*/ 6234791 h 6281670"/>
                <a:gd name="connsiteX251" fmla="*/ 4406888 w 8613217"/>
                <a:gd name="connsiteY251" fmla="*/ 6265749 h 6281670"/>
                <a:gd name="connsiteX252" fmla="*/ 4484284 w 8613217"/>
                <a:gd name="connsiteY252" fmla="*/ 6275171 h 6281670"/>
                <a:gd name="connsiteX253" fmla="*/ 4499090 w 8613217"/>
                <a:gd name="connsiteY253" fmla="*/ 6272479 h 6281670"/>
                <a:gd name="connsiteX254" fmla="*/ 4512551 w 8613217"/>
                <a:gd name="connsiteY254" fmla="*/ 6181622 h 6281670"/>
                <a:gd name="connsiteX255" fmla="*/ 4572449 w 8613217"/>
                <a:gd name="connsiteY255" fmla="*/ 6153356 h 6281670"/>
                <a:gd name="connsiteX256" fmla="*/ 4575814 w 8613217"/>
                <a:gd name="connsiteY256" fmla="*/ 6127781 h 6281670"/>
                <a:gd name="connsiteX257" fmla="*/ 4538125 w 8613217"/>
                <a:gd name="connsiteY257" fmla="*/ 6076633 h 6281670"/>
                <a:gd name="connsiteX258" fmla="*/ 4536779 w 8613217"/>
                <a:gd name="connsiteY258" fmla="*/ 6042309 h 6281670"/>
                <a:gd name="connsiteX259" fmla="*/ 4573122 w 8613217"/>
                <a:gd name="connsiteY259" fmla="*/ 6032214 h 6281670"/>
                <a:gd name="connsiteX260" fmla="*/ 4637731 w 8613217"/>
                <a:gd name="connsiteY260" fmla="*/ 6051058 h 6281670"/>
                <a:gd name="connsiteX261" fmla="*/ 4665997 w 8613217"/>
                <a:gd name="connsiteY261" fmla="*/ 6029522 h 6281670"/>
                <a:gd name="connsiteX262" fmla="*/ 4665997 w 8613217"/>
                <a:gd name="connsiteY262" fmla="*/ 5985776 h 6281670"/>
                <a:gd name="connsiteX263" fmla="*/ 4681477 w 8613217"/>
                <a:gd name="connsiteY263" fmla="*/ 5966931 h 6281670"/>
                <a:gd name="connsiteX264" fmla="*/ 4701667 w 8613217"/>
                <a:gd name="connsiteY264" fmla="*/ 5981065 h 6281670"/>
                <a:gd name="connsiteX265" fmla="*/ 4724550 w 8613217"/>
                <a:gd name="connsiteY265" fmla="*/ 6054423 h 6281670"/>
                <a:gd name="connsiteX266" fmla="*/ 4743394 w 8613217"/>
                <a:gd name="connsiteY266" fmla="*/ 6073268 h 6281670"/>
                <a:gd name="connsiteX267" fmla="*/ 4752143 w 8613217"/>
                <a:gd name="connsiteY267" fmla="*/ 6050385 h 6281670"/>
                <a:gd name="connsiteX268" fmla="*/ 4752143 w 8613217"/>
                <a:gd name="connsiteY268" fmla="*/ 5996544 h 6281670"/>
                <a:gd name="connsiteX269" fmla="*/ 4800600 w 8613217"/>
                <a:gd name="connsiteY269" fmla="*/ 6046347 h 6281670"/>
                <a:gd name="connsiteX270" fmla="*/ 4859825 w 8613217"/>
                <a:gd name="connsiteY270" fmla="*/ 6088747 h 6281670"/>
                <a:gd name="connsiteX271" fmla="*/ 4932511 w 8613217"/>
                <a:gd name="connsiteY271" fmla="*/ 6036252 h 6281670"/>
                <a:gd name="connsiteX272" fmla="*/ 4919050 w 8613217"/>
                <a:gd name="connsiteY272" fmla="*/ 5940011 h 6281670"/>
                <a:gd name="connsiteX273" fmla="*/ 4830213 w 8613217"/>
                <a:gd name="connsiteY273" fmla="*/ 5933281 h 6281670"/>
                <a:gd name="connsiteX274" fmla="*/ 4779064 w 8613217"/>
                <a:gd name="connsiteY274" fmla="*/ 5876074 h 6281670"/>
                <a:gd name="connsiteX275" fmla="*/ 4778391 w 8613217"/>
                <a:gd name="connsiteY275" fmla="*/ 5829637 h 6281670"/>
                <a:gd name="connsiteX276" fmla="*/ 5091342 w 8613217"/>
                <a:gd name="connsiteY276" fmla="*/ 5236712 h 6281670"/>
                <a:gd name="connsiteX277" fmla="*/ 5116243 w 8613217"/>
                <a:gd name="connsiteY277" fmla="*/ 5202389 h 6281670"/>
                <a:gd name="connsiteX278" fmla="*/ 5269690 w 8613217"/>
                <a:gd name="connsiteY278" fmla="*/ 5086631 h 6281670"/>
                <a:gd name="connsiteX279" fmla="*/ 5744837 w 8613217"/>
                <a:gd name="connsiteY279" fmla="*/ 4795889 h 6281670"/>
                <a:gd name="connsiteX280" fmla="*/ 5814830 w 8613217"/>
                <a:gd name="connsiteY280" fmla="*/ 4775699 h 6281670"/>
                <a:gd name="connsiteX281" fmla="*/ 6103553 w 8613217"/>
                <a:gd name="connsiteY281" fmla="*/ 4765603 h 6281670"/>
                <a:gd name="connsiteX282" fmla="*/ 7086824 w 8613217"/>
                <a:gd name="connsiteY282" fmla="*/ 4811369 h 6281670"/>
                <a:gd name="connsiteX283" fmla="*/ 7489959 w 8613217"/>
                <a:gd name="connsiteY283" fmla="*/ 4805311 h 6281670"/>
                <a:gd name="connsiteX284" fmla="*/ 7516880 w 8613217"/>
                <a:gd name="connsiteY284" fmla="*/ 4801946 h 6281670"/>
                <a:gd name="connsiteX285" fmla="*/ 7536397 w 8613217"/>
                <a:gd name="connsiteY285" fmla="*/ 4800600 h 6281670"/>
                <a:gd name="connsiteX286" fmla="*/ 7619850 w 8613217"/>
                <a:gd name="connsiteY286" fmla="*/ 4791178 h 6281670"/>
                <a:gd name="connsiteX287" fmla="*/ 7661577 w 8613217"/>
                <a:gd name="connsiteY287" fmla="*/ 4813388 h 6281670"/>
                <a:gd name="connsiteX288" fmla="*/ 7920014 w 8613217"/>
                <a:gd name="connsiteY288" fmla="*/ 5004523 h 6281670"/>
                <a:gd name="connsiteX289" fmla="*/ 8354780 w 8613217"/>
                <a:gd name="connsiteY289" fmla="*/ 4830886 h 6281670"/>
                <a:gd name="connsiteX290" fmla="*/ 8579567 w 8613217"/>
                <a:gd name="connsiteY290" fmla="*/ 4409580 h 6281670"/>
                <a:gd name="connsiteX291" fmla="*/ 8613217 w 8613217"/>
                <a:gd name="connsiteY291" fmla="*/ 4250076 h 6281670"/>
                <a:gd name="connsiteX292" fmla="*/ 8613217 w 8613217"/>
                <a:gd name="connsiteY292" fmla="*/ 4196235 h 6281670"/>
                <a:gd name="connsiteX293" fmla="*/ 8420062 w 8613217"/>
                <a:gd name="connsiteY293" fmla="*/ 4211041 h 6281670"/>
                <a:gd name="connsiteX294" fmla="*/ 4571776 w 8613217"/>
                <a:gd name="connsiteY294" fmla="*/ 915970 h 6281670"/>
                <a:gd name="connsiteX295" fmla="*/ 4583890 w 8613217"/>
                <a:gd name="connsiteY295" fmla="*/ 888377 h 6281670"/>
                <a:gd name="connsiteX296" fmla="*/ 4571776 w 8613217"/>
                <a:gd name="connsiteY296" fmla="*/ 915970 h 6281670"/>
                <a:gd name="connsiteX297" fmla="*/ 2362948 w 8613217"/>
                <a:gd name="connsiteY297" fmla="*/ 965100 h 6281670"/>
                <a:gd name="connsiteX298" fmla="*/ 2363621 w 8613217"/>
                <a:gd name="connsiteY298" fmla="*/ 962408 h 6281670"/>
                <a:gd name="connsiteX299" fmla="*/ 2368332 w 8613217"/>
                <a:gd name="connsiteY299" fmla="*/ 967119 h 6281670"/>
                <a:gd name="connsiteX300" fmla="*/ 2362948 w 8613217"/>
                <a:gd name="connsiteY300" fmla="*/ 965100 h 6281670"/>
                <a:gd name="connsiteX301" fmla="*/ 2435633 w 8613217"/>
                <a:gd name="connsiteY301" fmla="*/ 1055284 h 6281670"/>
                <a:gd name="connsiteX302" fmla="*/ 2426211 w 8613217"/>
                <a:gd name="connsiteY302" fmla="*/ 1053265 h 6281670"/>
                <a:gd name="connsiteX303" fmla="*/ 2370351 w 8613217"/>
                <a:gd name="connsiteY303" fmla="*/ 968465 h 6281670"/>
                <a:gd name="connsiteX304" fmla="*/ 2432268 w 8613217"/>
                <a:gd name="connsiteY304" fmla="*/ 1045862 h 6281670"/>
                <a:gd name="connsiteX305" fmla="*/ 2435633 w 8613217"/>
                <a:gd name="connsiteY305" fmla="*/ 1055284 h 6281670"/>
                <a:gd name="connsiteX306" fmla="*/ 695895 w 8613217"/>
                <a:gd name="connsiteY306" fmla="*/ 1016922 h 6281670"/>
                <a:gd name="connsiteX307" fmla="*/ 692530 w 8613217"/>
                <a:gd name="connsiteY307" fmla="*/ 1005481 h 6281670"/>
                <a:gd name="connsiteX308" fmla="*/ 695895 w 8613217"/>
                <a:gd name="connsiteY308" fmla="*/ 1016922 h 6281670"/>
                <a:gd name="connsiteX309" fmla="*/ 4511205 w 8613217"/>
                <a:gd name="connsiteY309" fmla="*/ 6014042 h 6281670"/>
                <a:gd name="connsiteX310" fmla="*/ 4537452 w 8613217"/>
                <a:gd name="connsiteY310" fmla="*/ 5944049 h 6281670"/>
                <a:gd name="connsiteX311" fmla="*/ 4511205 w 8613217"/>
                <a:gd name="connsiteY311" fmla="*/ 6014042 h 6281670"/>
                <a:gd name="connsiteX312" fmla="*/ 4750797 w 8613217"/>
                <a:gd name="connsiteY312" fmla="*/ 5917128 h 6281670"/>
                <a:gd name="connsiteX313" fmla="*/ 4741375 w 8613217"/>
                <a:gd name="connsiteY313" fmla="*/ 5939338 h 6281670"/>
                <a:gd name="connsiteX314" fmla="*/ 4732626 w 8613217"/>
                <a:gd name="connsiteY314" fmla="*/ 5935300 h 6281670"/>
                <a:gd name="connsiteX315" fmla="*/ 4727915 w 8613217"/>
                <a:gd name="connsiteY315" fmla="*/ 5907706 h 6281670"/>
                <a:gd name="connsiteX316" fmla="*/ 4750797 w 8613217"/>
                <a:gd name="connsiteY316" fmla="*/ 5875402 h 6281670"/>
                <a:gd name="connsiteX317" fmla="*/ 4750797 w 8613217"/>
                <a:gd name="connsiteY317" fmla="*/ 5917128 h 6281670"/>
                <a:gd name="connsiteX318" fmla="*/ 4875978 w 8613217"/>
                <a:gd name="connsiteY318" fmla="*/ 5457461 h 6281670"/>
                <a:gd name="connsiteX319" fmla="*/ 4616868 w 8613217"/>
                <a:gd name="connsiteY319" fmla="*/ 5877421 h 6281670"/>
                <a:gd name="connsiteX320" fmla="*/ 4562354 w 8613217"/>
                <a:gd name="connsiteY320" fmla="*/ 5884824 h 6281670"/>
                <a:gd name="connsiteX321" fmla="*/ 4880015 w 8613217"/>
                <a:gd name="connsiteY321" fmla="*/ 5419772 h 6281670"/>
                <a:gd name="connsiteX322" fmla="*/ 4875978 w 8613217"/>
                <a:gd name="connsiteY322" fmla="*/ 5457461 h 6281670"/>
                <a:gd name="connsiteX323" fmla="*/ 5020675 w 8613217"/>
                <a:gd name="connsiteY323" fmla="*/ 5141145 h 6281670"/>
                <a:gd name="connsiteX324" fmla="*/ 4989717 w 8613217"/>
                <a:gd name="connsiteY324" fmla="*/ 5179506 h 6281670"/>
                <a:gd name="connsiteX325" fmla="*/ 4445922 w 8613217"/>
                <a:gd name="connsiteY325" fmla="*/ 5878767 h 6281670"/>
                <a:gd name="connsiteX326" fmla="*/ 4415637 w 8613217"/>
                <a:gd name="connsiteY326" fmla="*/ 5953471 h 6281670"/>
                <a:gd name="connsiteX327" fmla="*/ 4357085 w 8613217"/>
                <a:gd name="connsiteY327" fmla="*/ 6075286 h 6281670"/>
                <a:gd name="connsiteX328" fmla="*/ 4338240 w 8613217"/>
                <a:gd name="connsiteY328" fmla="*/ 6125762 h 6281670"/>
                <a:gd name="connsiteX329" fmla="*/ 4322761 w 8613217"/>
                <a:gd name="connsiteY329" fmla="*/ 6080671 h 6281670"/>
                <a:gd name="connsiteX330" fmla="*/ 4306609 w 8613217"/>
                <a:gd name="connsiteY330" fmla="*/ 6061826 h 6281670"/>
                <a:gd name="connsiteX331" fmla="*/ 4295168 w 8613217"/>
                <a:gd name="connsiteY331" fmla="*/ 6082689 h 6281670"/>
                <a:gd name="connsiteX332" fmla="*/ 4292475 w 8613217"/>
                <a:gd name="connsiteY332" fmla="*/ 6112302 h 6281670"/>
                <a:gd name="connsiteX333" fmla="*/ 4277669 w 8613217"/>
                <a:gd name="connsiteY333" fmla="*/ 6097496 h 6281670"/>
                <a:gd name="connsiteX334" fmla="*/ 4183447 w 8613217"/>
                <a:gd name="connsiteY334" fmla="*/ 5282478 h 6281670"/>
                <a:gd name="connsiteX335" fmla="*/ 4412945 w 8613217"/>
                <a:gd name="connsiteY335" fmla="*/ 4743394 h 6281670"/>
                <a:gd name="connsiteX336" fmla="*/ 5036828 w 8613217"/>
                <a:gd name="connsiteY336" fmla="*/ 3935106 h 6281670"/>
                <a:gd name="connsiteX337" fmla="*/ 5054999 w 8613217"/>
                <a:gd name="connsiteY337" fmla="*/ 3966064 h 6281670"/>
                <a:gd name="connsiteX338" fmla="*/ 5020675 w 8613217"/>
                <a:gd name="connsiteY33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434960 w 8613217"/>
                <a:gd name="connsiteY212" fmla="*/ 3101243 h 6281670"/>
                <a:gd name="connsiteX213" fmla="*/ 2635518 w 8613217"/>
                <a:gd name="connsiteY213" fmla="*/ 3164506 h 6281670"/>
                <a:gd name="connsiteX214" fmla="*/ 3038653 w 8613217"/>
                <a:gd name="connsiteY214" fmla="*/ 3453902 h 6281670"/>
                <a:gd name="connsiteX215" fmla="*/ 3580428 w 8613217"/>
                <a:gd name="connsiteY215" fmla="*/ 4087880 h 6281670"/>
                <a:gd name="connsiteX216" fmla="*/ 3776274 w 8613217"/>
                <a:gd name="connsiteY216" fmla="*/ 4626290 h 6281670"/>
                <a:gd name="connsiteX217" fmla="*/ 3813963 w 8613217"/>
                <a:gd name="connsiteY217" fmla="*/ 4802619 h 6281670"/>
                <a:gd name="connsiteX218" fmla="*/ 3811944 w 8613217"/>
                <a:gd name="connsiteY218" fmla="*/ 5407658 h 6281670"/>
                <a:gd name="connsiteX219" fmla="*/ 3881265 w 8613217"/>
                <a:gd name="connsiteY219" fmla="*/ 5874056 h 6281670"/>
                <a:gd name="connsiteX220" fmla="*/ 3879919 w 8613217"/>
                <a:gd name="connsiteY220" fmla="*/ 5898957 h 6281670"/>
                <a:gd name="connsiteX221" fmla="*/ 3757430 w 8613217"/>
                <a:gd name="connsiteY221" fmla="*/ 5946068 h 6281670"/>
                <a:gd name="connsiteX222" fmla="*/ 3743970 w 8613217"/>
                <a:gd name="connsiteY222" fmla="*/ 6053750 h 6281670"/>
                <a:gd name="connsiteX223" fmla="*/ 3803195 w 8613217"/>
                <a:gd name="connsiteY223" fmla="*/ 6092112 h 6281670"/>
                <a:gd name="connsiteX224" fmla="*/ 3896071 w 8613217"/>
                <a:gd name="connsiteY224" fmla="*/ 6023464 h 6281670"/>
                <a:gd name="connsiteX225" fmla="*/ 3920972 w 8613217"/>
                <a:gd name="connsiteY225" fmla="*/ 5996544 h 6281670"/>
                <a:gd name="connsiteX226" fmla="*/ 3918953 w 8613217"/>
                <a:gd name="connsiteY226" fmla="*/ 6053077 h 6281670"/>
                <a:gd name="connsiteX227" fmla="*/ 3931741 w 8613217"/>
                <a:gd name="connsiteY227" fmla="*/ 6077978 h 6281670"/>
                <a:gd name="connsiteX228" fmla="*/ 3951931 w 8613217"/>
                <a:gd name="connsiteY228" fmla="*/ 6055769 h 6281670"/>
                <a:gd name="connsiteX229" fmla="*/ 3972121 w 8613217"/>
                <a:gd name="connsiteY229" fmla="*/ 5988468 h 6281670"/>
                <a:gd name="connsiteX230" fmla="*/ 3994331 w 8613217"/>
                <a:gd name="connsiteY230" fmla="*/ 5968277 h 6281670"/>
                <a:gd name="connsiteX231" fmla="*/ 4005099 w 8613217"/>
                <a:gd name="connsiteY231" fmla="*/ 5995198 h 6281670"/>
                <a:gd name="connsiteX232" fmla="*/ 4071054 w 8613217"/>
                <a:gd name="connsiteY232" fmla="*/ 6040290 h 6281670"/>
                <a:gd name="connsiteX233" fmla="*/ 4100667 w 8613217"/>
                <a:gd name="connsiteY233" fmla="*/ 6026829 h 6281670"/>
                <a:gd name="connsiteX234" fmla="*/ 4110089 w 8613217"/>
                <a:gd name="connsiteY234" fmla="*/ 5993179 h 6281670"/>
                <a:gd name="connsiteX235" fmla="*/ 4124895 w 8613217"/>
                <a:gd name="connsiteY235" fmla="*/ 6032214 h 6281670"/>
                <a:gd name="connsiteX236" fmla="*/ 4117492 w 8613217"/>
                <a:gd name="connsiteY236" fmla="*/ 6106918 h 6281670"/>
                <a:gd name="connsiteX237" fmla="*/ 4080476 w 8613217"/>
                <a:gd name="connsiteY237" fmla="*/ 6141242 h 6281670"/>
                <a:gd name="connsiteX238" fmla="*/ 4176717 w 8613217"/>
                <a:gd name="connsiteY238" fmla="*/ 6189025 h 6281670"/>
                <a:gd name="connsiteX239" fmla="*/ 4170660 w 8613217"/>
                <a:gd name="connsiteY239" fmla="*/ 6271133 h 6281670"/>
                <a:gd name="connsiteX240" fmla="*/ 4195562 w 8613217"/>
                <a:gd name="connsiteY240" fmla="*/ 6277863 h 6281670"/>
                <a:gd name="connsiteX241" fmla="*/ 4261517 w 8613217"/>
                <a:gd name="connsiteY241" fmla="*/ 6267768 h 6281670"/>
                <a:gd name="connsiteX242" fmla="*/ 4289784 w 8613217"/>
                <a:gd name="connsiteY242" fmla="*/ 6247578 h 6281670"/>
                <a:gd name="connsiteX243" fmla="*/ 4295840 w 8613217"/>
                <a:gd name="connsiteY243" fmla="*/ 6204505 h 6281670"/>
                <a:gd name="connsiteX244" fmla="*/ 4305936 w 8613217"/>
                <a:gd name="connsiteY244" fmla="*/ 6182969 h 6281670"/>
                <a:gd name="connsiteX245" fmla="*/ 4324107 w 8613217"/>
                <a:gd name="connsiteY245" fmla="*/ 6199794 h 6281670"/>
                <a:gd name="connsiteX246" fmla="*/ 4336894 w 8613217"/>
                <a:gd name="connsiteY246" fmla="*/ 6230752 h 6281670"/>
                <a:gd name="connsiteX247" fmla="*/ 4342951 w 8613217"/>
                <a:gd name="connsiteY247" fmla="*/ 6226714 h 6281670"/>
                <a:gd name="connsiteX248" fmla="*/ 4369872 w 8613217"/>
                <a:gd name="connsiteY248" fmla="*/ 6185660 h 6281670"/>
                <a:gd name="connsiteX249" fmla="*/ 4382659 w 8613217"/>
                <a:gd name="connsiteY249" fmla="*/ 6234791 h 6281670"/>
                <a:gd name="connsiteX250" fmla="*/ 4406888 w 8613217"/>
                <a:gd name="connsiteY250" fmla="*/ 6265749 h 6281670"/>
                <a:gd name="connsiteX251" fmla="*/ 4484284 w 8613217"/>
                <a:gd name="connsiteY251" fmla="*/ 6275171 h 6281670"/>
                <a:gd name="connsiteX252" fmla="*/ 4499090 w 8613217"/>
                <a:gd name="connsiteY252" fmla="*/ 6272479 h 6281670"/>
                <a:gd name="connsiteX253" fmla="*/ 4512551 w 8613217"/>
                <a:gd name="connsiteY253" fmla="*/ 6181622 h 6281670"/>
                <a:gd name="connsiteX254" fmla="*/ 4572449 w 8613217"/>
                <a:gd name="connsiteY254" fmla="*/ 6153356 h 6281670"/>
                <a:gd name="connsiteX255" fmla="*/ 4575814 w 8613217"/>
                <a:gd name="connsiteY255" fmla="*/ 6127781 h 6281670"/>
                <a:gd name="connsiteX256" fmla="*/ 4538125 w 8613217"/>
                <a:gd name="connsiteY256" fmla="*/ 6076633 h 6281670"/>
                <a:gd name="connsiteX257" fmla="*/ 4536779 w 8613217"/>
                <a:gd name="connsiteY257" fmla="*/ 6042309 h 6281670"/>
                <a:gd name="connsiteX258" fmla="*/ 4573122 w 8613217"/>
                <a:gd name="connsiteY258" fmla="*/ 6032214 h 6281670"/>
                <a:gd name="connsiteX259" fmla="*/ 4637731 w 8613217"/>
                <a:gd name="connsiteY259" fmla="*/ 6051058 h 6281670"/>
                <a:gd name="connsiteX260" fmla="*/ 4665997 w 8613217"/>
                <a:gd name="connsiteY260" fmla="*/ 6029522 h 6281670"/>
                <a:gd name="connsiteX261" fmla="*/ 4665997 w 8613217"/>
                <a:gd name="connsiteY261" fmla="*/ 5985776 h 6281670"/>
                <a:gd name="connsiteX262" fmla="*/ 4681477 w 8613217"/>
                <a:gd name="connsiteY262" fmla="*/ 5966931 h 6281670"/>
                <a:gd name="connsiteX263" fmla="*/ 4701667 w 8613217"/>
                <a:gd name="connsiteY263" fmla="*/ 5981065 h 6281670"/>
                <a:gd name="connsiteX264" fmla="*/ 4724550 w 8613217"/>
                <a:gd name="connsiteY264" fmla="*/ 6054423 h 6281670"/>
                <a:gd name="connsiteX265" fmla="*/ 4743394 w 8613217"/>
                <a:gd name="connsiteY265" fmla="*/ 6073268 h 6281670"/>
                <a:gd name="connsiteX266" fmla="*/ 4752143 w 8613217"/>
                <a:gd name="connsiteY266" fmla="*/ 6050385 h 6281670"/>
                <a:gd name="connsiteX267" fmla="*/ 4752143 w 8613217"/>
                <a:gd name="connsiteY267" fmla="*/ 5996544 h 6281670"/>
                <a:gd name="connsiteX268" fmla="*/ 4800600 w 8613217"/>
                <a:gd name="connsiteY268" fmla="*/ 6046347 h 6281670"/>
                <a:gd name="connsiteX269" fmla="*/ 4859825 w 8613217"/>
                <a:gd name="connsiteY269" fmla="*/ 6088747 h 6281670"/>
                <a:gd name="connsiteX270" fmla="*/ 4932511 w 8613217"/>
                <a:gd name="connsiteY270" fmla="*/ 6036252 h 6281670"/>
                <a:gd name="connsiteX271" fmla="*/ 4919050 w 8613217"/>
                <a:gd name="connsiteY271" fmla="*/ 5940011 h 6281670"/>
                <a:gd name="connsiteX272" fmla="*/ 4830213 w 8613217"/>
                <a:gd name="connsiteY272" fmla="*/ 5933281 h 6281670"/>
                <a:gd name="connsiteX273" fmla="*/ 4779064 w 8613217"/>
                <a:gd name="connsiteY273" fmla="*/ 5876074 h 6281670"/>
                <a:gd name="connsiteX274" fmla="*/ 4778391 w 8613217"/>
                <a:gd name="connsiteY274" fmla="*/ 5829637 h 6281670"/>
                <a:gd name="connsiteX275" fmla="*/ 5091342 w 8613217"/>
                <a:gd name="connsiteY275" fmla="*/ 5236712 h 6281670"/>
                <a:gd name="connsiteX276" fmla="*/ 5116243 w 8613217"/>
                <a:gd name="connsiteY276" fmla="*/ 5202389 h 6281670"/>
                <a:gd name="connsiteX277" fmla="*/ 5269690 w 8613217"/>
                <a:gd name="connsiteY277" fmla="*/ 5086631 h 6281670"/>
                <a:gd name="connsiteX278" fmla="*/ 5744837 w 8613217"/>
                <a:gd name="connsiteY278" fmla="*/ 4795889 h 6281670"/>
                <a:gd name="connsiteX279" fmla="*/ 5814830 w 8613217"/>
                <a:gd name="connsiteY279" fmla="*/ 4775699 h 6281670"/>
                <a:gd name="connsiteX280" fmla="*/ 6103553 w 8613217"/>
                <a:gd name="connsiteY280" fmla="*/ 4765603 h 6281670"/>
                <a:gd name="connsiteX281" fmla="*/ 7086824 w 8613217"/>
                <a:gd name="connsiteY281" fmla="*/ 4811369 h 6281670"/>
                <a:gd name="connsiteX282" fmla="*/ 7489959 w 8613217"/>
                <a:gd name="connsiteY282" fmla="*/ 4805311 h 6281670"/>
                <a:gd name="connsiteX283" fmla="*/ 7516880 w 8613217"/>
                <a:gd name="connsiteY283" fmla="*/ 4801946 h 6281670"/>
                <a:gd name="connsiteX284" fmla="*/ 7536397 w 8613217"/>
                <a:gd name="connsiteY284" fmla="*/ 4800600 h 6281670"/>
                <a:gd name="connsiteX285" fmla="*/ 7619850 w 8613217"/>
                <a:gd name="connsiteY285" fmla="*/ 4791178 h 6281670"/>
                <a:gd name="connsiteX286" fmla="*/ 7661577 w 8613217"/>
                <a:gd name="connsiteY286" fmla="*/ 4813388 h 6281670"/>
                <a:gd name="connsiteX287" fmla="*/ 7920014 w 8613217"/>
                <a:gd name="connsiteY287" fmla="*/ 5004523 h 6281670"/>
                <a:gd name="connsiteX288" fmla="*/ 8354780 w 8613217"/>
                <a:gd name="connsiteY288" fmla="*/ 4830886 h 6281670"/>
                <a:gd name="connsiteX289" fmla="*/ 8579567 w 8613217"/>
                <a:gd name="connsiteY289" fmla="*/ 4409580 h 6281670"/>
                <a:gd name="connsiteX290" fmla="*/ 8613217 w 8613217"/>
                <a:gd name="connsiteY290" fmla="*/ 4250076 h 6281670"/>
                <a:gd name="connsiteX291" fmla="*/ 8613217 w 8613217"/>
                <a:gd name="connsiteY291" fmla="*/ 4196235 h 6281670"/>
                <a:gd name="connsiteX292" fmla="*/ 8420062 w 8613217"/>
                <a:gd name="connsiteY292" fmla="*/ 4211041 h 6281670"/>
                <a:gd name="connsiteX293" fmla="*/ 4571776 w 8613217"/>
                <a:gd name="connsiteY293" fmla="*/ 915970 h 6281670"/>
                <a:gd name="connsiteX294" fmla="*/ 4583890 w 8613217"/>
                <a:gd name="connsiteY294" fmla="*/ 888377 h 6281670"/>
                <a:gd name="connsiteX295" fmla="*/ 4571776 w 8613217"/>
                <a:gd name="connsiteY295" fmla="*/ 915970 h 6281670"/>
                <a:gd name="connsiteX296" fmla="*/ 2362948 w 8613217"/>
                <a:gd name="connsiteY296" fmla="*/ 965100 h 6281670"/>
                <a:gd name="connsiteX297" fmla="*/ 2363621 w 8613217"/>
                <a:gd name="connsiteY297" fmla="*/ 962408 h 6281670"/>
                <a:gd name="connsiteX298" fmla="*/ 2368332 w 8613217"/>
                <a:gd name="connsiteY298" fmla="*/ 967119 h 6281670"/>
                <a:gd name="connsiteX299" fmla="*/ 2362948 w 8613217"/>
                <a:gd name="connsiteY299" fmla="*/ 965100 h 6281670"/>
                <a:gd name="connsiteX300" fmla="*/ 2435633 w 8613217"/>
                <a:gd name="connsiteY300" fmla="*/ 1055284 h 6281670"/>
                <a:gd name="connsiteX301" fmla="*/ 2426211 w 8613217"/>
                <a:gd name="connsiteY301" fmla="*/ 1053265 h 6281670"/>
                <a:gd name="connsiteX302" fmla="*/ 2370351 w 8613217"/>
                <a:gd name="connsiteY302" fmla="*/ 968465 h 6281670"/>
                <a:gd name="connsiteX303" fmla="*/ 2432268 w 8613217"/>
                <a:gd name="connsiteY303" fmla="*/ 1045862 h 6281670"/>
                <a:gd name="connsiteX304" fmla="*/ 2435633 w 8613217"/>
                <a:gd name="connsiteY304" fmla="*/ 1055284 h 6281670"/>
                <a:gd name="connsiteX305" fmla="*/ 695895 w 8613217"/>
                <a:gd name="connsiteY305" fmla="*/ 1016922 h 6281670"/>
                <a:gd name="connsiteX306" fmla="*/ 692530 w 8613217"/>
                <a:gd name="connsiteY306" fmla="*/ 1005481 h 6281670"/>
                <a:gd name="connsiteX307" fmla="*/ 695895 w 8613217"/>
                <a:gd name="connsiteY307" fmla="*/ 1016922 h 6281670"/>
                <a:gd name="connsiteX308" fmla="*/ 4511205 w 8613217"/>
                <a:gd name="connsiteY308" fmla="*/ 6014042 h 6281670"/>
                <a:gd name="connsiteX309" fmla="*/ 4537452 w 8613217"/>
                <a:gd name="connsiteY309" fmla="*/ 5944049 h 6281670"/>
                <a:gd name="connsiteX310" fmla="*/ 4511205 w 8613217"/>
                <a:gd name="connsiteY310" fmla="*/ 6014042 h 6281670"/>
                <a:gd name="connsiteX311" fmla="*/ 4750797 w 8613217"/>
                <a:gd name="connsiteY311" fmla="*/ 5917128 h 6281670"/>
                <a:gd name="connsiteX312" fmla="*/ 4741375 w 8613217"/>
                <a:gd name="connsiteY312" fmla="*/ 5939338 h 6281670"/>
                <a:gd name="connsiteX313" fmla="*/ 4732626 w 8613217"/>
                <a:gd name="connsiteY313" fmla="*/ 5935300 h 6281670"/>
                <a:gd name="connsiteX314" fmla="*/ 4727915 w 8613217"/>
                <a:gd name="connsiteY314" fmla="*/ 5907706 h 6281670"/>
                <a:gd name="connsiteX315" fmla="*/ 4750797 w 8613217"/>
                <a:gd name="connsiteY315" fmla="*/ 5875402 h 6281670"/>
                <a:gd name="connsiteX316" fmla="*/ 4750797 w 8613217"/>
                <a:gd name="connsiteY316" fmla="*/ 5917128 h 6281670"/>
                <a:gd name="connsiteX317" fmla="*/ 4875978 w 8613217"/>
                <a:gd name="connsiteY317" fmla="*/ 5457461 h 6281670"/>
                <a:gd name="connsiteX318" fmla="*/ 4616868 w 8613217"/>
                <a:gd name="connsiteY318" fmla="*/ 5877421 h 6281670"/>
                <a:gd name="connsiteX319" fmla="*/ 4562354 w 8613217"/>
                <a:gd name="connsiteY319" fmla="*/ 5884824 h 6281670"/>
                <a:gd name="connsiteX320" fmla="*/ 4880015 w 8613217"/>
                <a:gd name="connsiteY320" fmla="*/ 5419772 h 6281670"/>
                <a:gd name="connsiteX321" fmla="*/ 4875978 w 8613217"/>
                <a:gd name="connsiteY321" fmla="*/ 5457461 h 6281670"/>
                <a:gd name="connsiteX322" fmla="*/ 5020675 w 8613217"/>
                <a:gd name="connsiteY322" fmla="*/ 5141145 h 6281670"/>
                <a:gd name="connsiteX323" fmla="*/ 4989717 w 8613217"/>
                <a:gd name="connsiteY323" fmla="*/ 5179506 h 6281670"/>
                <a:gd name="connsiteX324" fmla="*/ 4445922 w 8613217"/>
                <a:gd name="connsiteY324" fmla="*/ 5878767 h 6281670"/>
                <a:gd name="connsiteX325" fmla="*/ 4415637 w 8613217"/>
                <a:gd name="connsiteY325" fmla="*/ 5953471 h 6281670"/>
                <a:gd name="connsiteX326" fmla="*/ 4357085 w 8613217"/>
                <a:gd name="connsiteY326" fmla="*/ 6075286 h 6281670"/>
                <a:gd name="connsiteX327" fmla="*/ 4338240 w 8613217"/>
                <a:gd name="connsiteY327" fmla="*/ 6125762 h 6281670"/>
                <a:gd name="connsiteX328" fmla="*/ 4322761 w 8613217"/>
                <a:gd name="connsiteY328" fmla="*/ 6080671 h 6281670"/>
                <a:gd name="connsiteX329" fmla="*/ 4306609 w 8613217"/>
                <a:gd name="connsiteY329" fmla="*/ 6061826 h 6281670"/>
                <a:gd name="connsiteX330" fmla="*/ 4295168 w 8613217"/>
                <a:gd name="connsiteY330" fmla="*/ 6082689 h 6281670"/>
                <a:gd name="connsiteX331" fmla="*/ 4292475 w 8613217"/>
                <a:gd name="connsiteY331" fmla="*/ 6112302 h 6281670"/>
                <a:gd name="connsiteX332" fmla="*/ 4277669 w 8613217"/>
                <a:gd name="connsiteY332" fmla="*/ 6097496 h 6281670"/>
                <a:gd name="connsiteX333" fmla="*/ 4183447 w 8613217"/>
                <a:gd name="connsiteY333" fmla="*/ 5282478 h 6281670"/>
                <a:gd name="connsiteX334" fmla="*/ 4412945 w 8613217"/>
                <a:gd name="connsiteY334" fmla="*/ 4743394 h 6281670"/>
                <a:gd name="connsiteX335" fmla="*/ 5036828 w 8613217"/>
                <a:gd name="connsiteY335" fmla="*/ 3935106 h 6281670"/>
                <a:gd name="connsiteX336" fmla="*/ 5054999 w 8613217"/>
                <a:gd name="connsiteY336" fmla="*/ 3966064 h 6281670"/>
                <a:gd name="connsiteX337" fmla="*/ 5020675 w 8613217"/>
                <a:gd name="connsiteY33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266034 w 8613217"/>
                <a:gd name="connsiteY188" fmla="*/ 2967313 h 6281670"/>
                <a:gd name="connsiteX189" fmla="*/ 1817807 w 8613217"/>
                <a:gd name="connsiteY189" fmla="*/ 3025866 h 6281670"/>
                <a:gd name="connsiteX190" fmla="*/ 1007500 w 8613217"/>
                <a:gd name="connsiteY190" fmla="*/ 3309877 h 6281670"/>
                <a:gd name="connsiteX191" fmla="*/ 960389 w 8613217"/>
                <a:gd name="connsiteY191" fmla="*/ 3293725 h 6281670"/>
                <a:gd name="connsiteX192" fmla="*/ 446207 w 8613217"/>
                <a:gd name="connsiteY192" fmla="*/ 3134221 h 6281670"/>
                <a:gd name="connsiteX193" fmla="*/ 217383 w 8613217"/>
                <a:gd name="connsiteY193" fmla="*/ 3227096 h 6281670"/>
                <a:gd name="connsiteX194" fmla="*/ 0 w 8613217"/>
                <a:gd name="connsiteY194" fmla="*/ 3236518 h 6281670"/>
                <a:gd name="connsiteX195" fmla="*/ 0 w 8613217"/>
                <a:gd name="connsiteY195" fmla="*/ 3330740 h 6281670"/>
                <a:gd name="connsiteX196" fmla="*/ 9422 w 8613217"/>
                <a:gd name="connsiteY196" fmla="*/ 3346892 h 6281670"/>
                <a:gd name="connsiteX197" fmla="*/ 255072 w 8613217"/>
                <a:gd name="connsiteY197" fmla="*/ 3717723 h 6281670"/>
                <a:gd name="connsiteX198" fmla="*/ 747044 w 8613217"/>
                <a:gd name="connsiteY198" fmla="*/ 3826078 h 6281670"/>
                <a:gd name="connsiteX199" fmla="*/ 1016249 w 8613217"/>
                <a:gd name="connsiteY199" fmla="*/ 3490244 h 6281670"/>
                <a:gd name="connsiteX200" fmla="*/ 981253 w 8613217"/>
                <a:gd name="connsiteY200" fmla="*/ 3461305 h 6281670"/>
                <a:gd name="connsiteX201" fmla="*/ 563312 w 8613217"/>
                <a:gd name="connsiteY201" fmla="*/ 3490917 h 6281670"/>
                <a:gd name="connsiteX202" fmla="*/ 390347 w 8613217"/>
                <a:gd name="connsiteY202" fmla="*/ 3460632 h 6281670"/>
                <a:gd name="connsiteX203" fmla="*/ 489953 w 8613217"/>
                <a:gd name="connsiteY203" fmla="*/ 3463997 h 6281670"/>
                <a:gd name="connsiteX204" fmla="*/ 903183 w 8613217"/>
                <a:gd name="connsiteY204" fmla="*/ 3408137 h 6281670"/>
                <a:gd name="connsiteX205" fmla="*/ 1043170 w 8613217"/>
                <a:gd name="connsiteY205" fmla="*/ 3372467 h 6281670"/>
                <a:gd name="connsiteX206" fmla="*/ 1508895 w 8613217"/>
                <a:gd name="connsiteY206" fmla="*/ 3218347 h 6281670"/>
                <a:gd name="connsiteX207" fmla="*/ 1912029 w 8613217"/>
                <a:gd name="connsiteY207" fmla="*/ 3101243 h 6281670"/>
                <a:gd name="connsiteX208" fmla="*/ 1912029 w 8613217"/>
                <a:gd name="connsiteY208" fmla="*/ 3101243 h 6281670"/>
                <a:gd name="connsiteX209" fmla="*/ 2113933 w 8613217"/>
                <a:gd name="connsiteY209" fmla="*/ 3072976 h 6281670"/>
                <a:gd name="connsiteX210" fmla="*/ 2257958 w 8613217"/>
                <a:gd name="connsiteY210" fmla="*/ 3064227 h 6281670"/>
                <a:gd name="connsiteX211" fmla="*/ 2434960 w 8613217"/>
                <a:gd name="connsiteY211" fmla="*/ 3101243 h 6281670"/>
                <a:gd name="connsiteX212" fmla="*/ 2635518 w 8613217"/>
                <a:gd name="connsiteY212" fmla="*/ 3164506 h 6281670"/>
                <a:gd name="connsiteX213" fmla="*/ 3038653 w 8613217"/>
                <a:gd name="connsiteY213" fmla="*/ 3453902 h 6281670"/>
                <a:gd name="connsiteX214" fmla="*/ 3580428 w 8613217"/>
                <a:gd name="connsiteY214" fmla="*/ 4087880 h 6281670"/>
                <a:gd name="connsiteX215" fmla="*/ 3776274 w 8613217"/>
                <a:gd name="connsiteY215" fmla="*/ 4626290 h 6281670"/>
                <a:gd name="connsiteX216" fmla="*/ 3813963 w 8613217"/>
                <a:gd name="connsiteY216" fmla="*/ 4802619 h 6281670"/>
                <a:gd name="connsiteX217" fmla="*/ 3811944 w 8613217"/>
                <a:gd name="connsiteY217" fmla="*/ 5407658 h 6281670"/>
                <a:gd name="connsiteX218" fmla="*/ 3881265 w 8613217"/>
                <a:gd name="connsiteY218" fmla="*/ 5874056 h 6281670"/>
                <a:gd name="connsiteX219" fmla="*/ 3879919 w 8613217"/>
                <a:gd name="connsiteY219" fmla="*/ 5898957 h 6281670"/>
                <a:gd name="connsiteX220" fmla="*/ 3757430 w 8613217"/>
                <a:gd name="connsiteY220" fmla="*/ 5946068 h 6281670"/>
                <a:gd name="connsiteX221" fmla="*/ 3743970 w 8613217"/>
                <a:gd name="connsiteY221" fmla="*/ 6053750 h 6281670"/>
                <a:gd name="connsiteX222" fmla="*/ 3803195 w 8613217"/>
                <a:gd name="connsiteY222" fmla="*/ 6092112 h 6281670"/>
                <a:gd name="connsiteX223" fmla="*/ 3896071 w 8613217"/>
                <a:gd name="connsiteY223" fmla="*/ 6023464 h 6281670"/>
                <a:gd name="connsiteX224" fmla="*/ 3920972 w 8613217"/>
                <a:gd name="connsiteY224" fmla="*/ 5996544 h 6281670"/>
                <a:gd name="connsiteX225" fmla="*/ 3918953 w 8613217"/>
                <a:gd name="connsiteY225" fmla="*/ 6053077 h 6281670"/>
                <a:gd name="connsiteX226" fmla="*/ 3931741 w 8613217"/>
                <a:gd name="connsiteY226" fmla="*/ 6077978 h 6281670"/>
                <a:gd name="connsiteX227" fmla="*/ 3951931 w 8613217"/>
                <a:gd name="connsiteY227" fmla="*/ 6055769 h 6281670"/>
                <a:gd name="connsiteX228" fmla="*/ 3972121 w 8613217"/>
                <a:gd name="connsiteY228" fmla="*/ 5988468 h 6281670"/>
                <a:gd name="connsiteX229" fmla="*/ 3994331 w 8613217"/>
                <a:gd name="connsiteY229" fmla="*/ 5968277 h 6281670"/>
                <a:gd name="connsiteX230" fmla="*/ 4005099 w 8613217"/>
                <a:gd name="connsiteY230" fmla="*/ 5995198 h 6281670"/>
                <a:gd name="connsiteX231" fmla="*/ 4071054 w 8613217"/>
                <a:gd name="connsiteY231" fmla="*/ 6040290 h 6281670"/>
                <a:gd name="connsiteX232" fmla="*/ 4100667 w 8613217"/>
                <a:gd name="connsiteY232" fmla="*/ 6026829 h 6281670"/>
                <a:gd name="connsiteX233" fmla="*/ 4110089 w 8613217"/>
                <a:gd name="connsiteY233" fmla="*/ 5993179 h 6281670"/>
                <a:gd name="connsiteX234" fmla="*/ 4124895 w 8613217"/>
                <a:gd name="connsiteY234" fmla="*/ 6032214 h 6281670"/>
                <a:gd name="connsiteX235" fmla="*/ 4117492 w 8613217"/>
                <a:gd name="connsiteY235" fmla="*/ 6106918 h 6281670"/>
                <a:gd name="connsiteX236" fmla="*/ 4080476 w 8613217"/>
                <a:gd name="connsiteY236" fmla="*/ 6141242 h 6281670"/>
                <a:gd name="connsiteX237" fmla="*/ 4176717 w 8613217"/>
                <a:gd name="connsiteY237" fmla="*/ 6189025 h 6281670"/>
                <a:gd name="connsiteX238" fmla="*/ 4170660 w 8613217"/>
                <a:gd name="connsiteY238" fmla="*/ 6271133 h 6281670"/>
                <a:gd name="connsiteX239" fmla="*/ 4195562 w 8613217"/>
                <a:gd name="connsiteY239" fmla="*/ 6277863 h 6281670"/>
                <a:gd name="connsiteX240" fmla="*/ 4261517 w 8613217"/>
                <a:gd name="connsiteY240" fmla="*/ 6267768 h 6281670"/>
                <a:gd name="connsiteX241" fmla="*/ 4289784 w 8613217"/>
                <a:gd name="connsiteY241" fmla="*/ 6247578 h 6281670"/>
                <a:gd name="connsiteX242" fmla="*/ 4295840 w 8613217"/>
                <a:gd name="connsiteY242" fmla="*/ 6204505 h 6281670"/>
                <a:gd name="connsiteX243" fmla="*/ 4305936 w 8613217"/>
                <a:gd name="connsiteY243" fmla="*/ 6182969 h 6281670"/>
                <a:gd name="connsiteX244" fmla="*/ 4324107 w 8613217"/>
                <a:gd name="connsiteY244" fmla="*/ 6199794 h 6281670"/>
                <a:gd name="connsiteX245" fmla="*/ 4336894 w 8613217"/>
                <a:gd name="connsiteY245" fmla="*/ 6230752 h 6281670"/>
                <a:gd name="connsiteX246" fmla="*/ 4342951 w 8613217"/>
                <a:gd name="connsiteY246" fmla="*/ 6226714 h 6281670"/>
                <a:gd name="connsiteX247" fmla="*/ 4369872 w 8613217"/>
                <a:gd name="connsiteY247" fmla="*/ 6185660 h 6281670"/>
                <a:gd name="connsiteX248" fmla="*/ 4382659 w 8613217"/>
                <a:gd name="connsiteY248" fmla="*/ 6234791 h 6281670"/>
                <a:gd name="connsiteX249" fmla="*/ 4406888 w 8613217"/>
                <a:gd name="connsiteY249" fmla="*/ 6265749 h 6281670"/>
                <a:gd name="connsiteX250" fmla="*/ 4484284 w 8613217"/>
                <a:gd name="connsiteY250" fmla="*/ 6275171 h 6281670"/>
                <a:gd name="connsiteX251" fmla="*/ 4499090 w 8613217"/>
                <a:gd name="connsiteY251" fmla="*/ 6272479 h 6281670"/>
                <a:gd name="connsiteX252" fmla="*/ 4512551 w 8613217"/>
                <a:gd name="connsiteY252" fmla="*/ 6181622 h 6281670"/>
                <a:gd name="connsiteX253" fmla="*/ 4572449 w 8613217"/>
                <a:gd name="connsiteY253" fmla="*/ 6153356 h 6281670"/>
                <a:gd name="connsiteX254" fmla="*/ 4575814 w 8613217"/>
                <a:gd name="connsiteY254" fmla="*/ 6127781 h 6281670"/>
                <a:gd name="connsiteX255" fmla="*/ 4538125 w 8613217"/>
                <a:gd name="connsiteY255" fmla="*/ 6076633 h 6281670"/>
                <a:gd name="connsiteX256" fmla="*/ 4536779 w 8613217"/>
                <a:gd name="connsiteY256" fmla="*/ 6042309 h 6281670"/>
                <a:gd name="connsiteX257" fmla="*/ 4573122 w 8613217"/>
                <a:gd name="connsiteY257" fmla="*/ 6032214 h 6281670"/>
                <a:gd name="connsiteX258" fmla="*/ 4637731 w 8613217"/>
                <a:gd name="connsiteY258" fmla="*/ 6051058 h 6281670"/>
                <a:gd name="connsiteX259" fmla="*/ 4665997 w 8613217"/>
                <a:gd name="connsiteY259" fmla="*/ 6029522 h 6281670"/>
                <a:gd name="connsiteX260" fmla="*/ 4665997 w 8613217"/>
                <a:gd name="connsiteY260" fmla="*/ 5985776 h 6281670"/>
                <a:gd name="connsiteX261" fmla="*/ 4681477 w 8613217"/>
                <a:gd name="connsiteY261" fmla="*/ 5966931 h 6281670"/>
                <a:gd name="connsiteX262" fmla="*/ 4701667 w 8613217"/>
                <a:gd name="connsiteY262" fmla="*/ 5981065 h 6281670"/>
                <a:gd name="connsiteX263" fmla="*/ 4724550 w 8613217"/>
                <a:gd name="connsiteY263" fmla="*/ 6054423 h 6281670"/>
                <a:gd name="connsiteX264" fmla="*/ 4743394 w 8613217"/>
                <a:gd name="connsiteY264" fmla="*/ 6073268 h 6281670"/>
                <a:gd name="connsiteX265" fmla="*/ 4752143 w 8613217"/>
                <a:gd name="connsiteY265" fmla="*/ 6050385 h 6281670"/>
                <a:gd name="connsiteX266" fmla="*/ 4752143 w 8613217"/>
                <a:gd name="connsiteY266" fmla="*/ 5996544 h 6281670"/>
                <a:gd name="connsiteX267" fmla="*/ 4800600 w 8613217"/>
                <a:gd name="connsiteY267" fmla="*/ 6046347 h 6281670"/>
                <a:gd name="connsiteX268" fmla="*/ 4859825 w 8613217"/>
                <a:gd name="connsiteY268" fmla="*/ 6088747 h 6281670"/>
                <a:gd name="connsiteX269" fmla="*/ 4932511 w 8613217"/>
                <a:gd name="connsiteY269" fmla="*/ 6036252 h 6281670"/>
                <a:gd name="connsiteX270" fmla="*/ 4919050 w 8613217"/>
                <a:gd name="connsiteY270" fmla="*/ 5940011 h 6281670"/>
                <a:gd name="connsiteX271" fmla="*/ 4830213 w 8613217"/>
                <a:gd name="connsiteY271" fmla="*/ 5933281 h 6281670"/>
                <a:gd name="connsiteX272" fmla="*/ 4779064 w 8613217"/>
                <a:gd name="connsiteY272" fmla="*/ 5876074 h 6281670"/>
                <a:gd name="connsiteX273" fmla="*/ 4778391 w 8613217"/>
                <a:gd name="connsiteY273" fmla="*/ 5829637 h 6281670"/>
                <a:gd name="connsiteX274" fmla="*/ 5091342 w 8613217"/>
                <a:gd name="connsiteY274" fmla="*/ 5236712 h 6281670"/>
                <a:gd name="connsiteX275" fmla="*/ 5116243 w 8613217"/>
                <a:gd name="connsiteY275" fmla="*/ 5202389 h 6281670"/>
                <a:gd name="connsiteX276" fmla="*/ 5269690 w 8613217"/>
                <a:gd name="connsiteY276" fmla="*/ 5086631 h 6281670"/>
                <a:gd name="connsiteX277" fmla="*/ 5744837 w 8613217"/>
                <a:gd name="connsiteY277" fmla="*/ 4795889 h 6281670"/>
                <a:gd name="connsiteX278" fmla="*/ 5814830 w 8613217"/>
                <a:gd name="connsiteY278" fmla="*/ 4775699 h 6281670"/>
                <a:gd name="connsiteX279" fmla="*/ 6103553 w 8613217"/>
                <a:gd name="connsiteY279" fmla="*/ 4765603 h 6281670"/>
                <a:gd name="connsiteX280" fmla="*/ 7086824 w 8613217"/>
                <a:gd name="connsiteY280" fmla="*/ 4811369 h 6281670"/>
                <a:gd name="connsiteX281" fmla="*/ 7489959 w 8613217"/>
                <a:gd name="connsiteY281" fmla="*/ 4805311 h 6281670"/>
                <a:gd name="connsiteX282" fmla="*/ 7516880 w 8613217"/>
                <a:gd name="connsiteY282" fmla="*/ 4801946 h 6281670"/>
                <a:gd name="connsiteX283" fmla="*/ 7536397 w 8613217"/>
                <a:gd name="connsiteY283" fmla="*/ 4800600 h 6281670"/>
                <a:gd name="connsiteX284" fmla="*/ 7619850 w 8613217"/>
                <a:gd name="connsiteY284" fmla="*/ 4791178 h 6281670"/>
                <a:gd name="connsiteX285" fmla="*/ 7661577 w 8613217"/>
                <a:gd name="connsiteY285" fmla="*/ 4813388 h 6281670"/>
                <a:gd name="connsiteX286" fmla="*/ 7920014 w 8613217"/>
                <a:gd name="connsiteY286" fmla="*/ 5004523 h 6281670"/>
                <a:gd name="connsiteX287" fmla="*/ 8354780 w 8613217"/>
                <a:gd name="connsiteY287" fmla="*/ 4830886 h 6281670"/>
                <a:gd name="connsiteX288" fmla="*/ 8579567 w 8613217"/>
                <a:gd name="connsiteY288" fmla="*/ 4409580 h 6281670"/>
                <a:gd name="connsiteX289" fmla="*/ 8613217 w 8613217"/>
                <a:gd name="connsiteY289" fmla="*/ 4250076 h 6281670"/>
                <a:gd name="connsiteX290" fmla="*/ 8613217 w 8613217"/>
                <a:gd name="connsiteY290" fmla="*/ 4196235 h 6281670"/>
                <a:gd name="connsiteX291" fmla="*/ 8420062 w 8613217"/>
                <a:gd name="connsiteY291" fmla="*/ 4211041 h 6281670"/>
                <a:gd name="connsiteX292" fmla="*/ 4571776 w 8613217"/>
                <a:gd name="connsiteY292" fmla="*/ 915970 h 6281670"/>
                <a:gd name="connsiteX293" fmla="*/ 4583890 w 8613217"/>
                <a:gd name="connsiteY293" fmla="*/ 888377 h 6281670"/>
                <a:gd name="connsiteX294" fmla="*/ 4571776 w 8613217"/>
                <a:gd name="connsiteY294" fmla="*/ 915970 h 6281670"/>
                <a:gd name="connsiteX295" fmla="*/ 2362948 w 8613217"/>
                <a:gd name="connsiteY295" fmla="*/ 965100 h 6281670"/>
                <a:gd name="connsiteX296" fmla="*/ 2363621 w 8613217"/>
                <a:gd name="connsiteY296" fmla="*/ 962408 h 6281670"/>
                <a:gd name="connsiteX297" fmla="*/ 2368332 w 8613217"/>
                <a:gd name="connsiteY297" fmla="*/ 967119 h 6281670"/>
                <a:gd name="connsiteX298" fmla="*/ 2362948 w 8613217"/>
                <a:gd name="connsiteY298" fmla="*/ 965100 h 6281670"/>
                <a:gd name="connsiteX299" fmla="*/ 2435633 w 8613217"/>
                <a:gd name="connsiteY299" fmla="*/ 1055284 h 6281670"/>
                <a:gd name="connsiteX300" fmla="*/ 2426211 w 8613217"/>
                <a:gd name="connsiteY300" fmla="*/ 1053265 h 6281670"/>
                <a:gd name="connsiteX301" fmla="*/ 2370351 w 8613217"/>
                <a:gd name="connsiteY301" fmla="*/ 968465 h 6281670"/>
                <a:gd name="connsiteX302" fmla="*/ 2432268 w 8613217"/>
                <a:gd name="connsiteY302" fmla="*/ 1045862 h 6281670"/>
                <a:gd name="connsiteX303" fmla="*/ 2435633 w 8613217"/>
                <a:gd name="connsiteY303" fmla="*/ 1055284 h 6281670"/>
                <a:gd name="connsiteX304" fmla="*/ 695895 w 8613217"/>
                <a:gd name="connsiteY304" fmla="*/ 1016922 h 6281670"/>
                <a:gd name="connsiteX305" fmla="*/ 692530 w 8613217"/>
                <a:gd name="connsiteY305" fmla="*/ 1005481 h 6281670"/>
                <a:gd name="connsiteX306" fmla="*/ 695895 w 8613217"/>
                <a:gd name="connsiteY306" fmla="*/ 1016922 h 6281670"/>
                <a:gd name="connsiteX307" fmla="*/ 4511205 w 8613217"/>
                <a:gd name="connsiteY307" fmla="*/ 6014042 h 6281670"/>
                <a:gd name="connsiteX308" fmla="*/ 4537452 w 8613217"/>
                <a:gd name="connsiteY308" fmla="*/ 5944049 h 6281670"/>
                <a:gd name="connsiteX309" fmla="*/ 4511205 w 8613217"/>
                <a:gd name="connsiteY309" fmla="*/ 6014042 h 6281670"/>
                <a:gd name="connsiteX310" fmla="*/ 4750797 w 8613217"/>
                <a:gd name="connsiteY310" fmla="*/ 5917128 h 6281670"/>
                <a:gd name="connsiteX311" fmla="*/ 4741375 w 8613217"/>
                <a:gd name="connsiteY311" fmla="*/ 5939338 h 6281670"/>
                <a:gd name="connsiteX312" fmla="*/ 4732626 w 8613217"/>
                <a:gd name="connsiteY312" fmla="*/ 5935300 h 6281670"/>
                <a:gd name="connsiteX313" fmla="*/ 4727915 w 8613217"/>
                <a:gd name="connsiteY313" fmla="*/ 5907706 h 6281670"/>
                <a:gd name="connsiteX314" fmla="*/ 4750797 w 8613217"/>
                <a:gd name="connsiteY314" fmla="*/ 5875402 h 6281670"/>
                <a:gd name="connsiteX315" fmla="*/ 4750797 w 8613217"/>
                <a:gd name="connsiteY315" fmla="*/ 5917128 h 6281670"/>
                <a:gd name="connsiteX316" fmla="*/ 4875978 w 8613217"/>
                <a:gd name="connsiteY316" fmla="*/ 5457461 h 6281670"/>
                <a:gd name="connsiteX317" fmla="*/ 4616868 w 8613217"/>
                <a:gd name="connsiteY317" fmla="*/ 5877421 h 6281670"/>
                <a:gd name="connsiteX318" fmla="*/ 4562354 w 8613217"/>
                <a:gd name="connsiteY318" fmla="*/ 5884824 h 6281670"/>
                <a:gd name="connsiteX319" fmla="*/ 4880015 w 8613217"/>
                <a:gd name="connsiteY319" fmla="*/ 5419772 h 6281670"/>
                <a:gd name="connsiteX320" fmla="*/ 4875978 w 8613217"/>
                <a:gd name="connsiteY320" fmla="*/ 5457461 h 6281670"/>
                <a:gd name="connsiteX321" fmla="*/ 5020675 w 8613217"/>
                <a:gd name="connsiteY321" fmla="*/ 5141145 h 6281670"/>
                <a:gd name="connsiteX322" fmla="*/ 4989717 w 8613217"/>
                <a:gd name="connsiteY322" fmla="*/ 5179506 h 6281670"/>
                <a:gd name="connsiteX323" fmla="*/ 4445922 w 8613217"/>
                <a:gd name="connsiteY323" fmla="*/ 5878767 h 6281670"/>
                <a:gd name="connsiteX324" fmla="*/ 4415637 w 8613217"/>
                <a:gd name="connsiteY324" fmla="*/ 5953471 h 6281670"/>
                <a:gd name="connsiteX325" fmla="*/ 4357085 w 8613217"/>
                <a:gd name="connsiteY325" fmla="*/ 6075286 h 6281670"/>
                <a:gd name="connsiteX326" fmla="*/ 4338240 w 8613217"/>
                <a:gd name="connsiteY326" fmla="*/ 6125762 h 6281670"/>
                <a:gd name="connsiteX327" fmla="*/ 4322761 w 8613217"/>
                <a:gd name="connsiteY327" fmla="*/ 6080671 h 6281670"/>
                <a:gd name="connsiteX328" fmla="*/ 4306609 w 8613217"/>
                <a:gd name="connsiteY328" fmla="*/ 6061826 h 6281670"/>
                <a:gd name="connsiteX329" fmla="*/ 4295168 w 8613217"/>
                <a:gd name="connsiteY329" fmla="*/ 6082689 h 6281670"/>
                <a:gd name="connsiteX330" fmla="*/ 4292475 w 8613217"/>
                <a:gd name="connsiteY330" fmla="*/ 6112302 h 6281670"/>
                <a:gd name="connsiteX331" fmla="*/ 4277669 w 8613217"/>
                <a:gd name="connsiteY331" fmla="*/ 6097496 h 6281670"/>
                <a:gd name="connsiteX332" fmla="*/ 4183447 w 8613217"/>
                <a:gd name="connsiteY332" fmla="*/ 5282478 h 6281670"/>
                <a:gd name="connsiteX333" fmla="*/ 4412945 w 8613217"/>
                <a:gd name="connsiteY333" fmla="*/ 4743394 h 6281670"/>
                <a:gd name="connsiteX334" fmla="*/ 5036828 w 8613217"/>
                <a:gd name="connsiteY334" fmla="*/ 3935106 h 6281670"/>
                <a:gd name="connsiteX335" fmla="*/ 5054999 w 8613217"/>
                <a:gd name="connsiteY335" fmla="*/ 3966064 h 6281670"/>
                <a:gd name="connsiteX336" fmla="*/ 5020675 w 8613217"/>
                <a:gd name="connsiteY33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390541 w 8613217"/>
                <a:gd name="connsiteY162" fmla="*/ 2898666 h 6281670"/>
                <a:gd name="connsiteX163" fmla="*/ 2247863 w 8613217"/>
                <a:gd name="connsiteY163" fmla="*/ 2802425 h 6281670"/>
                <a:gd name="connsiteX164" fmla="*/ 2055381 w 8613217"/>
                <a:gd name="connsiteY164" fmla="*/ 2665131 h 6281670"/>
                <a:gd name="connsiteX165" fmla="*/ 1471879 w 8613217"/>
                <a:gd name="connsiteY165" fmla="*/ 2148930 h 6281670"/>
                <a:gd name="connsiteX166" fmla="*/ 1461111 w 8613217"/>
                <a:gd name="connsiteY166" fmla="*/ 2109895 h 6281670"/>
                <a:gd name="connsiteX167" fmla="*/ 1501492 w 8613217"/>
                <a:gd name="connsiteY167" fmla="*/ 1918759 h 6281670"/>
                <a:gd name="connsiteX168" fmla="*/ 1395155 w 8613217"/>
                <a:gd name="connsiteY168" fmla="*/ 1570812 h 6281670"/>
                <a:gd name="connsiteX169" fmla="*/ 937507 w 8613217"/>
                <a:gd name="connsiteY169" fmla="*/ 860783 h 6281670"/>
                <a:gd name="connsiteX170" fmla="*/ 682435 w 8613217"/>
                <a:gd name="connsiteY170" fmla="*/ 471109 h 6281670"/>
                <a:gd name="connsiteX171" fmla="*/ 590905 w 8613217"/>
                <a:gd name="connsiteY171" fmla="*/ 214691 h 6281670"/>
                <a:gd name="connsiteX172" fmla="*/ 581483 w 8613217"/>
                <a:gd name="connsiteY172" fmla="*/ 222767 h 6281670"/>
                <a:gd name="connsiteX173" fmla="*/ 555909 w 8613217"/>
                <a:gd name="connsiteY173" fmla="*/ 262475 h 6281670"/>
                <a:gd name="connsiteX174" fmla="*/ 423998 w 8613217"/>
                <a:gd name="connsiteY174" fmla="*/ 619845 h 6281670"/>
                <a:gd name="connsiteX175" fmla="*/ 443515 w 8613217"/>
                <a:gd name="connsiteY175" fmla="*/ 1227575 h 6281670"/>
                <a:gd name="connsiteX176" fmla="*/ 806942 w 8613217"/>
                <a:gd name="connsiteY176" fmla="*/ 1996156 h 6281670"/>
                <a:gd name="connsiteX177" fmla="*/ 1087589 w 8613217"/>
                <a:gd name="connsiteY177" fmla="*/ 2216231 h 6281670"/>
                <a:gd name="connsiteX178" fmla="*/ 1317086 w 8613217"/>
                <a:gd name="connsiteY178" fmla="*/ 2233729 h 6281670"/>
                <a:gd name="connsiteX179" fmla="*/ 1327181 w 8613217"/>
                <a:gd name="connsiteY179" fmla="*/ 2198060 h 6281670"/>
                <a:gd name="connsiteX180" fmla="*/ 816364 w 8613217"/>
                <a:gd name="connsiteY180" fmla="*/ 1324489 h 6281670"/>
                <a:gd name="connsiteX181" fmla="*/ 702625 w 8613217"/>
                <a:gd name="connsiteY181" fmla="*/ 1031056 h 6281670"/>
                <a:gd name="connsiteX182" fmla="*/ 767908 w 8613217"/>
                <a:gd name="connsiteY182" fmla="*/ 1173061 h 6281670"/>
                <a:gd name="connsiteX183" fmla="*/ 1444285 w 8613217"/>
                <a:gd name="connsiteY183" fmla="*/ 2226326 h 6281670"/>
                <a:gd name="connsiteX184" fmla="*/ 2209501 w 8613217"/>
                <a:gd name="connsiteY184" fmla="*/ 2876457 h 6281670"/>
                <a:gd name="connsiteX185" fmla="*/ 2308434 w 8613217"/>
                <a:gd name="connsiteY185" fmla="*/ 2939720 h 6281670"/>
                <a:gd name="connsiteX186" fmla="*/ 2340738 w 8613217"/>
                <a:gd name="connsiteY186" fmla="*/ 2972025 h 6281670"/>
                <a:gd name="connsiteX187" fmla="*/ 2266034 w 8613217"/>
                <a:gd name="connsiteY187" fmla="*/ 2967313 h 6281670"/>
                <a:gd name="connsiteX188" fmla="*/ 1817807 w 8613217"/>
                <a:gd name="connsiteY188" fmla="*/ 3025866 h 6281670"/>
                <a:gd name="connsiteX189" fmla="*/ 1007500 w 8613217"/>
                <a:gd name="connsiteY189" fmla="*/ 3309877 h 6281670"/>
                <a:gd name="connsiteX190" fmla="*/ 960389 w 8613217"/>
                <a:gd name="connsiteY190" fmla="*/ 3293725 h 6281670"/>
                <a:gd name="connsiteX191" fmla="*/ 446207 w 8613217"/>
                <a:gd name="connsiteY191" fmla="*/ 3134221 h 6281670"/>
                <a:gd name="connsiteX192" fmla="*/ 217383 w 8613217"/>
                <a:gd name="connsiteY192" fmla="*/ 3227096 h 6281670"/>
                <a:gd name="connsiteX193" fmla="*/ 0 w 8613217"/>
                <a:gd name="connsiteY193" fmla="*/ 3236518 h 6281670"/>
                <a:gd name="connsiteX194" fmla="*/ 0 w 8613217"/>
                <a:gd name="connsiteY194" fmla="*/ 3330740 h 6281670"/>
                <a:gd name="connsiteX195" fmla="*/ 9422 w 8613217"/>
                <a:gd name="connsiteY195" fmla="*/ 3346892 h 6281670"/>
                <a:gd name="connsiteX196" fmla="*/ 255072 w 8613217"/>
                <a:gd name="connsiteY196" fmla="*/ 3717723 h 6281670"/>
                <a:gd name="connsiteX197" fmla="*/ 747044 w 8613217"/>
                <a:gd name="connsiteY197" fmla="*/ 3826078 h 6281670"/>
                <a:gd name="connsiteX198" fmla="*/ 1016249 w 8613217"/>
                <a:gd name="connsiteY198" fmla="*/ 3490244 h 6281670"/>
                <a:gd name="connsiteX199" fmla="*/ 981253 w 8613217"/>
                <a:gd name="connsiteY199" fmla="*/ 3461305 h 6281670"/>
                <a:gd name="connsiteX200" fmla="*/ 563312 w 8613217"/>
                <a:gd name="connsiteY200" fmla="*/ 3490917 h 6281670"/>
                <a:gd name="connsiteX201" fmla="*/ 390347 w 8613217"/>
                <a:gd name="connsiteY201" fmla="*/ 3460632 h 6281670"/>
                <a:gd name="connsiteX202" fmla="*/ 489953 w 8613217"/>
                <a:gd name="connsiteY202" fmla="*/ 3463997 h 6281670"/>
                <a:gd name="connsiteX203" fmla="*/ 903183 w 8613217"/>
                <a:gd name="connsiteY203" fmla="*/ 3408137 h 6281670"/>
                <a:gd name="connsiteX204" fmla="*/ 1043170 w 8613217"/>
                <a:gd name="connsiteY204" fmla="*/ 3372467 h 6281670"/>
                <a:gd name="connsiteX205" fmla="*/ 1508895 w 8613217"/>
                <a:gd name="connsiteY205" fmla="*/ 3218347 h 6281670"/>
                <a:gd name="connsiteX206" fmla="*/ 1912029 w 8613217"/>
                <a:gd name="connsiteY206" fmla="*/ 3101243 h 6281670"/>
                <a:gd name="connsiteX207" fmla="*/ 1912029 w 8613217"/>
                <a:gd name="connsiteY207" fmla="*/ 3101243 h 6281670"/>
                <a:gd name="connsiteX208" fmla="*/ 2113933 w 8613217"/>
                <a:gd name="connsiteY208" fmla="*/ 3072976 h 6281670"/>
                <a:gd name="connsiteX209" fmla="*/ 2257958 w 8613217"/>
                <a:gd name="connsiteY209" fmla="*/ 3064227 h 6281670"/>
                <a:gd name="connsiteX210" fmla="*/ 2434960 w 8613217"/>
                <a:gd name="connsiteY210" fmla="*/ 3101243 h 6281670"/>
                <a:gd name="connsiteX211" fmla="*/ 2635518 w 8613217"/>
                <a:gd name="connsiteY211" fmla="*/ 3164506 h 6281670"/>
                <a:gd name="connsiteX212" fmla="*/ 3038653 w 8613217"/>
                <a:gd name="connsiteY212" fmla="*/ 3453902 h 6281670"/>
                <a:gd name="connsiteX213" fmla="*/ 3580428 w 8613217"/>
                <a:gd name="connsiteY213" fmla="*/ 4087880 h 6281670"/>
                <a:gd name="connsiteX214" fmla="*/ 3776274 w 8613217"/>
                <a:gd name="connsiteY214" fmla="*/ 4626290 h 6281670"/>
                <a:gd name="connsiteX215" fmla="*/ 3813963 w 8613217"/>
                <a:gd name="connsiteY215" fmla="*/ 4802619 h 6281670"/>
                <a:gd name="connsiteX216" fmla="*/ 3811944 w 8613217"/>
                <a:gd name="connsiteY216" fmla="*/ 5407658 h 6281670"/>
                <a:gd name="connsiteX217" fmla="*/ 3881265 w 8613217"/>
                <a:gd name="connsiteY217" fmla="*/ 5874056 h 6281670"/>
                <a:gd name="connsiteX218" fmla="*/ 3879919 w 8613217"/>
                <a:gd name="connsiteY218" fmla="*/ 5898957 h 6281670"/>
                <a:gd name="connsiteX219" fmla="*/ 3757430 w 8613217"/>
                <a:gd name="connsiteY219" fmla="*/ 5946068 h 6281670"/>
                <a:gd name="connsiteX220" fmla="*/ 3743970 w 8613217"/>
                <a:gd name="connsiteY220" fmla="*/ 6053750 h 6281670"/>
                <a:gd name="connsiteX221" fmla="*/ 3803195 w 8613217"/>
                <a:gd name="connsiteY221" fmla="*/ 6092112 h 6281670"/>
                <a:gd name="connsiteX222" fmla="*/ 3896071 w 8613217"/>
                <a:gd name="connsiteY222" fmla="*/ 6023464 h 6281670"/>
                <a:gd name="connsiteX223" fmla="*/ 3920972 w 8613217"/>
                <a:gd name="connsiteY223" fmla="*/ 5996544 h 6281670"/>
                <a:gd name="connsiteX224" fmla="*/ 3918953 w 8613217"/>
                <a:gd name="connsiteY224" fmla="*/ 6053077 h 6281670"/>
                <a:gd name="connsiteX225" fmla="*/ 3931741 w 8613217"/>
                <a:gd name="connsiteY225" fmla="*/ 6077978 h 6281670"/>
                <a:gd name="connsiteX226" fmla="*/ 3951931 w 8613217"/>
                <a:gd name="connsiteY226" fmla="*/ 6055769 h 6281670"/>
                <a:gd name="connsiteX227" fmla="*/ 3972121 w 8613217"/>
                <a:gd name="connsiteY227" fmla="*/ 5988468 h 6281670"/>
                <a:gd name="connsiteX228" fmla="*/ 3994331 w 8613217"/>
                <a:gd name="connsiteY228" fmla="*/ 5968277 h 6281670"/>
                <a:gd name="connsiteX229" fmla="*/ 4005099 w 8613217"/>
                <a:gd name="connsiteY229" fmla="*/ 5995198 h 6281670"/>
                <a:gd name="connsiteX230" fmla="*/ 4071054 w 8613217"/>
                <a:gd name="connsiteY230" fmla="*/ 6040290 h 6281670"/>
                <a:gd name="connsiteX231" fmla="*/ 4100667 w 8613217"/>
                <a:gd name="connsiteY231" fmla="*/ 6026829 h 6281670"/>
                <a:gd name="connsiteX232" fmla="*/ 4110089 w 8613217"/>
                <a:gd name="connsiteY232" fmla="*/ 5993179 h 6281670"/>
                <a:gd name="connsiteX233" fmla="*/ 4124895 w 8613217"/>
                <a:gd name="connsiteY233" fmla="*/ 6032214 h 6281670"/>
                <a:gd name="connsiteX234" fmla="*/ 4117492 w 8613217"/>
                <a:gd name="connsiteY234" fmla="*/ 6106918 h 6281670"/>
                <a:gd name="connsiteX235" fmla="*/ 4080476 w 8613217"/>
                <a:gd name="connsiteY235" fmla="*/ 6141242 h 6281670"/>
                <a:gd name="connsiteX236" fmla="*/ 4176717 w 8613217"/>
                <a:gd name="connsiteY236" fmla="*/ 6189025 h 6281670"/>
                <a:gd name="connsiteX237" fmla="*/ 4170660 w 8613217"/>
                <a:gd name="connsiteY237" fmla="*/ 6271133 h 6281670"/>
                <a:gd name="connsiteX238" fmla="*/ 4195562 w 8613217"/>
                <a:gd name="connsiteY238" fmla="*/ 6277863 h 6281670"/>
                <a:gd name="connsiteX239" fmla="*/ 4261517 w 8613217"/>
                <a:gd name="connsiteY239" fmla="*/ 6267768 h 6281670"/>
                <a:gd name="connsiteX240" fmla="*/ 4289784 w 8613217"/>
                <a:gd name="connsiteY240" fmla="*/ 6247578 h 6281670"/>
                <a:gd name="connsiteX241" fmla="*/ 4295840 w 8613217"/>
                <a:gd name="connsiteY241" fmla="*/ 6204505 h 6281670"/>
                <a:gd name="connsiteX242" fmla="*/ 4305936 w 8613217"/>
                <a:gd name="connsiteY242" fmla="*/ 6182969 h 6281670"/>
                <a:gd name="connsiteX243" fmla="*/ 4324107 w 8613217"/>
                <a:gd name="connsiteY243" fmla="*/ 6199794 h 6281670"/>
                <a:gd name="connsiteX244" fmla="*/ 4336894 w 8613217"/>
                <a:gd name="connsiteY244" fmla="*/ 6230752 h 6281670"/>
                <a:gd name="connsiteX245" fmla="*/ 4342951 w 8613217"/>
                <a:gd name="connsiteY245" fmla="*/ 6226714 h 6281670"/>
                <a:gd name="connsiteX246" fmla="*/ 4369872 w 8613217"/>
                <a:gd name="connsiteY246" fmla="*/ 6185660 h 6281670"/>
                <a:gd name="connsiteX247" fmla="*/ 4382659 w 8613217"/>
                <a:gd name="connsiteY247" fmla="*/ 6234791 h 6281670"/>
                <a:gd name="connsiteX248" fmla="*/ 4406888 w 8613217"/>
                <a:gd name="connsiteY248" fmla="*/ 6265749 h 6281670"/>
                <a:gd name="connsiteX249" fmla="*/ 4484284 w 8613217"/>
                <a:gd name="connsiteY249" fmla="*/ 6275171 h 6281670"/>
                <a:gd name="connsiteX250" fmla="*/ 4499090 w 8613217"/>
                <a:gd name="connsiteY250" fmla="*/ 6272479 h 6281670"/>
                <a:gd name="connsiteX251" fmla="*/ 4512551 w 8613217"/>
                <a:gd name="connsiteY251" fmla="*/ 6181622 h 6281670"/>
                <a:gd name="connsiteX252" fmla="*/ 4572449 w 8613217"/>
                <a:gd name="connsiteY252" fmla="*/ 6153356 h 6281670"/>
                <a:gd name="connsiteX253" fmla="*/ 4575814 w 8613217"/>
                <a:gd name="connsiteY253" fmla="*/ 6127781 h 6281670"/>
                <a:gd name="connsiteX254" fmla="*/ 4538125 w 8613217"/>
                <a:gd name="connsiteY254" fmla="*/ 6076633 h 6281670"/>
                <a:gd name="connsiteX255" fmla="*/ 4536779 w 8613217"/>
                <a:gd name="connsiteY255" fmla="*/ 6042309 h 6281670"/>
                <a:gd name="connsiteX256" fmla="*/ 4573122 w 8613217"/>
                <a:gd name="connsiteY256" fmla="*/ 6032214 h 6281670"/>
                <a:gd name="connsiteX257" fmla="*/ 4637731 w 8613217"/>
                <a:gd name="connsiteY257" fmla="*/ 6051058 h 6281670"/>
                <a:gd name="connsiteX258" fmla="*/ 4665997 w 8613217"/>
                <a:gd name="connsiteY258" fmla="*/ 6029522 h 6281670"/>
                <a:gd name="connsiteX259" fmla="*/ 4665997 w 8613217"/>
                <a:gd name="connsiteY259" fmla="*/ 5985776 h 6281670"/>
                <a:gd name="connsiteX260" fmla="*/ 4681477 w 8613217"/>
                <a:gd name="connsiteY260" fmla="*/ 5966931 h 6281670"/>
                <a:gd name="connsiteX261" fmla="*/ 4701667 w 8613217"/>
                <a:gd name="connsiteY261" fmla="*/ 5981065 h 6281670"/>
                <a:gd name="connsiteX262" fmla="*/ 4724550 w 8613217"/>
                <a:gd name="connsiteY262" fmla="*/ 6054423 h 6281670"/>
                <a:gd name="connsiteX263" fmla="*/ 4743394 w 8613217"/>
                <a:gd name="connsiteY263" fmla="*/ 6073268 h 6281670"/>
                <a:gd name="connsiteX264" fmla="*/ 4752143 w 8613217"/>
                <a:gd name="connsiteY264" fmla="*/ 6050385 h 6281670"/>
                <a:gd name="connsiteX265" fmla="*/ 4752143 w 8613217"/>
                <a:gd name="connsiteY265" fmla="*/ 5996544 h 6281670"/>
                <a:gd name="connsiteX266" fmla="*/ 4800600 w 8613217"/>
                <a:gd name="connsiteY266" fmla="*/ 6046347 h 6281670"/>
                <a:gd name="connsiteX267" fmla="*/ 4859825 w 8613217"/>
                <a:gd name="connsiteY267" fmla="*/ 6088747 h 6281670"/>
                <a:gd name="connsiteX268" fmla="*/ 4932511 w 8613217"/>
                <a:gd name="connsiteY268" fmla="*/ 6036252 h 6281670"/>
                <a:gd name="connsiteX269" fmla="*/ 4919050 w 8613217"/>
                <a:gd name="connsiteY269" fmla="*/ 5940011 h 6281670"/>
                <a:gd name="connsiteX270" fmla="*/ 4830213 w 8613217"/>
                <a:gd name="connsiteY270" fmla="*/ 5933281 h 6281670"/>
                <a:gd name="connsiteX271" fmla="*/ 4779064 w 8613217"/>
                <a:gd name="connsiteY271" fmla="*/ 5876074 h 6281670"/>
                <a:gd name="connsiteX272" fmla="*/ 4778391 w 8613217"/>
                <a:gd name="connsiteY272" fmla="*/ 5829637 h 6281670"/>
                <a:gd name="connsiteX273" fmla="*/ 5091342 w 8613217"/>
                <a:gd name="connsiteY273" fmla="*/ 5236712 h 6281670"/>
                <a:gd name="connsiteX274" fmla="*/ 5116243 w 8613217"/>
                <a:gd name="connsiteY274" fmla="*/ 5202389 h 6281670"/>
                <a:gd name="connsiteX275" fmla="*/ 5269690 w 8613217"/>
                <a:gd name="connsiteY275" fmla="*/ 5086631 h 6281670"/>
                <a:gd name="connsiteX276" fmla="*/ 5744837 w 8613217"/>
                <a:gd name="connsiteY276" fmla="*/ 4795889 h 6281670"/>
                <a:gd name="connsiteX277" fmla="*/ 5814830 w 8613217"/>
                <a:gd name="connsiteY277" fmla="*/ 4775699 h 6281670"/>
                <a:gd name="connsiteX278" fmla="*/ 6103553 w 8613217"/>
                <a:gd name="connsiteY278" fmla="*/ 4765603 h 6281670"/>
                <a:gd name="connsiteX279" fmla="*/ 7086824 w 8613217"/>
                <a:gd name="connsiteY279" fmla="*/ 4811369 h 6281670"/>
                <a:gd name="connsiteX280" fmla="*/ 7489959 w 8613217"/>
                <a:gd name="connsiteY280" fmla="*/ 4805311 h 6281670"/>
                <a:gd name="connsiteX281" fmla="*/ 7516880 w 8613217"/>
                <a:gd name="connsiteY281" fmla="*/ 4801946 h 6281670"/>
                <a:gd name="connsiteX282" fmla="*/ 7536397 w 8613217"/>
                <a:gd name="connsiteY282" fmla="*/ 4800600 h 6281670"/>
                <a:gd name="connsiteX283" fmla="*/ 7619850 w 8613217"/>
                <a:gd name="connsiteY283" fmla="*/ 4791178 h 6281670"/>
                <a:gd name="connsiteX284" fmla="*/ 7661577 w 8613217"/>
                <a:gd name="connsiteY284" fmla="*/ 4813388 h 6281670"/>
                <a:gd name="connsiteX285" fmla="*/ 7920014 w 8613217"/>
                <a:gd name="connsiteY285" fmla="*/ 5004523 h 6281670"/>
                <a:gd name="connsiteX286" fmla="*/ 8354780 w 8613217"/>
                <a:gd name="connsiteY286" fmla="*/ 4830886 h 6281670"/>
                <a:gd name="connsiteX287" fmla="*/ 8579567 w 8613217"/>
                <a:gd name="connsiteY287" fmla="*/ 4409580 h 6281670"/>
                <a:gd name="connsiteX288" fmla="*/ 8613217 w 8613217"/>
                <a:gd name="connsiteY288" fmla="*/ 4250076 h 6281670"/>
                <a:gd name="connsiteX289" fmla="*/ 8613217 w 8613217"/>
                <a:gd name="connsiteY289" fmla="*/ 4196235 h 6281670"/>
                <a:gd name="connsiteX290" fmla="*/ 8420062 w 8613217"/>
                <a:gd name="connsiteY290" fmla="*/ 4211041 h 6281670"/>
                <a:gd name="connsiteX291" fmla="*/ 4571776 w 8613217"/>
                <a:gd name="connsiteY291" fmla="*/ 915970 h 6281670"/>
                <a:gd name="connsiteX292" fmla="*/ 4583890 w 8613217"/>
                <a:gd name="connsiteY292" fmla="*/ 888377 h 6281670"/>
                <a:gd name="connsiteX293" fmla="*/ 4571776 w 8613217"/>
                <a:gd name="connsiteY293" fmla="*/ 915970 h 6281670"/>
                <a:gd name="connsiteX294" fmla="*/ 2362948 w 8613217"/>
                <a:gd name="connsiteY294" fmla="*/ 965100 h 6281670"/>
                <a:gd name="connsiteX295" fmla="*/ 2363621 w 8613217"/>
                <a:gd name="connsiteY295" fmla="*/ 962408 h 6281670"/>
                <a:gd name="connsiteX296" fmla="*/ 2368332 w 8613217"/>
                <a:gd name="connsiteY296" fmla="*/ 967119 h 6281670"/>
                <a:gd name="connsiteX297" fmla="*/ 2362948 w 8613217"/>
                <a:gd name="connsiteY297" fmla="*/ 965100 h 6281670"/>
                <a:gd name="connsiteX298" fmla="*/ 2435633 w 8613217"/>
                <a:gd name="connsiteY298" fmla="*/ 1055284 h 6281670"/>
                <a:gd name="connsiteX299" fmla="*/ 2426211 w 8613217"/>
                <a:gd name="connsiteY299" fmla="*/ 1053265 h 6281670"/>
                <a:gd name="connsiteX300" fmla="*/ 2370351 w 8613217"/>
                <a:gd name="connsiteY300" fmla="*/ 968465 h 6281670"/>
                <a:gd name="connsiteX301" fmla="*/ 2432268 w 8613217"/>
                <a:gd name="connsiteY301" fmla="*/ 1045862 h 6281670"/>
                <a:gd name="connsiteX302" fmla="*/ 2435633 w 8613217"/>
                <a:gd name="connsiteY302" fmla="*/ 1055284 h 6281670"/>
                <a:gd name="connsiteX303" fmla="*/ 695895 w 8613217"/>
                <a:gd name="connsiteY303" fmla="*/ 1016922 h 6281670"/>
                <a:gd name="connsiteX304" fmla="*/ 692530 w 8613217"/>
                <a:gd name="connsiteY304" fmla="*/ 1005481 h 6281670"/>
                <a:gd name="connsiteX305" fmla="*/ 695895 w 8613217"/>
                <a:gd name="connsiteY305" fmla="*/ 1016922 h 6281670"/>
                <a:gd name="connsiteX306" fmla="*/ 4511205 w 8613217"/>
                <a:gd name="connsiteY306" fmla="*/ 6014042 h 6281670"/>
                <a:gd name="connsiteX307" fmla="*/ 4537452 w 8613217"/>
                <a:gd name="connsiteY307" fmla="*/ 5944049 h 6281670"/>
                <a:gd name="connsiteX308" fmla="*/ 4511205 w 8613217"/>
                <a:gd name="connsiteY308" fmla="*/ 6014042 h 6281670"/>
                <a:gd name="connsiteX309" fmla="*/ 4750797 w 8613217"/>
                <a:gd name="connsiteY309" fmla="*/ 5917128 h 6281670"/>
                <a:gd name="connsiteX310" fmla="*/ 4741375 w 8613217"/>
                <a:gd name="connsiteY310" fmla="*/ 5939338 h 6281670"/>
                <a:gd name="connsiteX311" fmla="*/ 4732626 w 8613217"/>
                <a:gd name="connsiteY311" fmla="*/ 5935300 h 6281670"/>
                <a:gd name="connsiteX312" fmla="*/ 4727915 w 8613217"/>
                <a:gd name="connsiteY312" fmla="*/ 5907706 h 6281670"/>
                <a:gd name="connsiteX313" fmla="*/ 4750797 w 8613217"/>
                <a:gd name="connsiteY313" fmla="*/ 5875402 h 6281670"/>
                <a:gd name="connsiteX314" fmla="*/ 4750797 w 8613217"/>
                <a:gd name="connsiteY314" fmla="*/ 5917128 h 6281670"/>
                <a:gd name="connsiteX315" fmla="*/ 4875978 w 8613217"/>
                <a:gd name="connsiteY315" fmla="*/ 5457461 h 6281670"/>
                <a:gd name="connsiteX316" fmla="*/ 4616868 w 8613217"/>
                <a:gd name="connsiteY316" fmla="*/ 5877421 h 6281670"/>
                <a:gd name="connsiteX317" fmla="*/ 4562354 w 8613217"/>
                <a:gd name="connsiteY317" fmla="*/ 5884824 h 6281670"/>
                <a:gd name="connsiteX318" fmla="*/ 4880015 w 8613217"/>
                <a:gd name="connsiteY318" fmla="*/ 5419772 h 6281670"/>
                <a:gd name="connsiteX319" fmla="*/ 4875978 w 8613217"/>
                <a:gd name="connsiteY319" fmla="*/ 5457461 h 6281670"/>
                <a:gd name="connsiteX320" fmla="*/ 5020675 w 8613217"/>
                <a:gd name="connsiteY320" fmla="*/ 5141145 h 6281670"/>
                <a:gd name="connsiteX321" fmla="*/ 4989717 w 8613217"/>
                <a:gd name="connsiteY321" fmla="*/ 5179506 h 6281670"/>
                <a:gd name="connsiteX322" fmla="*/ 4445922 w 8613217"/>
                <a:gd name="connsiteY322" fmla="*/ 5878767 h 6281670"/>
                <a:gd name="connsiteX323" fmla="*/ 4415637 w 8613217"/>
                <a:gd name="connsiteY323" fmla="*/ 5953471 h 6281670"/>
                <a:gd name="connsiteX324" fmla="*/ 4357085 w 8613217"/>
                <a:gd name="connsiteY324" fmla="*/ 6075286 h 6281670"/>
                <a:gd name="connsiteX325" fmla="*/ 4338240 w 8613217"/>
                <a:gd name="connsiteY325" fmla="*/ 6125762 h 6281670"/>
                <a:gd name="connsiteX326" fmla="*/ 4322761 w 8613217"/>
                <a:gd name="connsiteY326" fmla="*/ 6080671 h 6281670"/>
                <a:gd name="connsiteX327" fmla="*/ 4306609 w 8613217"/>
                <a:gd name="connsiteY327" fmla="*/ 6061826 h 6281670"/>
                <a:gd name="connsiteX328" fmla="*/ 4295168 w 8613217"/>
                <a:gd name="connsiteY328" fmla="*/ 6082689 h 6281670"/>
                <a:gd name="connsiteX329" fmla="*/ 4292475 w 8613217"/>
                <a:gd name="connsiteY329" fmla="*/ 6112302 h 6281670"/>
                <a:gd name="connsiteX330" fmla="*/ 4277669 w 8613217"/>
                <a:gd name="connsiteY330" fmla="*/ 6097496 h 6281670"/>
                <a:gd name="connsiteX331" fmla="*/ 4183447 w 8613217"/>
                <a:gd name="connsiteY331" fmla="*/ 5282478 h 6281670"/>
                <a:gd name="connsiteX332" fmla="*/ 4412945 w 8613217"/>
                <a:gd name="connsiteY332" fmla="*/ 4743394 h 6281670"/>
                <a:gd name="connsiteX333" fmla="*/ 5036828 w 8613217"/>
                <a:gd name="connsiteY333" fmla="*/ 3935106 h 6281670"/>
                <a:gd name="connsiteX334" fmla="*/ 5054999 w 8613217"/>
                <a:gd name="connsiteY334" fmla="*/ 3966064 h 6281670"/>
                <a:gd name="connsiteX335" fmla="*/ 5020675 w 8613217"/>
                <a:gd name="connsiteY33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635518 w 8613217"/>
                <a:gd name="connsiteY209" fmla="*/ 3164506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282324 w 8613217"/>
                <a:gd name="connsiteY210" fmla="*/ 3670118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553150 w 8613217"/>
                <a:gd name="connsiteY208" fmla="*/ 3130187 h 6281670"/>
                <a:gd name="connsiteX209" fmla="*/ 3282324 w 8613217"/>
                <a:gd name="connsiteY209" fmla="*/ 3670118 h 6281670"/>
                <a:gd name="connsiteX210" fmla="*/ 3580428 w 8613217"/>
                <a:gd name="connsiteY210" fmla="*/ 4087880 h 6281670"/>
                <a:gd name="connsiteX211" fmla="*/ 3776274 w 8613217"/>
                <a:gd name="connsiteY211" fmla="*/ 4626290 h 6281670"/>
                <a:gd name="connsiteX212" fmla="*/ 3813963 w 8613217"/>
                <a:gd name="connsiteY212" fmla="*/ 4802619 h 6281670"/>
                <a:gd name="connsiteX213" fmla="*/ 3811944 w 8613217"/>
                <a:gd name="connsiteY213" fmla="*/ 5407658 h 6281670"/>
                <a:gd name="connsiteX214" fmla="*/ 3881265 w 8613217"/>
                <a:gd name="connsiteY214" fmla="*/ 5874056 h 6281670"/>
                <a:gd name="connsiteX215" fmla="*/ 3879919 w 8613217"/>
                <a:gd name="connsiteY215" fmla="*/ 5898957 h 6281670"/>
                <a:gd name="connsiteX216" fmla="*/ 3757430 w 8613217"/>
                <a:gd name="connsiteY216" fmla="*/ 5946068 h 6281670"/>
                <a:gd name="connsiteX217" fmla="*/ 3743970 w 8613217"/>
                <a:gd name="connsiteY217" fmla="*/ 6053750 h 6281670"/>
                <a:gd name="connsiteX218" fmla="*/ 3803195 w 8613217"/>
                <a:gd name="connsiteY218" fmla="*/ 6092112 h 6281670"/>
                <a:gd name="connsiteX219" fmla="*/ 3896071 w 8613217"/>
                <a:gd name="connsiteY219" fmla="*/ 6023464 h 6281670"/>
                <a:gd name="connsiteX220" fmla="*/ 3920972 w 8613217"/>
                <a:gd name="connsiteY220" fmla="*/ 5996544 h 6281670"/>
                <a:gd name="connsiteX221" fmla="*/ 3918953 w 8613217"/>
                <a:gd name="connsiteY221" fmla="*/ 6053077 h 6281670"/>
                <a:gd name="connsiteX222" fmla="*/ 3931741 w 8613217"/>
                <a:gd name="connsiteY222" fmla="*/ 6077978 h 6281670"/>
                <a:gd name="connsiteX223" fmla="*/ 3951931 w 8613217"/>
                <a:gd name="connsiteY223" fmla="*/ 6055769 h 6281670"/>
                <a:gd name="connsiteX224" fmla="*/ 3972121 w 8613217"/>
                <a:gd name="connsiteY224" fmla="*/ 5988468 h 6281670"/>
                <a:gd name="connsiteX225" fmla="*/ 3994331 w 8613217"/>
                <a:gd name="connsiteY225" fmla="*/ 5968277 h 6281670"/>
                <a:gd name="connsiteX226" fmla="*/ 4005099 w 8613217"/>
                <a:gd name="connsiteY226" fmla="*/ 5995198 h 6281670"/>
                <a:gd name="connsiteX227" fmla="*/ 4071054 w 8613217"/>
                <a:gd name="connsiteY227" fmla="*/ 6040290 h 6281670"/>
                <a:gd name="connsiteX228" fmla="*/ 4100667 w 8613217"/>
                <a:gd name="connsiteY228" fmla="*/ 6026829 h 6281670"/>
                <a:gd name="connsiteX229" fmla="*/ 4110089 w 8613217"/>
                <a:gd name="connsiteY229" fmla="*/ 5993179 h 6281670"/>
                <a:gd name="connsiteX230" fmla="*/ 4124895 w 8613217"/>
                <a:gd name="connsiteY230" fmla="*/ 6032214 h 6281670"/>
                <a:gd name="connsiteX231" fmla="*/ 4117492 w 8613217"/>
                <a:gd name="connsiteY231" fmla="*/ 6106918 h 6281670"/>
                <a:gd name="connsiteX232" fmla="*/ 4080476 w 8613217"/>
                <a:gd name="connsiteY232" fmla="*/ 6141242 h 6281670"/>
                <a:gd name="connsiteX233" fmla="*/ 4176717 w 8613217"/>
                <a:gd name="connsiteY233" fmla="*/ 6189025 h 6281670"/>
                <a:gd name="connsiteX234" fmla="*/ 4170660 w 8613217"/>
                <a:gd name="connsiteY234" fmla="*/ 6271133 h 6281670"/>
                <a:gd name="connsiteX235" fmla="*/ 4195562 w 8613217"/>
                <a:gd name="connsiteY235" fmla="*/ 6277863 h 6281670"/>
                <a:gd name="connsiteX236" fmla="*/ 4261517 w 8613217"/>
                <a:gd name="connsiteY236" fmla="*/ 6267768 h 6281670"/>
                <a:gd name="connsiteX237" fmla="*/ 4289784 w 8613217"/>
                <a:gd name="connsiteY237" fmla="*/ 6247578 h 6281670"/>
                <a:gd name="connsiteX238" fmla="*/ 4295840 w 8613217"/>
                <a:gd name="connsiteY238" fmla="*/ 6204505 h 6281670"/>
                <a:gd name="connsiteX239" fmla="*/ 4305936 w 8613217"/>
                <a:gd name="connsiteY239" fmla="*/ 6182969 h 6281670"/>
                <a:gd name="connsiteX240" fmla="*/ 4324107 w 8613217"/>
                <a:gd name="connsiteY240" fmla="*/ 6199794 h 6281670"/>
                <a:gd name="connsiteX241" fmla="*/ 4336894 w 8613217"/>
                <a:gd name="connsiteY241" fmla="*/ 6230752 h 6281670"/>
                <a:gd name="connsiteX242" fmla="*/ 4342951 w 8613217"/>
                <a:gd name="connsiteY242" fmla="*/ 6226714 h 6281670"/>
                <a:gd name="connsiteX243" fmla="*/ 4369872 w 8613217"/>
                <a:gd name="connsiteY243" fmla="*/ 6185660 h 6281670"/>
                <a:gd name="connsiteX244" fmla="*/ 4382659 w 8613217"/>
                <a:gd name="connsiteY244" fmla="*/ 6234791 h 6281670"/>
                <a:gd name="connsiteX245" fmla="*/ 4406888 w 8613217"/>
                <a:gd name="connsiteY245" fmla="*/ 6265749 h 6281670"/>
                <a:gd name="connsiteX246" fmla="*/ 4484284 w 8613217"/>
                <a:gd name="connsiteY246" fmla="*/ 6275171 h 6281670"/>
                <a:gd name="connsiteX247" fmla="*/ 4499090 w 8613217"/>
                <a:gd name="connsiteY247" fmla="*/ 6272479 h 6281670"/>
                <a:gd name="connsiteX248" fmla="*/ 4512551 w 8613217"/>
                <a:gd name="connsiteY248" fmla="*/ 6181622 h 6281670"/>
                <a:gd name="connsiteX249" fmla="*/ 4572449 w 8613217"/>
                <a:gd name="connsiteY249" fmla="*/ 6153356 h 6281670"/>
                <a:gd name="connsiteX250" fmla="*/ 4575814 w 8613217"/>
                <a:gd name="connsiteY250" fmla="*/ 6127781 h 6281670"/>
                <a:gd name="connsiteX251" fmla="*/ 4538125 w 8613217"/>
                <a:gd name="connsiteY251" fmla="*/ 6076633 h 6281670"/>
                <a:gd name="connsiteX252" fmla="*/ 4536779 w 8613217"/>
                <a:gd name="connsiteY252" fmla="*/ 6042309 h 6281670"/>
                <a:gd name="connsiteX253" fmla="*/ 4573122 w 8613217"/>
                <a:gd name="connsiteY253" fmla="*/ 6032214 h 6281670"/>
                <a:gd name="connsiteX254" fmla="*/ 4637731 w 8613217"/>
                <a:gd name="connsiteY254" fmla="*/ 6051058 h 6281670"/>
                <a:gd name="connsiteX255" fmla="*/ 4665997 w 8613217"/>
                <a:gd name="connsiteY255" fmla="*/ 6029522 h 6281670"/>
                <a:gd name="connsiteX256" fmla="*/ 4665997 w 8613217"/>
                <a:gd name="connsiteY256" fmla="*/ 5985776 h 6281670"/>
                <a:gd name="connsiteX257" fmla="*/ 4681477 w 8613217"/>
                <a:gd name="connsiteY257" fmla="*/ 5966931 h 6281670"/>
                <a:gd name="connsiteX258" fmla="*/ 4701667 w 8613217"/>
                <a:gd name="connsiteY258" fmla="*/ 5981065 h 6281670"/>
                <a:gd name="connsiteX259" fmla="*/ 4724550 w 8613217"/>
                <a:gd name="connsiteY259" fmla="*/ 6054423 h 6281670"/>
                <a:gd name="connsiteX260" fmla="*/ 4743394 w 8613217"/>
                <a:gd name="connsiteY260" fmla="*/ 6073268 h 6281670"/>
                <a:gd name="connsiteX261" fmla="*/ 4752143 w 8613217"/>
                <a:gd name="connsiteY261" fmla="*/ 6050385 h 6281670"/>
                <a:gd name="connsiteX262" fmla="*/ 4752143 w 8613217"/>
                <a:gd name="connsiteY262" fmla="*/ 5996544 h 6281670"/>
                <a:gd name="connsiteX263" fmla="*/ 4800600 w 8613217"/>
                <a:gd name="connsiteY263" fmla="*/ 6046347 h 6281670"/>
                <a:gd name="connsiteX264" fmla="*/ 4859825 w 8613217"/>
                <a:gd name="connsiteY264" fmla="*/ 6088747 h 6281670"/>
                <a:gd name="connsiteX265" fmla="*/ 4932511 w 8613217"/>
                <a:gd name="connsiteY265" fmla="*/ 6036252 h 6281670"/>
                <a:gd name="connsiteX266" fmla="*/ 4919050 w 8613217"/>
                <a:gd name="connsiteY266" fmla="*/ 5940011 h 6281670"/>
                <a:gd name="connsiteX267" fmla="*/ 4830213 w 8613217"/>
                <a:gd name="connsiteY267" fmla="*/ 5933281 h 6281670"/>
                <a:gd name="connsiteX268" fmla="*/ 4779064 w 8613217"/>
                <a:gd name="connsiteY268" fmla="*/ 5876074 h 6281670"/>
                <a:gd name="connsiteX269" fmla="*/ 4778391 w 8613217"/>
                <a:gd name="connsiteY269" fmla="*/ 5829637 h 6281670"/>
                <a:gd name="connsiteX270" fmla="*/ 5091342 w 8613217"/>
                <a:gd name="connsiteY270" fmla="*/ 5236712 h 6281670"/>
                <a:gd name="connsiteX271" fmla="*/ 5116243 w 8613217"/>
                <a:gd name="connsiteY271" fmla="*/ 5202389 h 6281670"/>
                <a:gd name="connsiteX272" fmla="*/ 5269690 w 8613217"/>
                <a:gd name="connsiteY272" fmla="*/ 5086631 h 6281670"/>
                <a:gd name="connsiteX273" fmla="*/ 5744837 w 8613217"/>
                <a:gd name="connsiteY273" fmla="*/ 4795889 h 6281670"/>
                <a:gd name="connsiteX274" fmla="*/ 5814830 w 8613217"/>
                <a:gd name="connsiteY274" fmla="*/ 4775699 h 6281670"/>
                <a:gd name="connsiteX275" fmla="*/ 6103553 w 8613217"/>
                <a:gd name="connsiteY275" fmla="*/ 4765603 h 6281670"/>
                <a:gd name="connsiteX276" fmla="*/ 7086824 w 8613217"/>
                <a:gd name="connsiteY276" fmla="*/ 4811369 h 6281670"/>
                <a:gd name="connsiteX277" fmla="*/ 7489959 w 8613217"/>
                <a:gd name="connsiteY277" fmla="*/ 4805311 h 6281670"/>
                <a:gd name="connsiteX278" fmla="*/ 7516880 w 8613217"/>
                <a:gd name="connsiteY278" fmla="*/ 4801946 h 6281670"/>
                <a:gd name="connsiteX279" fmla="*/ 7536397 w 8613217"/>
                <a:gd name="connsiteY279" fmla="*/ 4800600 h 6281670"/>
                <a:gd name="connsiteX280" fmla="*/ 7619850 w 8613217"/>
                <a:gd name="connsiteY280" fmla="*/ 4791178 h 6281670"/>
                <a:gd name="connsiteX281" fmla="*/ 7661577 w 8613217"/>
                <a:gd name="connsiteY281" fmla="*/ 4813388 h 6281670"/>
                <a:gd name="connsiteX282" fmla="*/ 7920014 w 8613217"/>
                <a:gd name="connsiteY282" fmla="*/ 5004523 h 6281670"/>
                <a:gd name="connsiteX283" fmla="*/ 8354780 w 8613217"/>
                <a:gd name="connsiteY283" fmla="*/ 4830886 h 6281670"/>
                <a:gd name="connsiteX284" fmla="*/ 8579567 w 8613217"/>
                <a:gd name="connsiteY284" fmla="*/ 4409580 h 6281670"/>
                <a:gd name="connsiteX285" fmla="*/ 8613217 w 8613217"/>
                <a:gd name="connsiteY285" fmla="*/ 4250076 h 6281670"/>
                <a:gd name="connsiteX286" fmla="*/ 8613217 w 8613217"/>
                <a:gd name="connsiteY286" fmla="*/ 4196235 h 6281670"/>
                <a:gd name="connsiteX287" fmla="*/ 8420062 w 8613217"/>
                <a:gd name="connsiteY287" fmla="*/ 4211041 h 6281670"/>
                <a:gd name="connsiteX288" fmla="*/ 4571776 w 8613217"/>
                <a:gd name="connsiteY288" fmla="*/ 915970 h 6281670"/>
                <a:gd name="connsiteX289" fmla="*/ 4583890 w 8613217"/>
                <a:gd name="connsiteY289" fmla="*/ 888377 h 6281670"/>
                <a:gd name="connsiteX290" fmla="*/ 4571776 w 8613217"/>
                <a:gd name="connsiteY290" fmla="*/ 915970 h 6281670"/>
                <a:gd name="connsiteX291" fmla="*/ 2362948 w 8613217"/>
                <a:gd name="connsiteY291" fmla="*/ 965100 h 6281670"/>
                <a:gd name="connsiteX292" fmla="*/ 2363621 w 8613217"/>
                <a:gd name="connsiteY292" fmla="*/ 962408 h 6281670"/>
                <a:gd name="connsiteX293" fmla="*/ 2368332 w 8613217"/>
                <a:gd name="connsiteY293" fmla="*/ 967119 h 6281670"/>
                <a:gd name="connsiteX294" fmla="*/ 2362948 w 8613217"/>
                <a:gd name="connsiteY294" fmla="*/ 965100 h 6281670"/>
                <a:gd name="connsiteX295" fmla="*/ 2435633 w 8613217"/>
                <a:gd name="connsiteY295" fmla="*/ 1055284 h 6281670"/>
                <a:gd name="connsiteX296" fmla="*/ 2426211 w 8613217"/>
                <a:gd name="connsiteY296" fmla="*/ 1053265 h 6281670"/>
                <a:gd name="connsiteX297" fmla="*/ 2370351 w 8613217"/>
                <a:gd name="connsiteY297" fmla="*/ 968465 h 6281670"/>
                <a:gd name="connsiteX298" fmla="*/ 2432268 w 8613217"/>
                <a:gd name="connsiteY298" fmla="*/ 1045862 h 6281670"/>
                <a:gd name="connsiteX299" fmla="*/ 2435633 w 8613217"/>
                <a:gd name="connsiteY299" fmla="*/ 1055284 h 6281670"/>
                <a:gd name="connsiteX300" fmla="*/ 695895 w 8613217"/>
                <a:gd name="connsiteY300" fmla="*/ 1016922 h 6281670"/>
                <a:gd name="connsiteX301" fmla="*/ 692530 w 8613217"/>
                <a:gd name="connsiteY301" fmla="*/ 1005481 h 6281670"/>
                <a:gd name="connsiteX302" fmla="*/ 695895 w 8613217"/>
                <a:gd name="connsiteY302" fmla="*/ 1016922 h 6281670"/>
                <a:gd name="connsiteX303" fmla="*/ 4511205 w 8613217"/>
                <a:gd name="connsiteY303" fmla="*/ 6014042 h 6281670"/>
                <a:gd name="connsiteX304" fmla="*/ 4537452 w 8613217"/>
                <a:gd name="connsiteY304" fmla="*/ 5944049 h 6281670"/>
                <a:gd name="connsiteX305" fmla="*/ 4511205 w 8613217"/>
                <a:gd name="connsiteY305" fmla="*/ 6014042 h 6281670"/>
                <a:gd name="connsiteX306" fmla="*/ 4750797 w 8613217"/>
                <a:gd name="connsiteY306" fmla="*/ 5917128 h 6281670"/>
                <a:gd name="connsiteX307" fmla="*/ 4741375 w 8613217"/>
                <a:gd name="connsiteY307" fmla="*/ 5939338 h 6281670"/>
                <a:gd name="connsiteX308" fmla="*/ 4732626 w 8613217"/>
                <a:gd name="connsiteY308" fmla="*/ 5935300 h 6281670"/>
                <a:gd name="connsiteX309" fmla="*/ 4727915 w 8613217"/>
                <a:gd name="connsiteY309" fmla="*/ 5907706 h 6281670"/>
                <a:gd name="connsiteX310" fmla="*/ 4750797 w 8613217"/>
                <a:gd name="connsiteY310" fmla="*/ 5875402 h 6281670"/>
                <a:gd name="connsiteX311" fmla="*/ 4750797 w 8613217"/>
                <a:gd name="connsiteY311" fmla="*/ 5917128 h 6281670"/>
                <a:gd name="connsiteX312" fmla="*/ 4875978 w 8613217"/>
                <a:gd name="connsiteY312" fmla="*/ 5457461 h 6281670"/>
                <a:gd name="connsiteX313" fmla="*/ 4616868 w 8613217"/>
                <a:gd name="connsiteY313" fmla="*/ 5877421 h 6281670"/>
                <a:gd name="connsiteX314" fmla="*/ 4562354 w 8613217"/>
                <a:gd name="connsiteY314" fmla="*/ 5884824 h 6281670"/>
                <a:gd name="connsiteX315" fmla="*/ 4880015 w 8613217"/>
                <a:gd name="connsiteY315" fmla="*/ 5419772 h 6281670"/>
                <a:gd name="connsiteX316" fmla="*/ 4875978 w 8613217"/>
                <a:gd name="connsiteY316" fmla="*/ 5457461 h 6281670"/>
                <a:gd name="connsiteX317" fmla="*/ 5020675 w 8613217"/>
                <a:gd name="connsiteY317" fmla="*/ 5141145 h 6281670"/>
                <a:gd name="connsiteX318" fmla="*/ 4989717 w 8613217"/>
                <a:gd name="connsiteY318" fmla="*/ 5179506 h 6281670"/>
                <a:gd name="connsiteX319" fmla="*/ 4445922 w 8613217"/>
                <a:gd name="connsiteY319" fmla="*/ 5878767 h 6281670"/>
                <a:gd name="connsiteX320" fmla="*/ 4415637 w 8613217"/>
                <a:gd name="connsiteY320" fmla="*/ 5953471 h 6281670"/>
                <a:gd name="connsiteX321" fmla="*/ 4357085 w 8613217"/>
                <a:gd name="connsiteY321" fmla="*/ 6075286 h 6281670"/>
                <a:gd name="connsiteX322" fmla="*/ 4338240 w 8613217"/>
                <a:gd name="connsiteY322" fmla="*/ 6125762 h 6281670"/>
                <a:gd name="connsiteX323" fmla="*/ 4322761 w 8613217"/>
                <a:gd name="connsiteY323" fmla="*/ 6080671 h 6281670"/>
                <a:gd name="connsiteX324" fmla="*/ 4306609 w 8613217"/>
                <a:gd name="connsiteY324" fmla="*/ 6061826 h 6281670"/>
                <a:gd name="connsiteX325" fmla="*/ 4295168 w 8613217"/>
                <a:gd name="connsiteY325" fmla="*/ 6082689 h 6281670"/>
                <a:gd name="connsiteX326" fmla="*/ 4292475 w 8613217"/>
                <a:gd name="connsiteY326" fmla="*/ 6112302 h 6281670"/>
                <a:gd name="connsiteX327" fmla="*/ 4277669 w 8613217"/>
                <a:gd name="connsiteY327" fmla="*/ 6097496 h 6281670"/>
                <a:gd name="connsiteX328" fmla="*/ 4183447 w 8613217"/>
                <a:gd name="connsiteY328" fmla="*/ 5282478 h 6281670"/>
                <a:gd name="connsiteX329" fmla="*/ 4412945 w 8613217"/>
                <a:gd name="connsiteY329" fmla="*/ 4743394 h 6281670"/>
                <a:gd name="connsiteX330" fmla="*/ 5036828 w 8613217"/>
                <a:gd name="connsiteY330" fmla="*/ 3935106 h 6281670"/>
                <a:gd name="connsiteX331" fmla="*/ 5054999 w 8613217"/>
                <a:gd name="connsiteY331" fmla="*/ 3966064 h 6281670"/>
                <a:gd name="connsiteX332" fmla="*/ 5020675 w 8613217"/>
                <a:gd name="connsiteY33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40738 w 8613217"/>
                <a:gd name="connsiteY184" fmla="*/ 2972025 h 6281670"/>
                <a:gd name="connsiteX185" fmla="*/ 2266034 w 8613217"/>
                <a:gd name="connsiteY185" fmla="*/ 2967313 h 6281670"/>
                <a:gd name="connsiteX186" fmla="*/ 1817807 w 8613217"/>
                <a:gd name="connsiteY186" fmla="*/ 3025866 h 6281670"/>
                <a:gd name="connsiteX187" fmla="*/ 1007500 w 8613217"/>
                <a:gd name="connsiteY187" fmla="*/ 3309877 h 6281670"/>
                <a:gd name="connsiteX188" fmla="*/ 960389 w 8613217"/>
                <a:gd name="connsiteY188" fmla="*/ 3293725 h 6281670"/>
                <a:gd name="connsiteX189" fmla="*/ 446207 w 8613217"/>
                <a:gd name="connsiteY189" fmla="*/ 3134221 h 6281670"/>
                <a:gd name="connsiteX190" fmla="*/ 217383 w 8613217"/>
                <a:gd name="connsiteY190" fmla="*/ 3227096 h 6281670"/>
                <a:gd name="connsiteX191" fmla="*/ 0 w 8613217"/>
                <a:gd name="connsiteY191" fmla="*/ 3236518 h 6281670"/>
                <a:gd name="connsiteX192" fmla="*/ 0 w 8613217"/>
                <a:gd name="connsiteY192" fmla="*/ 3330740 h 6281670"/>
                <a:gd name="connsiteX193" fmla="*/ 9422 w 8613217"/>
                <a:gd name="connsiteY193" fmla="*/ 3346892 h 6281670"/>
                <a:gd name="connsiteX194" fmla="*/ 255072 w 8613217"/>
                <a:gd name="connsiteY194" fmla="*/ 3717723 h 6281670"/>
                <a:gd name="connsiteX195" fmla="*/ 747044 w 8613217"/>
                <a:gd name="connsiteY195" fmla="*/ 3826078 h 6281670"/>
                <a:gd name="connsiteX196" fmla="*/ 1016249 w 8613217"/>
                <a:gd name="connsiteY196" fmla="*/ 3490244 h 6281670"/>
                <a:gd name="connsiteX197" fmla="*/ 981253 w 8613217"/>
                <a:gd name="connsiteY197" fmla="*/ 3461305 h 6281670"/>
                <a:gd name="connsiteX198" fmla="*/ 563312 w 8613217"/>
                <a:gd name="connsiteY198" fmla="*/ 3490917 h 6281670"/>
                <a:gd name="connsiteX199" fmla="*/ 390347 w 8613217"/>
                <a:gd name="connsiteY199" fmla="*/ 3460632 h 6281670"/>
                <a:gd name="connsiteX200" fmla="*/ 489953 w 8613217"/>
                <a:gd name="connsiteY200" fmla="*/ 3463997 h 6281670"/>
                <a:gd name="connsiteX201" fmla="*/ 903183 w 8613217"/>
                <a:gd name="connsiteY201" fmla="*/ 3408137 h 6281670"/>
                <a:gd name="connsiteX202" fmla="*/ 1043170 w 8613217"/>
                <a:gd name="connsiteY202" fmla="*/ 3372467 h 6281670"/>
                <a:gd name="connsiteX203" fmla="*/ 1508895 w 8613217"/>
                <a:gd name="connsiteY203" fmla="*/ 3218347 h 6281670"/>
                <a:gd name="connsiteX204" fmla="*/ 1912029 w 8613217"/>
                <a:gd name="connsiteY204" fmla="*/ 3101243 h 6281670"/>
                <a:gd name="connsiteX205" fmla="*/ 1912029 w 8613217"/>
                <a:gd name="connsiteY205" fmla="*/ 3101243 h 6281670"/>
                <a:gd name="connsiteX206" fmla="*/ 2113933 w 8613217"/>
                <a:gd name="connsiteY206" fmla="*/ 3072976 h 6281670"/>
                <a:gd name="connsiteX207" fmla="*/ 2553150 w 8613217"/>
                <a:gd name="connsiteY207" fmla="*/ 3130187 h 6281670"/>
                <a:gd name="connsiteX208" fmla="*/ 3282324 w 8613217"/>
                <a:gd name="connsiteY208" fmla="*/ 3670118 h 6281670"/>
                <a:gd name="connsiteX209" fmla="*/ 3580428 w 8613217"/>
                <a:gd name="connsiteY209" fmla="*/ 4087880 h 6281670"/>
                <a:gd name="connsiteX210" fmla="*/ 3776274 w 8613217"/>
                <a:gd name="connsiteY210" fmla="*/ 4626290 h 6281670"/>
                <a:gd name="connsiteX211" fmla="*/ 3813963 w 8613217"/>
                <a:gd name="connsiteY211" fmla="*/ 4802619 h 6281670"/>
                <a:gd name="connsiteX212" fmla="*/ 3811944 w 8613217"/>
                <a:gd name="connsiteY212" fmla="*/ 5407658 h 6281670"/>
                <a:gd name="connsiteX213" fmla="*/ 3881265 w 8613217"/>
                <a:gd name="connsiteY213" fmla="*/ 5874056 h 6281670"/>
                <a:gd name="connsiteX214" fmla="*/ 3879919 w 8613217"/>
                <a:gd name="connsiteY214" fmla="*/ 5898957 h 6281670"/>
                <a:gd name="connsiteX215" fmla="*/ 3757430 w 8613217"/>
                <a:gd name="connsiteY215" fmla="*/ 5946068 h 6281670"/>
                <a:gd name="connsiteX216" fmla="*/ 3743970 w 8613217"/>
                <a:gd name="connsiteY216" fmla="*/ 6053750 h 6281670"/>
                <a:gd name="connsiteX217" fmla="*/ 3803195 w 8613217"/>
                <a:gd name="connsiteY217" fmla="*/ 6092112 h 6281670"/>
                <a:gd name="connsiteX218" fmla="*/ 3896071 w 8613217"/>
                <a:gd name="connsiteY218" fmla="*/ 6023464 h 6281670"/>
                <a:gd name="connsiteX219" fmla="*/ 3920972 w 8613217"/>
                <a:gd name="connsiteY219" fmla="*/ 5996544 h 6281670"/>
                <a:gd name="connsiteX220" fmla="*/ 3918953 w 8613217"/>
                <a:gd name="connsiteY220" fmla="*/ 6053077 h 6281670"/>
                <a:gd name="connsiteX221" fmla="*/ 3931741 w 8613217"/>
                <a:gd name="connsiteY221" fmla="*/ 6077978 h 6281670"/>
                <a:gd name="connsiteX222" fmla="*/ 3951931 w 8613217"/>
                <a:gd name="connsiteY222" fmla="*/ 6055769 h 6281670"/>
                <a:gd name="connsiteX223" fmla="*/ 3972121 w 8613217"/>
                <a:gd name="connsiteY223" fmla="*/ 5988468 h 6281670"/>
                <a:gd name="connsiteX224" fmla="*/ 3994331 w 8613217"/>
                <a:gd name="connsiteY224" fmla="*/ 5968277 h 6281670"/>
                <a:gd name="connsiteX225" fmla="*/ 4005099 w 8613217"/>
                <a:gd name="connsiteY225" fmla="*/ 5995198 h 6281670"/>
                <a:gd name="connsiteX226" fmla="*/ 4071054 w 8613217"/>
                <a:gd name="connsiteY226" fmla="*/ 6040290 h 6281670"/>
                <a:gd name="connsiteX227" fmla="*/ 4100667 w 8613217"/>
                <a:gd name="connsiteY227" fmla="*/ 6026829 h 6281670"/>
                <a:gd name="connsiteX228" fmla="*/ 4110089 w 8613217"/>
                <a:gd name="connsiteY228" fmla="*/ 5993179 h 6281670"/>
                <a:gd name="connsiteX229" fmla="*/ 4124895 w 8613217"/>
                <a:gd name="connsiteY229" fmla="*/ 6032214 h 6281670"/>
                <a:gd name="connsiteX230" fmla="*/ 4117492 w 8613217"/>
                <a:gd name="connsiteY230" fmla="*/ 6106918 h 6281670"/>
                <a:gd name="connsiteX231" fmla="*/ 4080476 w 8613217"/>
                <a:gd name="connsiteY231" fmla="*/ 6141242 h 6281670"/>
                <a:gd name="connsiteX232" fmla="*/ 4176717 w 8613217"/>
                <a:gd name="connsiteY232" fmla="*/ 6189025 h 6281670"/>
                <a:gd name="connsiteX233" fmla="*/ 4170660 w 8613217"/>
                <a:gd name="connsiteY233" fmla="*/ 6271133 h 6281670"/>
                <a:gd name="connsiteX234" fmla="*/ 4195562 w 8613217"/>
                <a:gd name="connsiteY234" fmla="*/ 6277863 h 6281670"/>
                <a:gd name="connsiteX235" fmla="*/ 4261517 w 8613217"/>
                <a:gd name="connsiteY235" fmla="*/ 6267768 h 6281670"/>
                <a:gd name="connsiteX236" fmla="*/ 4289784 w 8613217"/>
                <a:gd name="connsiteY236" fmla="*/ 6247578 h 6281670"/>
                <a:gd name="connsiteX237" fmla="*/ 4295840 w 8613217"/>
                <a:gd name="connsiteY237" fmla="*/ 6204505 h 6281670"/>
                <a:gd name="connsiteX238" fmla="*/ 4305936 w 8613217"/>
                <a:gd name="connsiteY238" fmla="*/ 6182969 h 6281670"/>
                <a:gd name="connsiteX239" fmla="*/ 4324107 w 8613217"/>
                <a:gd name="connsiteY239" fmla="*/ 6199794 h 6281670"/>
                <a:gd name="connsiteX240" fmla="*/ 4336894 w 8613217"/>
                <a:gd name="connsiteY240" fmla="*/ 6230752 h 6281670"/>
                <a:gd name="connsiteX241" fmla="*/ 4342951 w 8613217"/>
                <a:gd name="connsiteY241" fmla="*/ 6226714 h 6281670"/>
                <a:gd name="connsiteX242" fmla="*/ 4369872 w 8613217"/>
                <a:gd name="connsiteY242" fmla="*/ 6185660 h 6281670"/>
                <a:gd name="connsiteX243" fmla="*/ 4382659 w 8613217"/>
                <a:gd name="connsiteY243" fmla="*/ 6234791 h 6281670"/>
                <a:gd name="connsiteX244" fmla="*/ 4406888 w 8613217"/>
                <a:gd name="connsiteY244" fmla="*/ 6265749 h 6281670"/>
                <a:gd name="connsiteX245" fmla="*/ 4484284 w 8613217"/>
                <a:gd name="connsiteY245" fmla="*/ 6275171 h 6281670"/>
                <a:gd name="connsiteX246" fmla="*/ 4499090 w 8613217"/>
                <a:gd name="connsiteY246" fmla="*/ 6272479 h 6281670"/>
                <a:gd name="connsiteX247" fmla="*/ 4512551 w 8613217"/>
                <a:gd name="connsiteY247" fmla="*/ 6181622 h 6281670"/>
                <a:gd name="connsiteX248" fmla="*/ 4572449 w 8613217"/>
                <a:gd name="connsiteY248" fmla="*/ 6153356 h 6281670"/>
                <a:gd name="connsiteX249" fmla="*/ 4575814 w 8613217"/>
                <a:gd name="connsiteY249" fmla="*/ 6127781 h 6281670"/>
                <a:gd name="connsiteX250" fmla="*/ 4538125 w 8613217"/>
                <a:gd name="connsiteY250" fmla="*/ 6076633 h 6281670"/>
                <a:gd name="connsiteX251" fmla="*/ 4536779 w 8613217"/>
                <a:gd name="connsiteY251" fmla="*/ 6042309 h 6281670"/>
                <a:gd name="connsiteX252" fmla="*/ 4573122 w 8613217"/>
                <a:gd name="connsiteY252" fmla="*/ 6032214 h 6281670"/>
                <a:gd name="connsiteX253" fmla="*/ 4637731 w 8613217"/>
                <a:gd name="connsiteY253" fmla="*/ 6051058 h 6281670"/>
                <a:gd name="connsiteX254" fmla="*/ 4665997 w 8613217"/>
                <a:gd name="connsiteY254" fmla="*/ 6029522 h 6281670"/>
                <a:gd name="connsiteX255" fmla="*/ 4665997 w 8613217"/>
                <a:gd name="connsiteY255" fmla="*/ 5985776 h 6281670"/>
                <a:gd name="connsiteX256" fmla="*/ 4681477 w 8613217"/>
                <a:gd name="connsiteY256" fmla="*/ 5966931 h 6281670"/>
                <a:gd name="connsiteX257" fmla="*/ 4701667 w 8613217"/>
                <a:gd name="connsiteY257" fmla="*/ 5981065 h 6281670"/>
                <a:gd name="connsiteX258" fmla="*/ 4724550 w 8613217"/>
                <a:gd name="connsiteY258" fmla="*/ 6054423 h 6281670"/>
                <a:gd name="connsiteX259" fmla="*/ 4743394 w 8613217"/>
                <a:gd name="connsiteY259" fmla="*/ 6073268 h 6281670"/>
                <a:gd name="connsiteX260" fmla="*/ 4752143 w 8613217"/>
                <a:gd name="connsiteY260" fmla="*/ 6050385 h 6281670"/>
                <a:gd name="connsiteX261" fmla="*/ 4752143 w 8613217"/>
                <a:gd name="connsiteY261" fmla="*/ 5996544 h 6281670"/>
                <a:gd name="connsiteX262" fmla="*/ 4800600 w 8613217"/>
                <a:gd name="connsiteY262" fmla="*/ 6046347 h 6281670"/>
                <a:gd name="connsiteX263" fmla="*/ 4859825 w 8613217"/>
                <a:gd name="connsiteY263" fmla="*/ 6088747 h 6281670"/>
                <a:gd name="connsiteX264" fmla="*/ 4932511 w 8613217"/>
                <a:gd name="connsiteY264" fmla="*/ 6036252 h 6281670"/>
                <a:gd name="connsiteX265" fmla="*/ 4919050 w 8613217"/>
                <a:gd name="connsiteY265" fmla="*/ 5940011 h 6281670"/>
                <a:gd name="connsiteX266" fmla="*/ 4830213 w 8613217"/>
                <a:gd name="connsiteY266" fmla="*/ 5933281 h 6281670"/>
                <a:gd name="connsiteX267" fmla="*/ 4779064 w 8613217"/>
                <a:gd name="connsiteY267" fmla="*/ 5876074 h 6281670"/>
                <a:gd name="connsiteX268" fmla="*/ 4778391 w 8613217"/>
                <a:gd name="connsiteY268" fmla="*/ 5829637 h 6281670"/>
                <a:gd name="connsiteX269" fmla="*/ 5091342 w 8613217"/>
                <a:gd name="connsiteY269" fmla="*/ 5236712 h 6281670"/>
                <a:gd name="connsiteX270" fmla="*/ 5116243 w 8613217"/>
                <a:gd name="connsiteY270" fmla="*/ 5202389 h 6281670"/>
                <a:gd name="connsiteX271" fmla="*/ 5269690 w 8613217"/>
                <a:gd name="connsiteY271" fmla="*/ 5086631 h 6281670"/>
                <a:gd name="connsiteX272" fmla="*/ 5744837 w 8613217"/>
                <a:gd name="connsiteY272" fmla="*/ 4795889 h 6281670"/>
                <a:gd name="connsiteX273" fmla="*/ 5814830 w 8613217"/>
                <a:gd name="connsiteY273" fmla="*/ 4775699 h 6281670"/>
                <a:gd name="connsiteX274" fmla="*/ 6103553 w 8613217"/>
                <a:gd name="connsiteY274" fmla="*/ 4765603 h 6281670"/>
                <a:gd name="connsiteX275" fmla="*/ 7086824 w 8613217"/>
                <a:gd name="connsiteY275" fmla="*/ 4811369 h 6281670"/>
                <a:gd name="connsiteX276" fmla="*/ 7489959 w 8613217"/>
                <a:gd name="connsiteY276" fmla="*/ 4805311 h 6281670"/>
                <a:gd name="connsiteX277" fmla="*/ 7516880 w 8613217"/>
                <a:gd name="connsiteY277" fmla="*/ 4801946 h 6281670"/>
                <a:gd name="connsiteX278" fmla="*/ 7536397 w 8613217"/>
                <a:gd name="connsiteY278" fmla="*/ 4800600 h 6281670"/>
                <a:gd name="connsiteX279" fmla="*/ 7619850 w 8613217"/>
                <a:gd name="connsiteY279" fmla="*/ 4791178 h 6281670"/>
                <a:gd name="connsiteX280" fmla="*/ 7661577 w 8613217"/>
                <a:gd name="connsiteY280" fmla="*/ 4813388 h 6281670"/>
                <a:gd name="connsiteX281" fmla="*/ 7920014 w 8613217"/>
                <a:gd name="connsiteY281" fmla="*/ 5004523 h 6281670"/>
                <a:gd name="connsiteX282" fmla="*/ 8354780 w 8613217"/>
                <a:gd name="connsiteY282" fmla="*/ 4830886 h 6281670"/>
                <a:gd name="connsiteX283" fmla="*/ 8579567 w 8613217"/>
                <a:gd name="connsiteY283" fmla="*/ 4409580 h 6281670"/>
                <a:gd name="connsiteX284" fmla="*/ 8613217 w 8613217"/>
                <a:gd name="connsiteY284" fmla="*/ 4250076 h 6281670"/>
                <a:gd name="connsiteX285" fmla="*/ 8613217 w 8613217"/>
                <a:gd name="connsiteY285" fmla="*/ 4196235 h 6281670"/>
                <a:gd name="connsiteX286" fmla="*/ 8420062 w 8613217"/>
                <a:gd name="connsiteY286" fmla="*/ 4211041 h 6281670"/>
                <a:gd name="connsiteX287" fmla="*/ 4571776 w 8613217"/>
                <a:gd name="connsiteY287" fmla="*/ 915970 h 6281670"/>
                <a:gd name="connsiteX288" fmla="*/ 4583890 w 8613217"/>
                <a:gd name="connsiteY288" fmla="*/ 888377 h 6281670"/>
                <a:gd name="connsiteX289" fmla="*/ 4571776 w 8613217"/>
                <a:gd name="connsiteY289" fmla="*/ 915970 h 6281670"/>
                <a:gd name="connsiteX290" fmla="*/ 2362948 w 8613217"/>
                <a:gd name="connsiteY290" fmla="*/ 965100 h 6281670"/>
                <a:gd name="connsiteX291" fmla="*/ 2363621 w 8613217"/>
                <a:gd name="connsiteY291" fmla="*/ 962408 h 6281670"/>
                <a:gd name="connsiteX292" fmla="*/ 2368332 w 8613217"/>
                <a:gd name="connsiteY292" fmla="*/ 967119 h 6281670"/>
                <a:gd name="connsiteX293" fmla="*/ 2362948 w 8613217"/>
                <a:gd name="connsiteY293" fmla="*/ 965100 h 6281670"/>
                <a:gd name="connsiteX294" fmla="*/ 2435633 w 8613217"/>
                <a:gd name="connsiteY294" fmla="*/ 1055284 h 6281670"/>
                <a:gd name="connsiteX295" fmla="*/ 2426211 w 8613217"/>
                <a:gd name="connsiteY295" fmla="*/ 1053265 h 6281670"/>
                <a:gd name="connsiteX296" fmla="*/ 2370351 w 8613217"/>
                <a:gd name="connsiteY296" fmla="*/ 968465 h 6281670"/>
                <a:gd name="connsiteX297" fmla="*/ 2432268 w 8613217"/>
                <a:gd name="connsiteY297" fmla="*/ 1045862 h 6281670"/>
                <a:gd name="connsiteX298" fmla="*/ 2435633 w 8613217"/>
                <a:gd name="connsiteY298" fmla="*/ 1055284 h 6281670"/>
                <a:gd name="connsiteX299" fmla="*/ 695895 w 8613217"/>
                <a:gd name="connsiteY299" fmla="*/ 1016922 h 6281670"/>
                <a:gd name="connsiteX300" fmla="*/ 692530 w 8613217"/>
                <a:gd name="connsiteY300" fmla="*/ 1005481 h 6281670"/>
                <a:gd name="connsiteX301" fmla="*/ 695895 w 8613217"/>
                <a:gd name="connsiteY301" fmla="*/ 1016922 h 6281670"/>
                <a:gd name="connsiteX302" fmla="*/ 4511205 w 8613217"/>
                <a:gd name="connsiteY302" fmla="*/ 6014042 h 6281670"/>
                <a:gd name="connsiteX303" fmla="*/ 4537452 w 8613217"/>
                <a:gd name="connsiteY303" fmla="*/ 5944049 h 6281670"/>
                <a:gd name="connsiteX304" fmla="*/ 4511205 w 8613217"/>
                <a:gd name="connsiteY304" fmla="*/ 6014042 h 6281670"/>
                <a:gd name="connsiteX305" fmla="*/ 4750797 w 8613217"/>
                <a:gd name="connsiteY305" fmla="*/ 5917128 h 6281670"/>
                <a:gd name="connsiteX306" fmla="*/ 4741375 w 8613217"/>
                <a:gd name="connsiteY306" fmla="*/ 5939338 h 6281670"/>
                <a:gd name="connsiteX307" fmla="*/ 4732626 w 8613217"/>
                <a:gd name="connsiteY307" fmla="*/ 5935300 h 6281670"/>
                <a:gd name="connsiteX308" fmla="*/ 4727915 w 8613217"/>
                <a:gd name="connsiteY308" fmla="*/ 5907706 h 6281670"/>
                <a:gd name="connsiteX309" fmla="*/ 4750797 w 8613217"/>
                <a:gd name="connsiteY309" fmla="*/ 5875402 h 6281670"/>
                <a:gd name="connsiteX310" fmla="*/ 4750797 w 8613217"/>
                <a:gd name="connsiteY310" fmla="*/ 5917128 h 6281670"/>
                <a:gd name="connsiteX311" fmla="*/ 4875978 w 8613217"/>
                <a:gd name="connsiteY311" fmla="*/ 5457461 h 6281670"/>
                <a:gd name="connsiteX312" fmla="*/ 4616868 w 8613217"/>
                <a:gd name="connsiteY312" fmla="*/ 5877421 h 6281670"/>
                <a:gd name="connsiteX313" fmla="*/ 4562354 w 8613217"/>
                <a:gd name="connsiteY313" fmla="*/ 5884824 h 6281670"/>
                <a:gd name="connsiteX314" fmla="*/ 4880015 w 8613217"/>
                <a:gd name="connsiteY314" fmla="*/ 5419772 h 6281670"/>
                <a:gd name="connsiteX315" fmla="*/ 4875978 w 8613217"/>
                <a:gd name="connsiteY315" fmla="*/ 5457461 h 6281670"/>
                <a:gd name="connsiteX316" fmla="*/ 5020675 w 8613217"/>
                <a:gd name="connsiteY316" fmla="*/ 5141145 h 6281670"/>
                <a:gd name="connsiteX317" fmla="*/ 4989717 w 8613217"/>
                <a:gd name="connsiteY317" fmla="*/ 5179506 h 6281670"/>
                <a:gd name="connsiteX318" fmla="*/ 4445922 w 8613217"/>
                <a:gd name="connsiteY318" fmla="*/ 5878767 h 6281670"/>
                <a:gd name="connsiteX319" fmla="*/ 4415637 w 8613217"/>
                <a:gd name="connsiteY319" fmla="*/ 5953471 h 6281670"/>
                <a:gd name="connsiteX320" fmla="*/ 4357085 w 8613217"/>
                <a:gd name="connsiteY320" fmla="*/ 6075286 h 6281670"/>
                <a:gd name="connsiteX321" fmla="*/ 4338240 w 8613217"/>
                <a:gd name="connsiteY321" fmla="*/ 6125762 h 6281670"/>
                <a:gd name="connsiteX322" fmla="*/ 4322761 w 8613217"/>
                <a:gd name="connsiteY322" fmla="*/ 6080671 h 6281670"/>
                <a:gd name="connsiteX323" fmla="*/ 4306609 w 8613217"/>
                <a:gd name="connsiteY323" fmla="*/ 6061826 h 6281670"/>
                <a:gd name="connsiteX324" fmla="*/ 4295168 w 8613217"/>
                <a:gd name="connsiteY324" fmla="*/ 6082689 h 6281670"/>
                <a:gd name="connsiteX325" fmla="*/ 4292475 w 8613217"/>
                <a:gd name="connsiteY325" fmla="*/ 6112302 h 6281670"/>
                <a:gd name="connsiteX326" fmla="*/ 4277669 w 8613217"/>
                <a:gd name="connsiteY326" fmla="*/ 6097496 h 6281670"/>
                <a:gd name="connsiteX327" fmla="*/ 4183447 w 8613217"/>
                <a:gd name="connsiteY327" fmla="*/ 5282478 h 6281670"/>
                <a:gd name="connsiteX328" fmla="*/ 4412945 w 8613217"/>
                <a:gd name="connsiteY328" fmla="*/ 4743394 h 6281670"/>
                <a:gd name="connsiteX329" fmla="*/ 5036828 w 8613217"/>
                <a:gd name="connsiteY329" fmla="*/ 3935106 h 6281670"/>
                <a:gd name="connsiteX330" fmla="*/ 5054999 w 8613217"/>
                <a:gd name="connsiteY330" fmla="*/ 3966064 h 6281670"/>
                <a:gd name="connsiteX331" fmla="*/ 5020675 w 8613217"/>
                <a:gd name="connsiteY33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247863 w 8613217"/>
                <a:gd name="connsiteY161" fmla="*/ 2802425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53310 w 8613217"/>
                <a:gd name="connsiteY161" fmla="*/ 3004913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8613217" h="6281670">
                  <a:moveTo>
                    <a:pt x="8420062" y="4211041"/>
                  </a:moveTo>
                  <a:cubicBezTo>
                    <a:pt x="8276711" y="4220463"/>
                    <a:pt x="8133359" y="4217098"/>
                    <a:pt x="7990681" y="4231232"/>
                  </a:cubicBezTo>
                  <a:cubicBezTo>
                    <a:pt x="7781373" y="4252095"/>
                    <a:pt x="7634657" y="4408907"/>
                    <a:pt x="7630619" y="4614849"/>
                  </a:cubicBezTo>
                  <a:cubicBezTo>
                    <a:pt x="7629945" y="4637731"/>
                    <a:pt x="7634657" y="4645807"/>
                    <a:pt x="7659558" y="4643788"/>
                  </a:cubicBezTo>
                  <a:cubicBezTo>
                    <a:pt x="7726859" y="4638404"/>
                    <a:pt x="7793488" y="4630328"/>
                    <a:pt x="7859443" y="4617541"/>
                  </a:cubicBezTo>
                  <a:cubicBezTo>
                    <a:pt x="7985296" y="4593985"/>
                    <a:pt x="8105093" y="4549566"/>
                    <a:pt x="8222196" y="4498418"/>
                  </a:cubicBezTo>
                  <a:cubicBezTo>
                    <a:pt x="8226235" y="4493707"/>
                    <a:pt x="8230946" y="4492360"/>
                    <a:pt x="8236330" y="4496398"/>
                  </a:cubicBezTo>
                  <a:lnTo>
                    <a:pt x="8228254" y="4504475"/>
                  </a:lnTo>
                  <a:cubicBezTo>
                    <a:pt x="8056636" y="4610810"/>
                    <a:pt x="7869538" y="4676093"/>
                    <a:pt x="7670326" y="4709743"/>
                  </a:cubicBezTo>
                  <a:cubicBezTo>
                    <a:pt x="7592930" y="4722531"/>
                    <a:pt x="7514187" y="4725896"/>
                    <a:pt x="7436791" y="4735318"/>
                  </a:cubicBezTo>
                  <a:cubicBezTo>
                    <a:pt x="7209986" y="4740029"/>
                    <a:pt x="6984527" y="4719839"/>
                    <a:pt x="6759067" y="4696956"/>
                  </a:cubicBezTo>
                  <a:cubicBezTo>
                    <a:pt x="6519475" y="4672728"/>
                    <a:pt x="6279209" y="4651191"/>
                    <a:pt x="6037597" y="4656576"/>
                  </a:cubicBezTo>
                  <a:cubicBezTo>
                    <a:pt x="6032887" y="4656576"/>
                    <a:pt x="6026156" y="4659267"/>
                    <a:pt x="6023464" y="4649172"/>
                  </a:cubicBezTo>
                  <a:lnTo>
                    <a:pt x="6361317" y="4472170"/>
                  </a:lnTo>
                  <a:cubicBezTo>
                    <a:pt x="6503995" y="4396793"/>
                    <a:pt x="6646674" y="4322088"/>
                    <a:pt x="6783296" y="4236616"/>
                  </a:cubicBezTo>
                  <a:cubicBezTo>
                    <a:pt x="6881555" y="4180755"/>
                    <a:pt x="6978469" y="4122876"/>
                    <a:pt x="7066634" y="4052210"/>
                  </a:cubicBezTo>
                  <a:cubicBezTo>
                    <a:pt x="7092882" y="4031347"/>
                    <a:pt x="7115764" y="4018559"/>
                    <a:pt x="7151433" y="4042115"/>
                  </a:cubicBezTo>
                  <a:cubicBezTo>
                    <a:pt x="7196526" y="4072400"/>
                    <a:pt x="7250367" y="4074420"/>
                    <a:pt x="7304208" y="4071727"/>
                  </a:cubicBezTo>
                  <a:cubicBezTo>
                    <a:pt x="7424676" y="4064997"/>
                    <a:pt x="7528321" y="4011829"/>
                    <a:pt x="7625235" y="3948566"/>
                  </a:cubicBezTo>
                  <a:cubicBezTo>
                    <a:pt x="8090286" y="3644364"/>
                    <a:pt x="8319110" y="3033942"/>
                    <a:pt x="8172394" y="2496877"/>
                  </a:cubicBezTo>
                  <a:cubicBezTo>
                    <a:pt x="8107111" y="2257958"/>
                    <a:pt x="7979239" y="2045286"/>
                    <a:pt x="7882325" y="1811077"/>
                  </a:cubicBezTo>
                  <a:cubicBezTo>
                    <a:pt x="7871557" y="1841363"/>
                    <a:pt x="7862135" y="1865592"/>
                    <a:pt x="7854059" y="1889820"/>
                  </a:cubicBezTo>
                  <a:cubicBezTo>
                    <a:pt x="7799545" y="2052689"/>
                    <a:pt x="7773297" y="2222961"/>
                    <a:pt x="7732917" y="2389195"/>
                  </a:cubicBezTo>
                  <a:cubicBezTo>
                    <a:pt x="7702631" y="2512357"/>
                    <a:pt x="7671000" y="2634172"/>
                    <a:pt x="7607736" y="2746565"/>
                  </a:cubicBezTo>
                  <a:cubicBezTo>
                    <a:pt x="7475826" y="2980101"/>
                    <a:pt x="7327763" y="3202868"/>
                    <a:pt x="7178354" y="3424962"/>
                  </a:cubicBezTo>
                  <a:cubicBezTo>
                    <a:pt x="7129897" y="3497648"/>
                    <a:pt x="7082114" y="3571006"/>
                    <a:pt x="7050481" y="3653113"/>
                  </a:cubicBezTo>
                  <a:cubicBezTo>
                    <a:pt x="7023561" y="3724453"/>
                    <a:pt x="7008082" y="3797138"/>
                    <a:pt x="7022888" y="3873861"/>
                  </a:cubicBezTo>
                  <a:cubicBezTo>
                    <a:pt x="7027599" y="3899436"/>
                    <a:pt x="7033656" y="3905493"/>
                    <a:pt x="7057884" y="3889341"/>
                  </a:cubicBezTo>
                  <a:cubicBezTo>
                    <a:pt x="7144703" y="3830116"/>
                    <a:pt x="7230176" y="3768199"/>
                    <a:pt x="7311611" y="3701570"/>
                  </a:cubicBezTo>
                  <a:cubicBezTo>
                    <a:pt x="7579469" y="3480149"/>
                    <a:pt x="7776662" y="3208925"/>
                    <a:pt x="7883672" y="2875784"/>
                  </a:cubicBezTo>
                  <a:cubicBezTo>
                    <a:pt x="7893094" y="2847517"/>
                    <a:pt x="7901170" y="2818577"/>
                    <a:pt x="7909246" y="2790311"/>
                  </a:cubicBezTo>
                  <a:cubicBezTo>
                    <a:pt x="7897805" y="2881168"/>
                    <a:pt x="7868865" y="2967313"/>
                    <a:pt x="7835888" y="3051440"/>
                  </a:cubicBezTo>
                  <a:cubicBezTo>
                    <a:pt x="7718783" y="3352277"/>
                    <a:pt x="7524283" y="3596580"/>
                    <a:pt x="7279306" y="3802522"/>
                  </a:cubicBezTo>
                  <a:cubicBezTo>
                    <a:pt x="7187776" y="3879246"/>
                    <a:pt x="7092209" y="3951258"/>
                    <a:pt x="6992603" y="4017213"/>
                  </a:cubicBezTo>
                  <a:cubicBezTo>
                    <a:pt x="6901073" y="4077785"/>
                    <a:pt x="6806178" y="4132298"/>
                    <a:pt x="6713302" y="4190851"/>
                  </a:cubicBezTo>
                  <a:lnTo>
                    <a:pt x="6627830" y="4239308"/>
                  </a:lnTo>
                  <a:cubicBezTo>
                    <a:pt x="6625811" y="4253441"/>
                    <a:pt x="6616388" y="4252768"/>
                    <a:pt x="6605620" y="4251422"/>
                  </a:cubicBezTo>
                  <a:lnTo>
                    <a:pt x="6226714" y="4447268"/>
                  </a:lnTo>
                  <a:cubicBezTo>
                    <a:pt x="5918474" y="4604754"/>
                    <a:pt x="5606869" y="4756181"/>
                    <a:pt x="5314782" y="4943279"/>
                  </a:cubicBezTo>
                  <a:cubicBezTo>
                    <a:pt x="5263633" y="4976257"/>
                    <a:pt x="5213157" y="5010580"/>
                    <a:pt x="5158643" y="5046250"/>
                  </a:cubicBezTo>
                  <a:cubicBezTo>
                    <a:pt x="5160662" y="5036155"/>
                    <a:pt x="5161335" y="5030771"/>
                    <a:pt x="5162681" y="5025387"/>
                  </a:cubicBezTo>
                  <a:cubicBezTo>
                    <a:pt x="5229309" y="4795889"/>
                    <a:pt x="5256230" y="4562354"/>
                    <a:pt x="5227290" y="4323434"/>
                  </a:cubicBezTo>
                  <a:cubicBezTo>
                    <a:pt x="5207773" y="4163930"/>
                    <a:pt x="5169411" y="4008464"/>
                    <a:pt x="5106148" y="3860401"/>
                  </a:cubicBezTo>
                  <a:cubicBezTo>
                    <a:pt x="5113551" y="3843576"/>
                    <a:pt x="5127684" y="3832135"/>
                    <a:pt x="5139799" y="3818675"/>
                  </a:cubicBezTo>
                  <a:cubicBezTo>
                    <a:pt x="5326896" y="3612060"/>
                    <a:pt x="5516686" y="3408137"/>
                    <a:pt x="5695034" y="3194119"/>
                  </a:cubicBezTo>
                  <a:cubicBezTo>
                    <a:pt x="5741472" y="3138259"/>
                    <a:pt x="5786564" y="3081052"/>
                    <a:pt x="5830983" y="3023174"/>
                  </a:cubicBezTo>
                  <a:cubicBezTo>
                    <a:pt x="5843097" y="3007021"/>
                    <a:pt x="5854538" y="3002983"/>
                    <a:pt x="5873382" y="3008367"/>
                  </a:cubicBezTo>
                  <a:cubicBezTo>
                    <a:pt x="5909725" y="3018462"/>
                    <a:pt x="5946741" y="3017116"/>
                    <a:pt x="5983083" y="3009040"/>
                  </a:cubicBezTo>
                  <a:cubicBezTo>
                    <a:pt x="6094131" y="2984812"/>
                    <a:pt x="6180276" y="2920202"/>
                    <a:pt x="6257000" y="2840787"/>
                  </a:cubicBezTo>
                  <a:cubicBezTo>
                    <a:pt x="6438713" y="2652343"/>
                    <a:pt x="6543703" y="2422846"/>
                    <a:pt x="6605620" y="2172485"/>
                  </a:cubicBezTo>
                  <a:cubicBezTo>
                    <a:pt x="6673594" y="1897223"/>
                    <a:pt x="6658788" y="1618596"/>
                    <a:pt x="6623118" y="1339969"/>
                  </a:cubicBezTo>
                  <a:cubicBezTo>
                    <a:pt x="6594179" y="1113163"/>
                    <a:pt x="6551779" y="888377"/>
                    <a:pt x="6528224" y="660899"/>
                  </a:cubicBezTo>
                  <a:cubicBezTo>
                    <a:pt x="6523513" y="615807"/>
                    <a:pt x="6519475" y="571388"/>
                    <a:pt x="6514091" y="520239"/>
                  </a:cubicBezTo>
                  <a:cubicBezTo>
                    <a:pt x="6504668" y="532353"/>
                    <a:pt x="6498611" y="539756"/>
                    <a:pt x="6493900" y="546486"/>
                  </a:cubicBezTo>
                  <a:cubicBezTo>
                    <a:pt x="6394967" y="680416"/>
                    <a:pt x="6314206" y="825114"/>
                    <a:pt x="6244212" y="975869"/>
                  </a:cubicBezTo>
                  <a:cubicBezTo>
                    <a:pt x="6122397" y="1239690"/>
                    <a:pt x="6028175" y="1513606"/>
                    <a:pt x="5935300" y="1788868"/>
                  </a:cubicBezTo>
                  <a:cubicBezTo>
                    <a:pt x="5852519" y="2034518"/>
                    <a:pt x="5769738" y="2280167"/>
                    <a:pt x="5707148" y="2531874"/>
                  </a:cubicBezTo>
                  <a:cubicBezTo>
                    <a:pt x="5690323" y="2599175"/>
                    <a:pt x="5676190" y="2667823"/>
                    <a:pt x="5679555" y="2738489"/>
                  </a:cubicBezTo>
                  <a:cubicBezTo>
                    <a:pt x="5682247" y="2800406"/>
                    <a:pt x="5693015" y="2860304"/>
                    <a:pt x="5734069" y="2914818"/>
                  </a:cubicBezTo>
                  <a:cubicBezTo>
                    <a:pt x="5816176" y="2810501"/>
                    <a:pt x="5894246" y="2708876"/>
                    <a:pt x="5963566" y="2599175"/>
                  </a:cubicBezTo>
                  <a:cubicBezTo>
                    <a:pt x="6032887" y="2488801"/>
                    <a:pt x="6091438" y="2373716"/>
                    <a:pt x="6141914" y="2254593"/>
                  </a:cubicBezTo>
                  <a:cubicBezTo>
                    <a:pt x="6192390" y="2134797"/>
                    <a:pt x="6230752" y="2010289"/>
                    <a:pt x="6262384" y="1884436"/>
                  </a:cubicBezTo>
                  <a:cubicBezTo>
                    <a:pt x="6294015" y="1759928"/>
                    <a:pt x="6316898" y="1634075"/>
                    <a:pt x="6343145" y="1508222"/>
                  </a:cubicBezTo>
                  <a:cubicBezTo>
                    <a:pt x="6334396" y="1588310"/>
                    <a:pt x="6322955" y="1668399"/>
                    <a:pt x="6310167" y="1747814"/>
                  </a:cubicBezTo>
                  <a:cubicBezTo>
                    <a:pt x="6263057" y="2034518"/>
                    <a:pt x="6182295" y="2311126"/>
                    <a:pt x="6045001" y="2568890"/>
                  </a:cubicBezTo>
                  <a:cubicBezTo>
                    <a:pt x="5914436" y="2813867"/>
                    <a:pt x="5741472" y="3027211"/>
                    <a:pt x="5560432" y="3235173"/>
                  </a:cubicBezTo>
                  <a:cubicBezTo>
                    <a:pt x="5409677" y="3407464"/>
                    <a:pt x="5252192" y="3573698"/>
                    <a:pt x="5096726" y="3741278"/>
                  </a:cubicBezTo>
                  <a:cubicBezTo>
                    <a:pt x="5087977" y="3750700"/>
                    <a:pt x="5080574" y="3763488"/>
                    <a:pt x="5067113" y="3767525"/>
                  </a:cubicBezTo>
                  <a:cubicBezTo>
                    <a:pt x="5022694" y="3661190"/>
                    <a:pt x="4968180" y="3560238"/>
                    <a:pt x="4911647" y="3459959"/>
                  </a:cubicBezTo>
                  <a:cubicBezTo>
                    <a:pt x="4901552" y="3442460"/>
                    <a:pt x="4894822" y="3423616"/>
                    <a:pt x="4890784" y="3404099"/>
                  </a:cubicBezTo>
                  <a:cubicBezTo>
                    <a:pt x="4801530" y="3273513"/>
                    <a:pt x="4850679" y="2890254"/>
                    <a:pt x="4952701" y="2717626"/>
                  </a:cubicBezTo>
                  <a:cubicBezTo>
                    <a:pt x="5043743" y="2563576"/>
                    <a:pt x="5096053" y="2482071"/>
                    <a:pt x="5173449" y="2368332"/>
                  </a:cubicBezTo>
                  <a:cubicBezTo>
                    <a:pt x="5302668" y="2179215"/>
                    <a:pt x="5422464" y="1984715"/>
                    <a:pt x="5481689" y="1759928"/>
                  </a:cubicBezTo>
                  <a:cubicBezTo>
                    <a:pt x="5487073" y="1739738"/>
                    <a:pt x="5499187" y="1741084"/>
                    <a:pt x="5514667" y="1741757"/>
                  </a:cubicBezTo>
                  <a:cubicBezTo>
                    <a:pt x="5645904" y="1744449"/>
                    <a:pt x="5743491" y="1686570"/>
                    <a:pt x="5803389" y="1570812"/>
                  </a:cubicBezTo>
                  <a:cubicBezTo>
                    <a:pt x="5882804" y="1416019"/>
                    <a:pt x="5882804" y="1256515"/>
                    <a:pt x="5822907" y="1095665"/>
                  </a:cubicBezTo>
                  <a:cubicBezTo>
                    <a:pt x="5755605" y="915297"/>
                    <a:pt x="5643885" y="760504"/>
                    <a:pt x="5540241" y="601000"/>
                  </a:cubicBezTo>
                  <a:cubicBezTo>
                    <a:pt x="5530819" y="586867"/>
                    <a:pt x="5524089" y="590232"/>
                    <a:pt x="5514667" y="600327"/>
                  </a:cubicBezTo>
                  <a:cubicBezTo>
                    <a:pt x="5483708" y="632632"/>
                    <a:pt x="5451403" y="663591"/>
                    <a:pt x="5421791" y="697914"/>
                  </a:cubicBezTo>
                  <a:cubicBezTo>
                    <a:pt x="5293918" y="846650"/>
                    <a:pt x="5180852" y="1006154"/>
                    <a:pt x="5124319" y="1196617"/>
                  </a:cubicBezTo>
                  <a:cubicBezTo>
                    <a:pt x="5060383" y="1410635"/>
                    <a:pt x="5124992" y="1588983"/>
                    <a:pt x="5316801" y="1686570"/>
                  </a:cubicBezTo>
                  <a:cubicBezTo>
                    <a:pt x="5342375" y="1699357"/>
                    <a:pt x="5351798" y="1696665"/>
                    <a:pt x="5361220" y="1669072"/>
                  </a:cubicBezTo>
                  <a:cubicBezTo>
                    <a:pt x="5409004" y="1531777"/>
                    <a:pt x="5438616" y="1391117"/>
                    <a:pt x="5461499" y="1248439"/>
                  </a:cubicBezTo>
                  <a:cubicBezTo>
                    <a:pt x="5472267" y="1181137"/>
                    <a:pt x="5481016" y="1113836"/>
                    <a:pt x="5491784" y="1043170"/>
                  </a:cubicBezTo>
                  <a:cubicBezTo>
                    <a:pt x="5503225" y="1057303"/>
                    <a:pt x="5498514" y="1070090"/>
                    <a:pt x="5497841" y="1081532"/>
                  </a:cubicBezTo>
                  <a:cubicBezTo>
                    <a:pt x="5493130" y="1172388"/>
                    <a:pt x="5489765" y="1263245"/>
                    <a:pt x="5481016" y="1353429"/>
                  </a:cubicBezTo>
                  <a:cubicBezTo>
                    <a:pt x="5469575" y="1479955"/>
                    <a:pt x="5451403" y="1605135"/>
                    <a:pt x="5415734" y="1727624"/>
                  </a:cubicBezTo>
                  <a:cubicBezTo>
                    <a:pt x="5360547" y="1917413"/>
                    <a:pt x="5262960" y="2084994"/>
                    <a:pt x="5151240" y="2245171"/>
                  </a:cubicBezTo>
                  <a:cubicBezTo>
                    <a:pt x="5069805" y="2361602"/>
                    <a:pt x="4982987" y="2474668"/>
                    <a:pt x="4908282" y="2596483"/>
                  </a:cubicBezTo>
                  <a:cubicBezTo>
                    <a:pt x="4833578" y="2718299"/>
                    <a:pt x="4770314" y="2845498"/>
                    <a:pt x="4750124" y="2989523"/>
                  </a:cubicBezTo>
                  <a:cubicBezTo>
                    <a:pt x="4738792" y="3076994"/>
                    <a:pt x="4748890" y="3148017"/>
                    <a:pt x="4737337" y="3162487"/>
                  </a:cubicBezTo>
                  <a:cubicBezTo>
                    <a:pt x="4716473" y="3130856"/>
                    <a:pt x="4694937" y="3105281"/>
                    <a:pt x="4680804" y="3076341"/>
                  </a:cubicBezTo>
                  <a:cubicBezTo>
                    <a:pt x="4653883" y="3020481"/>
                    <a:pt x="4622252" y="2968659"/>
                    <a:pt x="4591293" y="2915491"/>
                  </a:cubicBezTo>
                  <a:cubicBezTo>
                    <a:pt x="4569869" y="2875783"/>
                    <a:pt x="4583330" y="2907415"/>
                    <a:pt x="4552259" y="2838095"/>
                  </a:cubicBezTo>
                  <a:cubicBezTo>
                    <a:pt x="4495725" y="2728394"/>
                    <a:pt x="4446595" y="2616001"/>
                    <a:pt x="4404869" y="2499569"/>
                  </a:cubicBezTo>
                  <a:cubicBezTo>
                    <a:pt x="4391408" y="2462554"/>
                    <a:pt x="4387370" y="2435633"/>
                    <a:pt x="4425059" y="2408713"/>
                  </a:cubicBezTo>
                  <a:cubicBezTo>
                    <a:pt x="4459382" y="2383811"/>
                    <a:pt x="4478900" y="2343431"/>
                    <a:pt x="4497071" y="2304396"/>
                  </a:cubicBezTo>
                  <a:cubicBezTo>
                    <a:pt x="4519954" y="2255939"/>
                    <a:pt x="4538125" y="2204790"/>
                    <a:pt x="4551585" y="2152968"/>
                  </a:cubicBezTo>
                  <a:cubicBezTo>
                    <a:pt x="4614175" y="1905972"/>
                    <a:pt x="4662632" y="1655611"/>
                    <a:pt x="4741375" y="1413327"/>
                  </a:cubicBezTo>
                  <a:cubicBezTo>
                    <a:pt x="4805311" y="1216134"/>
                    <a:pt x="4858479" y="1014903"/>
                    <a:pt x="4929146" y="819730"/>
                  </a:cubicBezTo>
                  <a:cubicBezTo>
                    <a:pt x="5028751" y="551870"/>
                    <a:pt x="5129703" y="289396"/>
                    <a:pt x="5233347" y="28940"/>
                  </a:cubicBezTo>
                  <a:cubicBezTo>
                    <a:pt x="5236712" y="20863"/>
                    <a:pt x="5245462" y="12114"/>
                    <a:pt x="5238058" y="0"/>
                  </a:cubicBezTo>
                  <a:cubicBezTo>
                    <a:pt x="5147875" y="48457"/>
                    <a:pt x="5061729" y="102971"/>
                    <a:pt x="4976929" y="159504"/>
                  </a:cubicBezTo>
                  <a:cubicBezTo>
                    <a:pt x="4678112" y="360062"/>
                    <a:pt x="4409580" y="592924"/>
                    <a:pt x="4204984" y="890396"/>
                  </a:cubicBezTo>
                  <a:cubicBezTo>
                    <a:pt x="3944528" y="1269302"/>
                    <a:pt x="3823385" y="1679840"/>
                    <a:pt x="3943182" y="2139508"/>
                  </a:cubicBezTo>
                  <a:cubicBezTo>
                    <a:pt x="3967410" y="2233056"/>
                    <a:pt x="4009810" y="2318529"/>
                    <a:pt x="4076438" y="2389868"/>
                  </a:cubicBezTo>
                  <a:cubicBezTo>
                    <a:pt x="4114800" y="2430922"/>
                    <a:pt x="4159219" y="2461881"/>
                    <a:pt x="4215079" y="2474668"/>
                  </a:cubicBezTo>
                  <a:cubicBezTo>
                    <a:pt x="4252768" y="2483417"/>
                    <a:pt x="4252768" y="2483417"/>
                    <a:pt x="4244018" y="2445055"/>
                  </a:cubicBezTo>
                  <a:cubicBezTo>
                    <a:pt x="4188158" y="2204117"/>
                    <a:pt x="4182101" y="1962505"/>
                    <a:pt x="4230558" y="1718875"/>
                  </a:cubicBezTo>
                  <a:cubicBezTo>
                    <a:pt x="4267574" y="1533123"/>
                    <a:pt x="4334875" y="1358140"/>
                    <a:pt x="4411599" y="1186522"/>
                  </a:cubicBezTo>
                  <a:cubicBezTo>
                    <a:pt x="4450633" y="1099030"/>
                    <a:pt x="4505148" y="1018268"/>
                    <a:pt x="4552259" y="934815"/>
                  </a:cubicBezTo>
                  <a:cubicBezTo>
                    <a:pt x="4555624" y="928758"/>
                    <a:pt x="4557643" y="920008"/>
                    <a:pt x="4572449" y="920008"/>
                  </a:cubicBezTo>
                  <a:cubicBezTo>
                    <a:pt x="4565719" y="933469"/>
                    <a:pt x="4560334" y="944910"/>
                    <a:pt x="4553604" y="956351"/>
                  </a:cubicBezTo>
                  <a:cubicBezTo>
                    <a:pt x="4491687" y="1068071"/>
                    <a:pt x="4437173" y="1183829"/>
                    <a:pt x="4390735" y="1302280"/>
                  </a:cubicBezTo>
                  <a:cubicBezTo>
                    <a:pt x="4233250" y="1704068"/>
                    <a:pt x="4200273" y="2110568"/>
                    <a:pt x="4340260" y="2524471"/>
                  </a:cubicBezTo>
                  <a:cubicBezTo>
                    <a:pt x="4383332" y="2651670"/>
                    <a:pt x="4434481" y="2775505"/>
                    <a:pt x="4501109" y="2892609"/>
                  </a:cubicBezTo>
                  <a:cubicBezTo>
                    <a:pt x="4559885" y="3012069"/>
                    <a:pt x="4611035" y="3088344"/>
                    <a:pt x="4692918" y="3241230"/>
                  </a:cubicBezTo>
                  <a:cubicBezTo>
                    <a:pt x="4774801" y="3394116"/>
                    <a:pt x="4908955" y="3611386"/>
                    <a:pt x="4992409" y="3809925"/>
                  </a:cubicBezTo>
                  <a:cubicBezTo>
                    <a:pt x="4997120" y="3822040"/>
                    <a:pt x="5006542" y="3833481"/>
                    <a:pt x="5000485" y="3847614"/>
                  </a:cubicBezTo>
                  <a:cubicBezTo>
                    <a:pt x="5005196" y="3857036"/>
                    <a:pt x="4997120" y="3853671"/>
                    <a:pt x="4993755" y="3855017"/>
                  </a:cubicBezTo>
                  <a:lnTo>
                    <a:pt x="4993082" y="3855690"/>
                  </a:lnTo>
                  <a:cubicBezTo>
                    <a:pt x="4992409" y="3862421"/>
                    <a:pt x="4989717" y="3866458"/>
                    <a:pt x="4982313" y="3867131"/>
                  </a:cubicBezTo>
                  <a:cubicBezTo>
                    <a:pt x="4858479" y="3998369"/>
                    <a:pt x="4740029" y="4134317"/>
                    <a:pt x="4626290" y="4274977"/>
                  </a:cubicBezTo>
                  <a:cubicBezTo>
                    <a:pt x="4452652" y="4490341"/>
                    <a:pt x="4294494" y="4715127"/>
                    <a:pt x="4180755" y="4968853"/>
                  </a:cubicBezTo>
                  <a:cubicBezTo>
                    <a:pt x="4053556" y="5252192"/>
                    <a:pt x="4002407" y="5545625"/>
                    <a:pt x="4071727" y="5853192"/>
                  </a:cubicBezTo>
                  <a:cubicBezTo>
                    <a:pt x="4079803" y="5887516"/>
                    <a:pt x="4069708" y="5898284"/>
                    <a:pt x="4040769" y="5907706"/>
                  </a:cubicBezTo>
                  <a:cubicBezTo>
                    <a:pt x="4013175" y="5916455"/>
                    <a:pt x="4003753" y="5911071"/>
                    <a:pt x="4005099" y="5881459"/>
                  </a:cubicBezTo>
                  <a:cubicBezTo>
                    <a:pt x="4005772" y="5864634"/>
                    <a:pt x="4008464" y="5847808"/>
                    <a:pt x="4007791" y="5830983"/>
                  </a:cubicBezTo>
                  <a:cubicBezTo>
                    <a:pt x="4007118" y="5820214"/>
                    <a:pt x="4001734" y="5802043"/>
                    <a:pt x="3990293" y="5807427"/>
                  </a:cubicBezTo>
                  <a:cubicBezTo>
                    <a:pt x="3966064" y="5818196"/>
                    <a:pt x="3967410" y="5800697"/>
                    <a:pt x="3964045" y="5789256"/>
                  </a:cubicBezTo>
                  <a:cubicBezTo>
                    <a:pt x="3955969" y="5761662"/>
                    <a:pt x="3946547" y="5733396"/>
                    <a:pt x="3941836" y="5705129"/>
                  </a:cubicBezTo>
                  <a:cubicBezTo>
                    <a:pt x="3915588" y="5549663"/>
                    <a:pt x="3911550" y="5392851"/>
                    <a:pt x="3908185" y="5236040"/>
                  </a:cubicBezTo>
                  <a:cubicBezTo>
                    <a:pt x="3902128" y="4902898"/>
                    <a:pt x="3918953" y="4569757"/>
                    <a:pt x="3918953" y="4237288"/>
                  </a:cubicBezTo>
                  <a:cubicBezTo>
                    <a:pt x="3918953" y="3860401"/>
                    <a:pt x="3890687" y="3486879"/>
                    <a:pt x="3786370" y="3122779"/>
                  </a:cubicBezTo>
                  <a:cubicBezTo>
                    <a:pt x="3731856" y="2931644"/>
                    <a:pt x="3660517" y="2747238"/>
                    <a:pt x="3570333" y="2570236"/>
                  </a:cubicBezTo>
                  <a:cubicBezTo>
                    <a:pt x="3507743" y="2428679"/>
                    <a:pt x="3437301" y="2330307"/>
                    <a:pt x="3410829" y="2273437"/>
                  </a:cubicBezTo>
                  <a:cubicBezTo>
                    <a:pt x="3401406" y="2257285"/>
                    <a:pt x="3399387" y="2245844"/>
                    <a:pt x="3411502" y="2229018"/>
                  </a:cubicBezTo>
                  <a:cubicBezTo>
                    <a:pt x="3434384" y="2198733"/>
                    <a:pt x="3444479" y="2163736"/>
                    <a:pt x="3451209" y="2126720"/>
                  </a:cubicBezTo>
                  <a:cubicBezTo>
                    <a:pt x="3466016" y="2047978"/>
                    <a:pt x="3451209" y="1971254"/>
                    <a:pt x="3431692" y="1895877"/>
                  </a:cubicBezTo>
                  <a:cubicBezTo>
                    <a:pt x="3383908" y="1714837"/>
                    <a:pt x="3289686" y="1556006"/>
                    <a:pt x="3186715" y="1401886"/>
                  </a:cubicBezTo>
                  <a:cubicBezTo>
                    <a:pt x="3007021" y="1132681"/>
                    <a:pt x="2776851" y="909913"/>
                    <a:pt x="2531874" y="701952"/>
                  </a:cubicBezTo>
                  <a:cubicBezTo>
                    <a:pt x="2268053" y="477166"/>
                    <a:pt x="1992791" y="267186"/>
                    <a:pt x="1731662" y="39035"/>
                  </a:cubicBezTo>
                  <a:cubicBezTo>
                    <a:pt x="1729643" y="37016"/>
                    <a:pt x="1726278" y="37016"/>
                    <a:pt x="1722913" y="36343"/>
                  </a:cubicBezTo>
                  <a:cubicBezTo>
                    <a:pt x="1722913" y="41054"/>
                    <a:pt x="1722913" y="44419"/>
                    <a:pt x="1723586" y="47111"/>
                  </a:cubicBezTo>
                  <a:cubicBezTo>
                    <a:pt x="1774735" y="333141"/>
                    <a:pt x="1868283" y="605712"/>
                    <a:pt x="1984042" y="871552"/>
                  </a:cubicBezTo>
                  <a:cubicBezTo>
                    <a:pt x="2177869" y="1315067"/>
                    <a:pt x="2432268" y="1718875"/>
                    <a:pt x="2773486" y="2064130"/>
                  </a:cubicBezTo>
                  <a:cubicBezTo>
                    <a:pt x="2858958" y="2150276"/>
                    <a:pt x="2949142" y="2231037"/>
                    <a:pt x="3058170" y="2286897"/>
                  </a:cubicBezTo>
                  <a:cubicBezTo>
                    <a:pt x="3114030" y="2315164"/>
                    <a:pt x="3172582" y="2333335"/>
                    <a:pt x="3235845" y="2329297"/>
                  </a:cubicBezTo>
                  <a:cubicBezTo>
                    <a:pt x="3272861" y="2327278"/>
                    <a:pt x="3273534" y="2326605"/>
                    <a:pt x="3256709" y="2294974"/>
                  </a:cubicBezTo>
                  <a:cubicBezTo>
                    <a:pt x="3202195" y="2194695"/>
                    <a:pt x="3143643" y="2096435"/>
                    <a:pt x="3083072" y="1999521"/>
                  </a:cubicBezTo>
                  <a:cubicBezTo>
                    <a:pt x="2887225" y="1686570"/>
                    <a:pt x="2666477" y="1391117"/>
                    <a:pt x="2450440" y="1092973"/>
                  </a:cubicBezTo>
                  <a:cubicBezTo>
                    <a:pt x="2443709" y="1083551"/>
                    <a:pt x="2433614" y="1075474"/>
                    <a:pt x="2432941" y="1062014"/>
                  </a:cubicBezTo>
                  <a:cubicBezTo>
                    <a:pt x="2447074" y="1060668"/>
                    <a:pt x="2449766" y="1070763"/>
                    <a:pt x="2454478" y="1076820"/>
                  </a:cubicBezTo>
                  <a:cubicBezTo>
                    <a:pt x="2627442" y="1296223"/>
                    <a:pt x="2802425" y="1514279"/>
                    <a:pt x="2967986" y="1739738"/>
                  </a:cubicBezTo>
                  <a:cubicBezTo>
                    <a:pt x="3072303" y="1881744"/>
                    <a:pt x="3172582" y="2026442"/>
                    <a:pt x="3266131" y="2175850"/>
                  </a:cubicBezTo>
                  <a:cubicBezTo>
                    <a:pt x="3334105" y="2284878"/>
                    <a:pt x="3396022" y="2397272"/>
                    <a:pt x="3457939" y="2509665"/>
                  </a:cubicBezTo>
                  <a:cubicBezTo>
                    <a:pt x="3535896" y="2688687"/>
                    <a:pt x="3672967" y="2941627"/>
                    <a:pt x="3733875" y="3249979"/>
                  </a:cubicBezTo>
                  <a:cubicBezTo>
                    <a:pt x="3819347" y="3615425"/>
                    <a:pt x="3832808" y="3986928"/>
                    <a:pt x="3823385" y="4359777"/>
                  </a:cubicBezTo>
                  <a:cubicBezTo>
                    <a:pt x="3823385" y="4363142"/>
                    <a:pt x="3825405" y="4369199"/>
                    <a:pt x="3816655" y="4369199"/>
                  </a:cubicBezTo>
                  <a:lnTo>
                    <a:pt x="3800503" y="4322761"/>
                  </a:lnTo>
                  <a:cubicBezTo>
                    <a:pt x="3713684" y="4076438"/>
                    <a:pt x="3615329" y="3882849"/>
                    <a:pt x="3407464" y="3663208"/>
                  </a:cubicBezTo>
                  <a:cubicBezTo>
                    <a:pt x="3199599" y="3443567"/>
                    <a:pt x="2778657" y="3171259"/>
                    <a:pt x="2553310" y="3004913"/>
                  </a:cubicBezTo>
                  <a:cubicBezTo>
                    <a:pt x="2327963" y="2838567"/>
                    <a:pt x="2235619" y="2807795"/>
                    <a:pt x="2055381" y="2665131"/>
                  </a:cubicBezTo>
                  <a:cubicBezTo>
                    <a:pt x="1875143" y="2522467"/>
                    <a:pt x="1648208" y="2341411"/>
                    <a:pt x="1471879" y="2148930"/>
                  </a:cubicBezTo>
                  <a:cubicBezTo>
                    <a:pt x="1461784" y="2138162"/>
                    <a:pt x="1448323" y="2130759"/>
                    <a:pt x="1461111" y="2109895"/>
                  </a:cubicBezTo>
                  <a:cubicBezTo>
                    <a:pt x="1496780" y="2051343"/>
                    <a:pt x="1505530" y="1986734"/>
                    <a:pt x="1501492" y="1918759"/>
                  </a:cubicBezTo>
                  <a:cubicBezTo>
                    <a:pt x="1494088" y="1794252"/>
                    <a:pt x="1446304" y="1681859"/>
                    <a:pt x="1395155" y="1570812"/>
                  </a:cubicBezTo>
                  <a:cubicBezTo>
                    <a:pt x="1276705" y="1312375"/>
                    <a:pt x="1113836" y="1082205"/>
                    <a:pt x="937507" y="860783"/>
                  </a:cubicBezTo>
                  <a:cubicBezTo>
                    <a:pt x="841266" y="738295"/>
                    <a:pt x="749736" y="612442"/>
                    <a:pt x="682435" y="471109"/>
                  </a:cubicBezTo>
                  <a:cubicBezTo>
                    <a:pt x="643400" y="389001"/>
                    <a:pt x="613788" y="304202"/>
                    <a:pt x="590905" y="214691"/>
                  </a:cubicBezTo>
                  <a:cubicBezTo>
                    <a:pt x="586194" y="218729"/>
                    <a:pt x="583502" y="220748"/>
                    <a:pt x="581483" y="222767"/>
                  </a:cubicBezTo>
                  <a:cubicBezTo>
                    <a:pt x="572734" y="235554"/>
                    <a:pt x="563985" y="249015"/>
                    <a:pt x="555909" y="262475"/>
                  </a:cubicBezTo>
                  <a:cubicBezTo>
                    <a:pt x="489280" y="373522"/>
                    <a:pt x="446880" y="493318"/>
                    <a:pt x="423998" y="619845"/>
                  </a:cubicBezTo>
                  <a:cubicBezTo>
                    <a:pt x="386982" y="823768"/>
                    <a:pt x="405154" y="1026344"/>
                    <a:pt x="443515" y="1227575"/>
                  </a:cubicBezTo>
                  <a:cubicBezTo>
                    <a:pt x="498702" y="1514952"/>
                    <a:pt x="613115" y="1774062"/>
                    <a:pt x="806942" y="1996156"/>
                  </a:cubicBezTo>
                  <a:cubicBezTo>
                    <a:pt x="886358" y="2087013"/>
                    <a:pt x="975195" y="2167101"/>
                    <a:pt x="1087589" y="2216231"/>
                  </a:cubicBezTo>
                  <a:cubicBezTo>
                    <a:pt x="1161620" y="2248536"/>
                    <a:pt x="1237670" y="2259304"/>
                    <a:pt x="1317086" y="2233729"/>
                  </a:cubicBezTo>
                  <a:cubicBezTo>
                    <a:pt x="1341987" y="2225653"/>
                    <a:pt x="1343334" y="2218250"/>
                    <a:pt x="1327181" y="2198060"/>
                  </a:cubicBezTo>
                  <a:cubicBezTo>
                    <a:pt x="1115855" y="1930874"/>
                    <a:pt x="948948" y="1637440"/>
                    <a:pt x="816364" y="1324489"/>
                  </a:cubicBezTo>
                  <a:cubicBezTo>
                    <a:pt x="775311" y="1228248"/>
                    <a:pt x="734257" y="1131335"/>
                    <a:pt x="702625" y="1031056"/>
                  </a:cubicBezTo>
                  <a:cubicBezTo>
                    <a:pt x="725508" y="1078166"/>
                    <a:pt x="746371" y="1125950"/>
                    <a:pt x="767908" y="1173061"/>
                  </a:cubicBezTo>
                  <a:cubicBezTo>
                    <a:pt x="940872" y="1558025"/>
                    <a:pt x="1158255" y="1913375"/>
                    <a:pt x="1444285" y="2226326"/>
                  </a:cubicBezTo>
                  <a:cubicBezTo>
                    <a:pt x="1671764" y="2475341"/>
                    <a:pt x="2060092" y="2752174"/>
                    <a:pt x="2209501" y="2876457"/>
                  </a:cubicBezTo>
                  <a:cubicBezTo>
                    <a:pt x="2358910" y="3000740"/>
                    <a:pt x="2331316" y="2956882"/>
                    <a:pt x="2340738" y="2972025"/>
                  </a:cubicBezTo>
                  <a:lnTo>
                    <a:pt x="2266034" y="2967313"/>
                  </a:lnTo>
                  <a:cubicBezTo>
                    <a:pt x="2113260" y="2959910"/>
                    <a:pt x="1964524" y="2985485"/>
                    <a:pt x="1817807" y="3025866"/>
                  </a:cubicBezTo>
                  <a:cubicBezTo>
                    <a:pt x="1541199" y="3102589"/>
                    <a:pt x="1276032" y="3210944"/>
                    <a:pt x="1007500" y="3309877"/>
                  </a:cubicBezTo>
                  <a:cubicBezTo>
                    <a:pt x="985291" y="3317953"/>
                    <a:pt x="972503" y="3320645"/>
                    <a:pt x="960389" y="3293725"/>
                  </a:cubicBezTo>
                  <a:cubicBezTo>
                    <a:pt x="865494" y="3082399"/>
                    <a:pt x="617153" y="3022500"/>
                    <a:pt x="446207" y="3134221"/>
                  </a:cubicBezTo>
                  <a:cubicBezTo>
                    <a:pt x="376214" y="3179312"/>
                    <a:pt x="299491" y="3210944"/>
                    <a:pt x="217383" y="3227096"/>
                  </a:cubicBezTo>
                  <a:cubicBezTo>
                    <a:pt x="145371" y="3241230"/>
                    <a:pt x="72685" y="3237865"/>
                    <a:pt x="0" y="3236518"/>
                  </a:cubicBezTo>
                  <a:lnTo>
                    <a:pt x="0" y="3330740"/>
                  </a:lnTo>
                  <a:cubicBezTo>
                    <a:pt x="8749" y="3332759"/>
                    <a:pt x="8076" y="3340835"/>
                    <a:pt x="9422" y="3346892"/>
                  </a:cubicBezTo>
                  <a:cubicBezTo>
                    <a:pt x="43073" y="3502359"/>
                    <a:pt x="126526" y="3625520"/>
                    <a:pt x="255072" y="3717723"/>
                  </a:cubicBezTo>
                  <a:cubicBezTo>
                    <a:pt x="403135" y="3824059"/>
                    <a:pt x="565331" y="3869823"/>
                    <a:pt x="747044" y="3826078"/>
                  </a:cubicBezTo>
                  <a:cubicBezTo>
                    <a:pt x="930777" y="3781659"/>
                    <a:pt x="1026344" y="3661862"/>
                    <a:pt x="1016249" y="3490244"/>
                  </a:cubicBezTo>
                  <a:cubicBezTo>
                    <a:pt x="1014903" y="3464670"/>
                    <a:pt x="1009519" y="3455921"/>
                    <a:pt x="981253" y="3461305"/>
                  </a:cubicBezTo>
                  <a:cubicBezTo>
                    <a:pt x="843285" y="3487552"/>
                    <a:pt x="703971" y="3500339"/>
                    <a:pt x="563312" y="3490917"/>
                  </a:cubicBezTo>
                  <a:cubicBezTo>
                    <a:pt x="506779" y="3487552"/>
                    <a:pt x="450246" y="3478803"/>
                    <a:pt x="390347" y="3460632"/>
                  </a:cubicBezTo>
                  <a:cubicBezTo>
                    <a:pt x="428036" y="3453228"/>
                    <a:pt x="458995" y="3462651"/>
                    <a:pt x="489953" y="3463997"/>
                  </a:cubicBezTo>
                  <a:cubicBezTo>
                    <a:pt x="631286" y="3470727"/>
                    <a:pt x="767235" y="3443133"/>
                    <a:pt x="903183" y="3408137"/>
                  </a:cubicBezTo>
                  <a:cubicBezTo>
                    <a:pt x="949621" y="3396023"/>
                    <a:pt x="997405" y="3385927"/>
                    <a:pt x="1043170" y="3372467"/>
                  </a:cubicBezTo>
                  <a:cubicBezTo>
                    <a:pt x="1200655" y="3328048"/>
                    <a:pt x="1354102" y="3270842"/>
                    <a:pt x="1508895" y="3218347"/>
                  </a:cubicBezTo>
                  <a:cubicBezTo>
                    <a:pt x="1641478" y="3173255"/>
                    <a:pt x="1776081" y="3134893"/>
                    <a:pt x="1912029" y="3101243"/>
                  </a:cubicBezTo>
                  <a:lnTo>
                    <a:pt x="1912029" y="3101243"/>
                  </a:lnTo>
                  <a:lnTo>
                    <a:pt x="2113933" y="3072976"/>
                  </a:lnTo>
                  <a:cubicBezTo>
                    <a:pt x="2220786" y="3077800"/>
                    <a:pt x="2358418" y="3030663"/>
                    <a:pt x="2553150" y="3130187"/>
                  </a:cubicBezTo>
                  <a:cubicBezTo>
                    <a:pt x="2747882" y="3229711"/>
                    <a:pt x="3111111" y="3510502"/>
                    <a:pt x="3282324" y="3670118"/>
                  </a:cubicBezTo>
                  <a:cubicBezTo>
                    <a:pt x="3453537" y="3829734"/>
                    <a:pt x="3498103" y="3928518"/>
                    <a:pt x="3580428" y="4087880"/>
                  </a:cubicBezTo>
                  <a:cubicBezTo>
                    <a:pt x="3662753" y="4247242"/>
                    <a:pt x="3724453" y="4441884"/>
                    <a:pt x="3776274" y="4626290"/>
                  </a:cubicBezTo>
                  <a:cubicBezTo>
                    <a:pt x="3792427" y="4684169"/>
                    <a:pt x="3815982" y="4741375"/>
                    <a:pt x="3813963" y="4802619"/>
                  </a:cubicBezTo>
                  <a:cubicBezTo>
                    <a:pt x="3807906" y="5004523"/>
                    <a:pt x="3803868" y="5206427"/>
                    <a:pt x="3811944" y="5407658"/>
                  </a:cubicBezTo>
                  <a:cubicBezTo>
                    <a:pt x="3818001" y="5565143"/>
                    <a:pt x="3820020" y="5723974"/>
                    <a:pt x="3881265" y="5874056"/>
                  </a:cubicBezTo>
                  <a:cubicBezTo>
                    <a:pt x="3884630" y="5882805"/>
                    <a:pt x="3885303" y="5890208"/>
                    <a:pt x="3879919" y="5898957"/>
                  </a:cubicBezTo>
                  <a:cubicBezTo>
                    <a:pt x="3850979" y="5945395"/>
                    <a:pt x="3808579" y="5962220"/>
                    <a:pt x="3757430" y="5946068"/>
                  </a:cubicBezTo>
                  <a:cubicBezTo>
                    <a:pt x="3746662" y="5981065"/>
                    <a:pt x="3742624" y="6017407"/>
                    <a:pt x="3743970" y="6053750"/>
                  </a:cubicBezTo>
                  <a:cubicBezTo>
                    <a:pt x="3745316" y="6079998"/>
                    <a:pt x="3777621" y="6099515"/>
                    <a:pt x="3803195" y="6092112"/>
                  </a:cubicBezTo>
                  <a:cubicBezTo>
                    <a:pt x="3842230" y="6080671"/>
                    <a:pt x="3871842" y="6055769"/>
                    <a:pt x="3896071" y="6023464"/>
                  </a:cubicBezTo>
                  <a:cubicBezTo>
                    <a:pt x="3903474" y="6013369"/>
                    <a:pt x="3910204" y="6004620"/>
                    <a:pt x="3920972" y="5996544"/>
                  </a:cubicBezTo>
                  <a:cubicBezTo>
                    <a:pt x="3931741" y="6017407"/>
                    <a:pt x="3912223" y="6034906"/>
                    <a:pt x="3918953" y="6053077"/>
                  </a:cubicBezTo>
                  <a:cubicBezTo>
                    <a:pt x="3922318" y="6061826"/>
                    <a:pt x="3921645" y="6076633"/>
                    <a:pt x="3931741" y="6077978"/>
                  </a:cubicBezTo>
                  <a:cubicBezTo>
                    <a:pt x="3944528" y="6079324"/>
                    <a:pt x="3948566" y="6067210"/>
                    <a:pt x="3951931" y="6055769"/>
                  </a:cubicBezTo>
                  <a:cubicBezTo>
                    <a:pt x="3957988" y="6032887"/>
                    <a:pt x="3964045" y="6010677"/>
                    <a:pt x="3972121" y="5988468"/>
                  </a:cubicBezTo>
                  <a:cubicBezTo>
                    <a:pt x="3975486" y="5978372"/>
                    <a:pt x="3979524" y="5965585"/>
                    <a:pt x="3994331" y="5968277"/>
                  </a:cubicBezTo>
                  <a:cubicBezTo>
                    <a:pt x="4011156" y="5971642"/>
                    <a:pt x="4005099" y="5985776"/>
                    <a:pt x="4005099" y="5995198"/>
                  </a:cubicBezTo>
                  <a:cubicBezTo>
                    <a:pt x="4005099" y="6063172"/>
                    <a:pt x="3999042" y="6064518"/>
                    <a:pt x="4071054" y="6040290"/>
                  </a:cubicBezTo>
                  <a:cubicBezTo>
                    <a:pt x="4081150" y="6036925"/>
                    <a:pt x="4093264" y="6036925"/>
                    <a:pt x="4100667" y="6026829"/>
                  </a:cubicBezTo>
                  <a:cubicBezTo>
                    <a:pt x="4086534" y="6014042"/>
                    <a:pt x="4086534" y="6014042"/>
                    <a:pt x="4110089" y="5993179"/>
                  </a:cubicBezTo>
                  <a:cubicBezTo>
                    <a:pt x="4118838" y="6004620"/>
                    <a:pt x="4122876" y="6018080"/>
                    <a:pt x="4124895" y="6032214"/>
                  </a:cubicBezTo>
                  <a:cubicBezTo>
                    <a:pt x="4146431" y="6054423"/>
                    <a:pt x="4145086" y="6076633"/>
                    <a:pt x="4117492" y="6106918"/>
                  </a:cubicBezTo>
                  <a:cubicBezTo>
                    <a:pt x="4106051" y="6119032"/>
                    <a:pt x="4091245" y="6127781"/>
                    <a:pt x="4080476" y="6141242"/>
                  </a:cubicBezTo>
                  <a:cubicBezTo>
                    <a:pt x="4118838" y="6152683"/>
                    <a:pt x="4149796" y="6167489"/>
                    <a:pt x="4176717" y="6189025"/>
                  </a:cubicBezTo>
                  <a:cubicBezTo>
                    <a:pt x="4219790" y="6223349"/>
                    <a:pt x="4218444" y="6244213"/>
                    <a:pt x="4170660" y="6271133"/>
                  </a:cubicBezTo>
                  <a:cubicBezTo>
                    <a:pt x="4178063" y="6278536"/>
                    <a:pt x="4184793" y="6286612"/>
                    <a:pt x="4195562" y="6277863"/>
                  </a:cubicBezTo>
                  <a:cubicBezTo>
                    <a:pt x="4215752" y="6261711"/>
                    <a:pt x="4237288" y="6259692"/>
                    <a:pt x="4261517" y="6267768"/>
                  </a:cubicBezTo>
                  <a:cubicBezTo>
                    <a:pt x="4277669" y="6273152"/>
                    <a:pt x="4289784" y="6269787"/>
                    <a:pt x="4289784" y="6247578"/>
                  </a:cubicBezTo>
                  <a:cubicBezTo>
                    <a:pt x="4289784" y="6233444"/>
                    <a:pt x="4293821" y="6218638"/>
                    <a:pt x="4295840" y="6204505"/>
                  </a:cubicBezTo>
                  <a:cubicBezTo>
                    <a:pt x="4297187" y="6196429"/>
                    <a:pt x="4293149" y="6184315"/>
                    <a:pt x="4305936" y="6182969"/>
                  </a:cubicBezTo>
                  <a:cubicBezTo>
                    <a:pt x="4316704" y="6181622"/>
                    <a:pt x="4320742" y="6191718"/>
                    <a:pt x="4324107" y="6199794"/>
                  </a:cubicBezTo>
                  <a:cubicBezTo>
                    <a:pt x="4328818" y="6209889"/>
                    <a:pt x="4332183" y="6219984"/>
                    <a:pt x="4336894" y="6230752"/>
                  </a:cubicBezTo>
                  <a:cubicBezTo>
                    <a:pt x="4339586" y="6228733"/>
                    <a:pt x="4341605" y="6228060"/>
                    <a:pt x="4342951" y="6226714"/>
                  </a:cubicBezTo>
                  <a:cubicBezTo>
                    <a:pt x="4350355" y="6211235"/>
                    <a:pt x="4352374" y="6182969"/>
                    <a:pt x="4369872" y="6185660"/>
                  </a:cubicBezTo>
                  <a:cubicBezTo>
                    <a:pt x="4394101" y="6189699"/>
                    <a:pt x="4381986" y="6217292"/>
                    <a:pt x="4382659" y="6234791"/>
                  </a:cubicBezTo>
                  <a:cubicBezTo>
                    <a:pt x="4383332" y="6253635"/>
                    <a:pt x="4388716" y="6269114"/>
                    <a:pt x="4406888" y="6265749"/>
                  </a:cubicBezTo>
                  <a:cubicBezTo>
                    <a:pt x="4434481" y="6261038"/>
                    <a:pt x="4459382" y="6262384"/>
                    <a:pt x="4484284" y="6275171"/>
                  </a:cubicBezTo>
                  <a:cubicBezTo>
                    <a:pt x="4488322" y="6277190"/>
                    <a:pt x="4495052" y="6277190"/>
                    <a:pt x="4499090" y="6272479"/>
                  </a:cubicBezTo>
                  <a:cubicBezTo>
                    <a:pt x="4458710" y="6233444"/>
                    <a:pt x="4461402" y="6209216"/>
                    <a:pt x="4512551" y="6181622"/>
                  </a:cubicBezTo>
                  <a:cubicBezTo>
                    <a:pt x="4532068" y="6170854"/>
                    <a:pt x="4549566" y="6157394"/>
                    <a:pt x="4572449" y="6153356"/>
                  </a:cubicBezTo>
                  <a:cubicBezTo>
                    <a:pt x="4591293" y="6149991"/>
                    <a:pt x="4593312" y="6140569"/>
                    <a:pt x="4575814" y="6127781"/>
                  </a:cubicBezTo>
                  <a:cubicBezTo>
                    <a:pt x="4558989" y="6114994"/>
                    <a:pt x="4548220" y="6095477"/>
                    <a:pt x="4538125" y="6076633"/>
                  </a:cubicBezTo>
                  <a:cubicBezTo>
                    <a:pt x="4532068" y="6065191"/>
                    <a:pt x="4527357" y="6053750"/>
                    <a:pt x="4536779" y="6042309"/>
                  </a:cubicBezTo>
                  <a:cubicBezTo>
                    <a:pt x="4546201" y="6030867"/>
                    <a:pt x="4558989" y="6028176"/>
                    <a:pt x="4573122" y="6032214"/>
                  </a:cubicBezTo>
                  <a:cubicBezTo>
                    <a:pt x="4594658" y="6038271"/>
                    <a:pt x="4616195" y="6044328"/>
                    <a:pt x="4637731" y="6051058"/>
                  </a:cubicBezTo>
                  <a:cubicBezTo>
                    <a:pt x="4659267" y="6058461"/>
                    <a:pt x="4667344" y="6051058"/>
                    <a:pt x="4665997" y="6029522"/>
                  </a:cubicBezTo>
                  <a:cubicBezTo>
                    <a:pt x="4665325" y="6014715"/>
                    <a:pt x="4665325" y="6000582"/>
                    <a:pt x="4665997" y="5985776"/>
                  </a:cubicBezTo>
                  <a:cubicBezTo>
                    <a:pt x="4665997" y="5975681"/>
                    <a:pt x="4671381" y="5968277"/>
                    <a:pt x="4681477" y="5966931"/>
                  </a:cubicBezTo>
                  <a:cubicBezTo>
                    <a:pt x="4692245" y="5964912"/>
                    <a:pt x="4698975" y="5971642"/>
                    <a:pt x="4701667" y="5981065"/>
                  </a:cubicBezTo>
                  <a:cubicBezTo>
                    <a:pt x="4709743" y="6005293"/>
                    <a:pt x="4717147" y="6030195"/>
                    <a:pt x="4724550" y="6054423"/>
                  </a:cubicBezTo>
                  <a:cubicBezTo>
                    <a:pt x="4727242" y="6064518"/>
                    <a:pt x="4730607" y="6075959"/>
                    <a:pt x="4743394" y="6073268"/>
                  </a:cubicBezTo>
                  <a:cubicBezTo>
                    <a:pt x="4754835" y="6071248"/>
                    <a:pt x="4752143" y="6059134"/>
                    <a:pt x="4752143" y="6050385"/>
                  </a:cubicBezTo>
                  <a:lnTo>
                    <a:pt x="4752143" y="5996544"/>
                  </a:lnTo>
                  <a:cubicBezTo>
                    <a:pt x="4775698" y="6008658"/>
                    <a:pt x="4783775" y="6032214"/>
                    <a:pt x="4800600" y="6046347"/>
                  </a:cubicBezTo>
                  <a:cubicBezTo>
                    <a:pt x="4819444" y="6061826"/>
                    <a:pt x="4835597" y="6080671"/>
                    <a:pt x="4859825" y="6088747"/>
                  </a:cubicBezTo>
                  <a:cubicBezTo>
                    <a:pt x="4901552" y="6102880"/>
                    <a:pt x="4935203" y="6080671"/>
                    <a:pt x="4932511" y="6036252"/>
                  </a:cubicBezTo>
                  <a:cubicBezTo>
                    <a:pt x="4930491" y="6003947"/>
                    <a:pt x="4923761" y="5972316"/>
                    <a:pt x="4919050" y="5940011"/>
                  </a:cubicBezTo>
                  <a:cubicBezTo>
                    <a:pt x="4887419" y="5962893"/>
                    <a:pt x="4858479" y="5956836"/>
                    <a:pt x="4830213" y="5933281"/>
                  </a:cubicBezTo>
                  <a:cubicBezTo>
                    <a:pt x="4810022" y="5916455"/>
                    <a:pt x="4795216" y="5895592"/>
                    <a:pt x="4779064" y="5876074"/>
                  </a:cubicBezTo>
                  <a:cubicBezTo>
                    <a:pt x="4765603" y="5859249"/>
                    <a:pt x="4766949" y="5847135"/>
                    <a:pt x="4778391" y="5829637"/>
                  </a:cubicBezTo>
                  <a:cubicBezTo>
                    <a:pt x="4900879" y="5641866"/>
                    <a:pt x="5008561" y="5446020"/>
                    <a:pt x="5091342" y="5236712"/>
                  </a:cubicBezTo>
                  <a:cubicBezTo>
                    <a:pt x="5096726" y="5222579"/>
                    <a:pt x="5104129" y="5211138"/>
                    <a:pt x="5116243" y="5202389"/>
                  </a:cubicBezTo>
                  <a:cubicBezTo>
                    <a:pt x="5168738" y="5166046"/>
                    <a:pt x="5216522" y="5122973"/>
                    <a:pt x="5269690" y="5086631"/>
                  </a:cubicBezTo>
                  <a:cubicBezTo>
                    <a:pt x="5423810" y="4982314"/>
                    <a:pt x="5582641" y="4886746"/>
                    <a:pt x="5744837" y="4795889"/>
                  </a:cubicBezTo>
                  <a:cubicBezTo>
                    <a:pt x="5767047" y="4783775"/>
                    <a:pt x="5789929" y="4777718"/>
                    <a:pt x="5814830" y="4775699"/>
                  </a:cubicBezTo>
                  <a:cubicBezTo>
                    <a:pt x="5911071" y="4769642"/>
                    <a:pt x="6007312" y="4767623"/>
                    <a:pt x="6103553" y="4765603"/>
                  </a:cubicBezTo>
                  <a:cubicBezTo>
                    <a:pt x="6432656" y="4758200"/>
                    <a:pt x="6759067" y="4795216"/>
                    <a:pt x="7086824" y="4811369"/>
                  </a:cubicBezTo>
                  <a:cubicBezTo>
                    <a:pt x="7221427" y="4818099"/>
                    <a:pt x="7355357" y="4819444"/>
                    <a:pt x="7489959" y="4805311"/>
                  </a:cubicBezTo>
                  <a:cubicBezTo>
                    <a:pt x="7497362" y="4790505"/>
                    <a:pt x="7506784" y="4792524"/>
                    <a:pt x="7516880" y="4801946"/>
                  </a:cubicBezTo>
                  <a:cubicBezTo>
                    <a:pt x="7523610" y="4801273"/>
                    <a:pt x="7530340" y="4801273"/>
                    <a:pt x="7536397" y="4800600"/>
                  </a:cubicBezTo>
                  <a:cubicBezTo>
                    <a:pt x="7563991" y="4797908"/>
                    <a:pt x="7592257" y="4796562"/>
                    <a:pt x="7619850" y="4791178"/>
                  </a:cubicBezTo>
                  <a:cubicBezTo>
                    <a:pt x="7642060" y="4787140"/>
                    <a:pt x="7652828" y="4789832"/>
                    <a:pt x="7661577" y="4813388"/>
                  </a:cubicBezTo>
                  <a:cubicBezTo>
                    <a:pt x="7705996" y="4932511"/>
                    <a:pt x="7794161" y="4997793"/>
                    <a:pt x="7920014" y="5004523"/>
                  </a:cubicBezTo>
                  <a:cubicBezTo>
                    <a:pt x="8090959" y="5013945"/>
                    <a:pt x="8235657" y="4952701"/>
                    <a:pt x="8354780" y="4830886"/>
                  </a:cubicBezTo>
                  <a:cubicBezTo>
                    <a:pt x="8470538" y="4712436"/>
                    <a:pt x="8539186" y="4568411"/>
                    <a:pt x="8579567" y="4409580"/>
                  </a:cubicBezTo>
                  <a:cubicBezTo>
                    <a:pt x="8593027" y="4357085"/>
                    <a:pt x="8602448" y="4303244"/>
                    <a:pt x="8613217" y="4250076"/>
                  </a:cubicBezTo>
                  <a:lnTo>
                    <a:pt x="8613217" y="4196235"/>
                  </a:lnTo>
                  <a:cubicBezTo>
                    <a:pt x="8549954" y="4202292"/>
                    <a:pt x="8484671" y="4207003"/>
                    <a:pt x="8420062" y="4211041"/>
                  </a:cubicBezTo>
                  <a:close/>
                  <a:moveTo>
                    <a:pt x="4571776" y="915970"/>
                  </a:moveTo>
                  <a:cubicBezTo>
                    <a:pt x="4567065" y="903183"/>
                    <a:pt x="4575141" y="897126"/>
                    <a:pt x="4583890" y="888377"/>
                  </a:cubicBezTo>
                  <a:cubicBezTo>
                    <a:pt x="4586582" y="902510"/>
                    <a:pt x="4580525" y="909240"/>
                    <a:pt x="4571776" y="915970"/>
                  </a:cubicBezTo>
                  <a:close/>
                  <a:moveTo>
                    <a:pt x="2362948" y="965100"/>
                  </a:moveTo>
                  <a:cubicBezTo>
                    <a:pt x="2362948" y="964427"/>
                    <a:pt x="2363621" y="963081"/>
                    <a:pt x="2363621" y="962408"/>
                  </a:cubicBezTo>
                  <a:lnTo>
                    <a:pt x="2368332" y="967119"/>
                  </a:lnTo>
                  <a:cubicBezTo>
                    <a:pt x="2366313" y="969138"/>
                    <a:pt x="2364294" y="968465"/>
                    <a:pt x="2362948" y="965100"/>
                  </a:cubicBezTo>
                  <a:close/>
                  <a:moveTo>
                    <a:pt x="2435633" y="1055284"/>
                  </a:moveTo>
                  <a:cubicBezTo>
                    <a:pt x="2431595" y="1059995"/>
                    <a:pt x="2428903" y="1055957"/>
                    <a:pt x="2426211" y="1053265"/>
                  </a:cubicBezTo>
                  <a:cubicBezTo>
                    <a:pt x="2406694" y="1025671"/>
                    <a:pt x="2379773" y="1002789"/>
                    <a:pt x="2370351" y="968465"/>
                  </a:cubicBezTo>
                  <a:cubicBezTo>
                    <a:pt x="2394579" y="991348"/>
                    <a:pt x="2413424" y="1018268"/>
                    <a:pt x="2432268" y="1045862"/>
                  </a:cubicBezTo>
                  <a:cubicBezTo>
                    <a:pt x="2434287" y="1048554"/>
                    <a:pt x="2438998" y="1050573"/>
                    <a:pt x="2435633" y="1055284"/>
                  </a:cubicBezTo>
                  <a:close/>
                  <a:moveTo>
                    <a:pt x="695895" y="1016922"/>
                  </a:moveTo>
                  <a:cubicBezTo>
                    <a:pt x="694549" y="1012884"/>
                    <a:pt x="693876" y="1009519"/>
                    <a:pt x="692530" y="1005481"/>
                  </a:cubicBezTo>
                  <a:cubicBezTo>
                    <a:pt x="695222" y="1008846"/>
                    <a:pt x="699260" y="1012211"/>
                    <a:pt x="695895" y="1016922"/>
                  </a:cubicBezTo>
                  <a:close/>
                  <a:moveTo>
                    <a:pt x="4511205" y="6014042"/>
                  </a:moveTo>
                  <a:cubicBezTo>
                    <a:pt x="4518608" y="5993179"/>
                    <a:pt x="4526684" y="5972988"/>
                    <a:pt x="4537452" y="5944049"/>
                  </a:cubicBezTo>
                  <a:cubicBezTo>
                    <a:pt x="4556969" y="5983757"/>
                    <a:pt x="4521973" y="5995198"/>
                    <a:pt x="4511205" y="6014042"/>
                  </a:cubicBezTo>
                  <a:close/>
                  <a:moveTo>
                    <a:pt x="4750797" y="5917128"/>
                  </a:moveTo>
                  <a:cubicBezTo>
                    <a:pt x="4750124" y="5925878"/>
                    <a:pt x="4751470" y="5935300"/>
                    <a:pt x="4741375" y="5939338"/>
                  </a:cubicBezTo>
                  <a:cubicBezTo>
                    <a:pt x="4739356" y="5940011"/>
                    <a:pt x="4734645" y="5937992"/>
                    <a:pt x="4732626" y="5935300"/>
                  </a:cubicBezTo>
                  <a:cubicBezTo>
                    <a:pt x="4726569" y="5927224"/>
                    <a:pt x="4721857" y="5917801"/>
                    <a:pt x="4727915" y="5907706"/>
                  </a:cubicBezTo>
                  <a:cubicBezTo>
                    <a:pt x="4733299" y="5899630"/>
                    <a:pt x="4739356" y="5891554"/>
                    <a:pt x="4750797" y="5875402"/>
                  </a:cubicBezTo>
                  <a:cubicBezTo>
                    <a:pt x="4750797" y="5896265"/>
                    <a:pt x="4751470" y="5907033"/>
                    <a:pt x="4750797" y="5917128"/>
                  </a:cubicBezTo>
                  <a:close/>
                  <a:moveTo>
                    <a:pt x="4875978" y="5457461"/>
                  </a:moveTo>
                  <a:cubicBezTo>
                    <a:pt x="4798581" y="5602831"/>
                    <a:pt x="4710417" y="5741472"/>
                    <a:pt x="4616868" y="5877421"/>
                  </a:cubicBezTo>
                  <a:cubicBezTo>
                    <a:pt x="4598696" y="5903668"/>
                    <a:pt x="4582544" y="5885497"/>
                    <a:pt x="4562354" y="5884824"/>
                  </a:cubicBezTo>
                  <a:cubicBezTo>
                    <a:pt x="4641096" y="5709841"/>
                    <a:pt x="4748778" y="5558413"/>
                    <a:pt x="4880015" y="5419772"/>
                  </a:cubicBezTo>
                  <a:cubicBezTo>
                    <a:pt x="4891457" y="5437270"/>
                    <a:pt x="4881362" y="5447366"/>
                    <a:pt x="4875978" y="5457461"/>
                  </a:cubicBezTo>
                  <a:close/>
                  <a:moveTo>
                    <a:pt x="5020675" y="5141145"/>
                  </a:moveTo>
                  <a:cubicBezTo>
                    <a:pt x="5014618" y="5157970"/>
                    <a:pt x="5003177" y="5168738"/>
                    <a:pt x="4989717" y="5179506"/>
                  </a:cubicBezTo>
                  <a:cubicBezTo>
                    <a:pt x="4756854" y="5372661"/>
                    <a:pt x="4566392" y="5598794"/>
                    <a:pt x="4445922" y="5878767"/>
                  </a:cubicBezTo>
                  <a:cubicBezTo>
                    <a:pt x="4435154" y="5903668"/>
                    <a:pt x="4427078" y="5929243"/>
                    <a:pt x="4415637" y="5953471"/>
                  </a:cubicBezTo>
                  <a:cubicBezTo>
                    <a:pt x="4396120" y="5993852"/>
                    <a:pt x="4398138" y="6043655"/>
                    <a:pt x="4357085" y="6075286"/>
                  </a:cubicBezTo>
                  <a:cubicBezTo>
                    <a:pt x="4344970" y="6084036"/>
                    <a:pt x="4344297" y="6107591"/>
                    <a:pt x="4338240" y="6125762"/>
                  </a:cubicBezTo>
                  <a:cubicBezTo>
                    <a:pt x="4332856" y="6109610"/>
                    <a:pt x="4328145" y="6094804"/>
                    <a:pt x="4322761" y="6080671"/>
                  </a:cubicBezTo>
                  <a:cubicBezTo>
                    <a:pt x="4319396" y="6072594"/>
                    <a:pt x="4316704" y="6061153"/>
                    <a:pt x="4306609" y="6061826"/>
                  </a:cubicBezTo>
                  <a:cubicBezTo>
                    <a:pt x="4295168" y="6062499"/>
                    <a:pt x="4296514" y="6074613"/>
                    <a:pt x="4295168" y="6082689"/>
                  </a:cubicBezTo>
                  <a:cubicBezTo>
                    <a:pt x="4293821" y="6092785"/>
                    <a:pt x="4293149" y="6102207"/>
                    <a:pt x="4292475" y="6112302"/>
                  </a:cubicBezTo>
                  <a:cubicBezTo>
                    <a:pt x="4279688" y="6114321"/>
                    <a:pt x="4280361" y="6102880"/>
                    <a:pt x="4277669" y="6097496"/>
                  </a:cubicBezTo>
                  <a:cubicBezTo>
                    <a:pt x="4149796" y="5837040"/>
                    <a:pt x="4118165" y="5565143"/>
                    <a:pt x="4183447" y="5282478"/>
                  </a:cubicBezTo>
                  <a:cubicBezTo>
                    <a:pt x="4227866" y="5089323"/>
                    <a:pt x="4311320" y="4912321"/>
                    <a:pt x="4412945" y="4743394"/>
                  </a:cubicBezTo>
                  <a:cubicBezTo>
                    <a:pt x="4589274" y="4449961"/>
                    <a:pt x="4810022" y="4190177"/>
                    <a:pt x="5036828" y="3935106"/>
                  </a:cubicBezTo>
                  <a:cubicBezTo>
                    <a:pt x="5050288" y="3941836"/>
                    <a:pt x="5050961" y="3955296"/>
                    <a:pt x="5054999" y="3966064"/>
                  </a:cubicBezTo>
                  <a:cubicBezTo>
                    <a:pt x="5190947" y="4362469"/>
                    <a:pt x="5167392" y="4753489"/>
                    <a:pt x="5020675" y="5141145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850A7B0-E89F-47E7-B767-AC0E534EEFE6}"/>
                </a:ext>
              </a:extLst>
            </p:cNvPr>
            <p:cNvSpPr/>
            <p:nvPr/>
          </p:nvSpPr>
          <p:spPr>
            <a:xfrm>
              <a:off x="2490299" y="5690409"/>
              <a:ext cx="7268540" cy="1164310"/>
            </a:xfrm>
            <a:custGeom>
              <a:avLst/>
              <a:gdLst>
                <a:gd name="connsiteX0" fmla="*/ 7261508 w 7268537"/>
                <a:gd name="connsiteY0" fmla="*/ 1038374 h 1164312"/>
                <a:gd name="connsiteX1" fmla="*/ 7246702 w 7268537"/>
                <a:gd name="connsiteY1" fmla="*/ 1000012 h 1164312"/>
                <a:gd name="connsiteX2" fmla="*/ 7192861 w 7268537"/>
                <a:gd name="connsiteY2" fmla="*/ 836470 h 1164312"/>
                <a:gd name="connsiteX3" fmla="*/ 7119502 w 7268537"/>
                <a:gd name="connsiteY3" fmla="*/ 823683 h 1164312"/>
                <a:gd name="connsiteX4" fmla="*/ 7047490 w 7268537"/>
                <a:gd name="connsiteY4" fmla="*/ 883581 h 1164312"/>
                <a:gd name="connsiteX5" fmla="*/ 7019897 w 7268537"/>
                <a:gd name="connsiteY5" fmla="*/ 874159 h 1164312"/>
                <a:gd name="connsiteX6" fmla="*/ 6933751 w 7268537"/>
                <a:gd name="connsiteY6" fmla="*/ 837816 h 1164312"/>
                <a:gd name="connsiteX7" fmla="*/ 6848278 w 7268537"/>
                <a:gd name="connsiteY7" fmla="*/ 829067 h 1164312"/>
                <a:gd name="connsiteX8" fmla="*/ 6843567 w 7268537"/>
                <a:gd name="connsiteY8" fmla="*/ 741575 h 1164312"/>
                <a:gd name="connsiteX9" fmla="*/ 6809243 w 7268537"/>
                <a:gd name="connsiteY9" fmla="*/ 759074 h 1164312"/>
                <a:gd name="connsiteX10" fmla="*/ 6781650 w 7268537"/>
                <a:gd name="connsiteY10" fmla="*/ 708598 h 1164312"/>
                <a:gd name="connsiteX11" fmla="*/ 6716367 w 7268537"/>
                <a:gd name="connsiteY11" fmla="*/ 648026 h 1164312"/>
                <a:gd name="connsiteX12" fmla="*/ 6714349 w 7268537"/>
                <a:gd name="connsiteY12" fmla="*/ 705232 h 1164312"/>
                <a:gd name="connsiteX13" fmla="*/ 6716367 w 7268537"/>
                <a:gd name="connsiteY13" fmla="*/ 732153 h 1164312"/>
                <a:gd name="connsiteX14" fmla="*/ 6707619 w 7268537"/>
                <a:gd name="connsiteY14" fmla="*/ 777245 h 1164312"/>
                <a:gd name="connsiteX15" fmla="*/ 6663873 w 7268537"/>
                <a:gd name="connsiteY15" fmla="*/ 761092 h 1164312"/>
                <a:gd name="connsiteX16" fmla="*/ 6634933 w 7268537"/>
                <a:gd name="connsiteY16" fmla="*/ 738210 h 1164312"/>
                <a:gd name="connsiteX17" fmla="*/ 6527251 w 7268537"/>
                <a:gd name="connsiteY17" fmla="*/ 732153 h 1164312"/>
                <a:gd name="connsiteX18" fmla="*/ 6444471 w 7268537"/>
                <a:gd name="connsiteY18" fmla="*/ 775226 h 1164312"/>
                <a:gd name="connsiteX19" fmla="*/ 6382553 w 7268537"/>
                <a:gd name="connsiteY19" fmla="*/ 760420 h 1164312"/>
                <a:gd name="connsiteX20" fmla="*/ 6398706 w 7268537"/>
                <a:gd name="connsiteY20" fmla="*/ 706579 h 1164312"/>
                <a:gd name="connsiteX21" fmla="*/ 6408128 w 7268537"/>
                <a:gd name="connsiteY21" fmla="*/ 671582 h 1164312"/>
                <a:gd name="connsiteX22" fmla="*/ 6390630 w 7268537"/>
                <a:gd name="connsiteY22" fmla="*/ 648026 h 1164312"/>
                <a:gd name="connsiteX23" fmla="*/ 6367747 w 7268537"/>
                <a:gd name="connsiteY23" fmla="*/ 650719 h 1164312"/>
                <a:gd name="connsiteX24" fmla="*/ 6272179 w 7268537"/>
                <a:gd name="connsiteY24" fmla="*/ 553132 h 1164312"/>
                <a:gd name="connsiteX25" fmla="*/ 6283621 w 7268537"/>
                <a:gd name="connsiteY25" fmla="*/ 526211 h 1164312"/>
                <a:gd name="connsiteX26" fmla="*/ 6291696 w 7268537"/>
                <a:gd name="connsiteY26" fmla="*/ 487177 h 1164312"/>
                <a:gd name="connsiteX27" fmla="*/ 6276218 w 7268537"/>
                <a:gd name="connsiteY27" fmla="*/ 426605 h 1164312"/>
                <a:gd name="connsiteX28" fmla="*/ 6161805 w 7268537"/>
                <a:gd name="connsiteY28" fmla="*/ 474389 h 1164312"/>
                <a:gd name="connsiteX29" fmla="*/ 6141615 w 7268537"/>
                <a:gd name="connsiteY29" fmla="*/ 518808 h 1164312"/>
                <a:gd name="connsiteX30" fmla="*/ 6109983 w 7268537"/>
                <a:gd name="connsiteY30" fmla="*/ 639950 h 1164312"/>
                <a:gd name="connsiteX31" fmla="*/ 5951825 w 7268537"/>
                <a:gd name="connsiteY31" fmla="*/ 668890 h 1164312"/>
                <a:gd name="connsiteX32" fmla="*/ 5920866 w 7268537"/>
                <a:gd name="connsiteY32" fmla="*/ 626490 h 1164312"/>
                <a:gd name="connsiteX33" fmla="*/ 5934327 w 7268537"/>
                <a:gd name="connsiteY33" fmla="*/ 571303 h 1164312"/>
                <a:gd name="connsiteX34" fmla="*/ 5922213 w 7268537"/>
                <a:gd name="connsiteY34" fmla="*/ 526884 h 1164312"/>
                <a:gd name="connsiteX35" fmla="*/ 5915482 w 7268537"/>
                <a:gd name="connsiteY35" fmla="*/ 526884 h 1164312"/>
                <a:gd name="connsiteX36" fmla="*/ 5865679 w 7268537"/>
                <a:gd name="connsiteY36" fmla="*/ 471024 h 1164312"/>
                <a:gd name="connsiteX37" fmla="*/ 5855584 w 7268537"/>
                <a:gd name="connsiteY37" fmla="*/ 435355 h 1164312"/>
                <a:gd name="connsiteX38" fmla="*/ 5825299 w 7268537"/>
                <a:gd name="connsiteY38" fmla="*/ 450834 h 1164312"/>
                <a:gd name="connsiteX39" fmla="*/ 5759343 w 7268537"/>
                <a:gd name="connsiteY39" fmla="*/ 547074 h 1164312"/>
                <a:gd name="connsiteX40" fmla="*/ 5704156 w 7268537"/>
                <a:gd name="connsiteY40" fmla="*/ 574668 h 1164312"/>
                <a:gd name="connsiteX41" fmla="*/ 5646950 w 7268537"/>
                <a:gd name="connsiteY41" fmla="*/ 497272 h 1164312"/>
                <a:gd name="connsiteX42" fmla="*/ 5653007 w 7268537"/>
                <a:gd name="connsiteY42" fmla="*/ 438720 h 1164312"/>
                <a:gd name="connsiteX43" fmla="*/ 5472640 w 7268537"/>
                <a:gd name="connsiteY43" fmla="*/ 503329 h 1164312"/>
                <a:gd name="connsiteX44" fmla="*/ 5406685 w 7268537"/>
                <a:gd name="connsiteY44" fmla="*/ 478427 h 1164312"/>
                <a:gd name="connsiteX45" fmla="*/ 5423510 w 7268537"/>
                <a:gd name="connsiteY45" fmla="*/ 415164 h 1164312"/>
                <a:gd name="connsiteX46" fmla="*/ 5465910 w 7268537"/>
                <a:gd name="connsiteY46" fmla="*/ 384205 h 1164312"/>
                <a:gd name="connsiteX47" fmla="*/ 5494176 w 7268537"/>
                <a:gd name="connsiteY47" fmla="*/ 346517 h 1164312"/>
                <a:gd name="connsiteX48" fmla="*/ 5452450 w 7268537"/>
                <a:gd name="connsiteY48" fmla="*/ 359304 h 1164312"/>
                <a:gd name="connsiteX49" fmla="*/ 5403993 w 7268537"/>
                <a:gd name="connsiteY49" fmla="*/ 345171 h 1164312"/>
                <a:gd name="connsiteX50" fmla="*/ 5396589 w 7268537"/>
                <a:gd name="connsiteY50" fmla="*/ 273831 h 1164312"/>
                <a:gd name="connsiteX51" fmla="*/ 5396589 w 7268537"/>
                <a:gd name="connsiteY51" fmla="*/ 253641 h 1164312"/>
                <a:gd name="connsiteX52" fmla="*/ 5294965 w 7268537"/>
                <a:gd name="connsiteY52" fmla="*/ 184321 h 1164312"/>
                <a:gd name="connsiteX53" fmla="*/ 5274774 w 7268537"/>
                <a:gd name="connsiteY53" fmla="*/ 205184 h 1164312"/>
                <a:gd name="connsiteX54" fmla="*/ 5261314 w 7268537"/>
                <a:gd name="connsiteY54" fmla="*/ 221337 h 1164312"/>
                <a:gd name="connsiteX55" fmla="*/ 5248527 w 7268537"/>
                <a:gd name="connsiteY55" fmla="*/ 203165 h 1164312"/>
                <a:gd name="connsiteX56" fmla="*/ 5228336 w 7268537"/>
                <a:gd name="connsiteY56" fmla="*/ 82696 h 1164312"/>
                <a:gd name="connsiteX57" fmla="*/ 5202089 w 7268537"/>
                <a:gd name="connsiteY57" fmla="*/ 146632 h 1164312"/>
                <a:gd name="connsiteX58" fmla="*/ 5198051 w 7268537"/>
                <a:gd name="connsiteY58" fmla="*/ 159419 h 1164312"/>
                <a:gd name="connsiteX59" fmla="*/ 5169784 w 7268537"/>
                <a:gd name="connsiteY59" fmla="*/ 201819 h 1164312"/>
                <a:gd name="connsiteX60" fmla="*/ 5131423 w 7268537"/>
                <a:gd name="connsiteY60" fmla="*/ 166149 h 1164312"/>
                <a:gd name="connsiteX61" fmla="*/ 5054699 w 7268537"/>
                <a:gd name="connsiteY61" fmla="*/ 149324 h 1164312"/>
                <a:gd name="connsiteX62" fmla="*/ 4948363 w 7268537"/>
                <a:gd name="connsiteY62" fmla="*/ 230086 h 1164312"/>
                <a:gd name="connsiteX63" fmla="*/ 4918750 w 7268537"/>
                <a:gd name="connsiteY63" fmla="*/ 246238 h 1164312"/>
                <a:gd name="connsiteX64" fmla="*/ 4897887 w 7268537"/>
                <a:gd name="connsiteY64" fmla="*/ 213260 h 1164312"/>
                <a:gd name="connsiteX65" fmla="*/ 4884427 w 7268537"/>
                <a:gd name="connsiteY65" fmla="*/ 123750 h 1164312"/>
                <a:gd name="connsiteX66" fmla="*/ 4850103 w 7268537"/>
                <a:gd name="connsiteY66" fmla="*/ 105578 h 1164312"/>
                <a:gd name="connsiteX67" fmla="*/ 4774053 w 7268537"/>
                <a:gd name="connsiteY67" fmla="*/ 88753 h 1164312"/>
                <a:gd name="connsiteX68" fmla="*/ 4689253 w 7268537"/>
                <a:gd name="connsiteY68" fmla="*/ 13375 h 1164312"/>
                <a:gd name="connsiteX69" fmla="*/ 4617914 w 7268537"/>
                <a:gd name="connsiteY69" fmla="*/ 20778 h 1164312"/>
                <a:gd name="connsiteX70" fmla="*/ 4578206 w 7268537"/>
                <a:gd name="connsiteY70" fmla="*/ 66544 h 1164312"/>
                <a:gd name="connsiteX71" fmla="*/ 4570803 w 7268537"/>
                <a:gd name="connsiteY71" fmla="*/ 103559 h 1164312"/>
                <a:gd name="connsiteX72" fmla="*/ 4562727 w 7268537"/>
                <a:gd name="connsiteY72" fmla="*/ 136537 h 1164312"/>
                <a:gd name="connsiteX73" fmla="*/ 4531768 w 7268537"/>
                <a:gd name="connsiteY73" fmla="*/ 124423 h 1164312"/>
                <a:gd name="connsiteX74" fmla="*/ 4483984 w 7268537"/>
                <a:gd name="connsiteY74" fmla="*/ 76639 h 1164312"/>
                <a:gd name="connsiteX75" fmla="*/ 4437546 w 7268537"/>
                <a:gd name="connsiteY75" fmla="*/ 63851 h 1164312"/>
                <a:gd name="connsiteX76" fmla="*/ 4425432 w 7268537"/>
                <a:gd name="connsiteY76" fmla="*/ 102213 h 1164312"/>
                <a:gd name="connsiteX77" fmla="*/ 4425432 w 7268537"/>
                <a:gd name="connsiteY77" fmla="*/ 152016 h 1164312"/>
                <a:gd name="connsiteX78" fmla="*/ 4385725 w 7268537"/>
                <a:gd name="connsiteY78" fmla="*/ 117692 h 1164312"/>
                <a:gd name="connsiteX79" fmla="*/ 4325153 w 7268537"/>
                <a:gd name="connsiteY79" fmla="*/ 96829 h 1164312"/>
                <a:gd name="connsiteX80" fmla="*/ 4297560 w 7268537"/>
                <a:gd name="connsiteY80" fmla="*/ 144613 h 1164312"/>
                <a:gd name="connsiteX81" fmla="*/ 4270639 w 7268537"/>
                <a:gd name="connsiteY81" fmla="*/ 176245 h 1164312"/>
                <a:gd name="connsiteX82" fmla="*/ 4232277 w 7268537"/>
                <a:gd name="connsiteY82" fmla="*/ 208549 h 1164312"/>
                <a:gd name="connsiteX83" fmla="*/ 4217471 w 7268537"/>
                <a:gd name="connsiteY83" fmla="*/ 250276 h 1164312"/>
                <a:gd name="connsiteX84" fmla="*/ 4230932 w 7268537"/>
                <a:gd name="connsiteY84" fmla="*/ 346517 h 1164312"/>
                <a:gd name="connsiteX85" fmla="*/ 4158246 w 7268537"/>
                <a:gd name="connsiteY85" fmla="*/ 399012 h 1164312"/>
                <a:gd name="connsiteX86" fmla="*/ 4099021 w 7268537"/>
                <a:gd name="connsiteY86" fmla="*/ 356612 h 1164312"/>
                <a:gd name="connsiteX87" fmla="*/ 4050564 w 7268537"/>
                <a:gd name="connsiteY87" fmla="*/ 306809 h 1164312"/>
                <a:gd name="connsiteX88" fmla="*/ 4050564 w 7268537"/>
                <a:gd name="connsiteY88" fmla="*/ 360650 h 1164312"/>
                <a:gd name="connsiteX89" fmla="*/ 4041815 w 7268537"/>
                <a:gd name="connsiteY89" fmla="*/ 383532 h 1164312"/>
                <a:gd name="connsiteX90" fmla="*/ 4022970 w 7268537"/>
                <a:gd name="connsiteY90" fmla="*/ 364688 h 1164312"/>
                <a:gd name="connsiteX91" fmla="*/ 4000088 w 7268537"/>
                <a:gd name="connsiteY91" fmla="*/ 291330 h 1164312"/>
                <a:gd name="connsiteX92" fmla="*/ 3979897 w 7268537"/>
                <a:gd name="connsiteY92" fmla="*/ 277197 h 1164312"/>
                <a:gd name="connsiteX93" fmla="*/ 3964418 w 7268537"/>
                <a:gd name="connsiteY93" fmla="*/ 296041 h 1164312"/>
                <a:gd name="connsiteX94" fmla="*/ 3964418 w 7268537"/>
                <a:gd name="connsiteY94" fmla="*/ 339787 h 1164312"/>
                <a:gd name="connsiteX95" fmla="*/ 3936152 w 7268537"/>
                <a:gd name="connsiteY95" fmla="*/ 361323 h 1164312"/>
                <a:gd name="connsiteX96" fmla="*/ 3871543 w 7268537"/>
                <a:gd name="connsiteY96" fmla="*/ 342479 h 1164312"/>
                <a:gd name="connsiteX97" fmla="*/ 3835200 w 7268537"/>
                <a:gd name="connsiteY97" fmla="*/ 352574 h 1164312"/>
                <a:gd name="connsiteX98" fmla="*/ 3836546 w 7268537"/>
                <a:gd name="connsiteY98" fmla="*/ 386898 h 1164312"/>
                <a:gd name="connsiteX99" fmla="*/ 3874235 w 7268537"/>
                <a:gd name="connsiteY99" fmla="*/ 438046 h 1164312"/>
                <a:gd name="connsiteX100" fmla="*/ 3870870 w 7268537"/>
                <a:gd name="connsiteY100" fmla="*/ 463621 h 1164312"/>
                <a:gd name="connsiteX101" fmla="*/ 3810971 w 7268537"/>
                <a:gd name="connsiteY101" fmla="*/ 491887 h 1164312"/>
                <a:gd name="connsiteX102" fmla="*/ 3797511 w 7268537"/>
                <a:gd name="connsiteY102" fmla="*/ 582744 h 1164312"/>
                <a:gd name="connsiteX103" fmla="*/ 3782705 w 7268537"/>
                <a:gd name="connsiteY103" fmla="*/ 585436 h 1164312"/>
                <a:gd name="connsiteX104" fmla="*/ 3705308 w 7268537"/>
                <a:gd name="connsiteY104" fmla="*/ 576014 h 1164312"/>
                <a:gd name="connsiteX105" fmla="*/ 3681080 w 7268537"/>
                <a:gd name="connsiteY105" fmla="*/ 545056 h 1164312"/>
                <a:gd name="connsiteX106" fmla="*/ 3668293 w 7268537"/>
                <a:gd name="connsiteY106" fmla="*/ 495926 h 1164312"/>
                <a:gd name="connsiteX107" fmla="*/ 3641372 w 7268537"/>
                <a:gd name="connsiteY107" fmla="*/ 536979 h 1164312"/>
                <a:gd name="connsiteX108" fmla="*/ 3635315 w 7268537"/>
                <a:gd name="connsiteY108" fmla="*/ 541018 h 1164312"/>
                <a:gd name="connsiteX109" fmla="*/ 3622528 w 7268537"/>
                <a:gd name="connsiteY109" fmla="*/ 510059 h 1164312"/>
                <a:gd name="connsiteX110" fmla="*/ 3604356 w 7268537"/>
                <a:gd name="connsiteY110" fmla="*/ 493233 h 1164312"/>
                <a:gd name="connsiteX111" fmla="*/ 3594261 w 7268537"/>
                <a:gd name="connsiteY111" fmla="*/ 514770 h 1164312"/>
                <a:gd name="connsiteX112" fmla="*/ 3588204 w 7268537"/>
                <a:gd name="connsiteY112" fmla="*/ 557843 h 1164312"/>
                <a:gd name="connsiteX113" fmla="*/ 3559938 w 7268537"/>
                <a:gd name="connsiteY113" fmla="*/ 578033 h 1164312"/>
                <a:gd name="connsiteX114" fmla="*/ 3493983 w 7268537"/>
                <a:gd name="connsiteY114" fmla="*/ 588129 h 1164312"/>
                <a:gd name="connsiteX115" fmla="*/ 3469081 w 7268537"/>
                <a:gd name="connsiteY115" fmla="*/ 581398 h 1164312"/>
                <a:gd name="connsiteX116" fmla="*/ 3475138 w 7268537"/>
                <a:gd name="connsiteY116" fmla="*/ 499291 h 1164312"/>
                <a:gd name="connsiteX117" fmla="*/ 3378897 w 7268537"/>
                <a:gd name="connsiteY117" fmla="*/ 451507 h 1164312"/>
                <a:gd name="connsiteX118" fmla="*/ 3415913 w 7268537"/>
                <a:gd name="connsiteY118" fmla="*/ 417183 h 1164312"/>
                <a:gd name="connsiteX119" fmla="*/ 3423316 w 7268537"/>
                <a:gd name="connsiteY119" fmla="*/ 342479 h 1164312"/>
                <a:gd name="connsiteX120" fmla="*/ 3399088 w 7268537"/>
                <a:gd name="connsiteY120" fmla="*/ 336422 h 1164312"/>
                <a:gd name="connsiteX121" fmla="*/ 3369475 w 7268537"/>
                <a:gd name="connsiteY121" fmla="*/ 349882 h 1164312"/>
                <a:gd name="connsiteX122" fmla="*/ 3303520 w 7268537"/>
                <a:gd name="connsiteY122" fmla="*/ 304790 h 1164312"/>
                <a:gd name="connsiteX123" fmla="*/ 3292752 w 7268537"/>
                <a:gd name="connsiteY123" fmla="*/ 277869 h 1164312"/>
                <a:gd name="connsiteX124" fmla="*/ 3270542 w 7268537"/>
                <a:gd name="connsiteY124" fmla="*/ 298060 h 1164312"/>
                <a:gd name="connsiteX125" fmla="*/ 3250352 w 7268537"/>
                <a:gd name="connsiteY125" fmla="*/ 365361 h 1164312"/>
                <a:gd name="connsiteX126" fmla="*/ 3230162 w 7268537"/>
                <a:gd name="connsiteY126" fmla="*/ 387570 h 1164312"/>
                <a:gd name="connsiteX127" fmla="*/ 3217374 w 7268537"/>
                <a:gd name="connsiteY127" fmla="*/ 362669 h 1164312"/>
                <a:gd name="connsiteX128" fmla="*/ 3219393 w 7268537"/>
                <a:gd name="connsiteY128" fmla="*/ 306136 h 1164312"/>
                <a:gd name="connsiteX129" fmla="*/ 3194492 w 7268537"/>
                <a:gd name="connsiteY129" fmla="*/ 333056 h 1164312"/>
                <a:gd name="connsiteX130" fmla="*/ 3101616 w 7268537"/>
                <a:gd name="connsiteY130" fmla="*/ 401704 h 1164312"/>
                <a:gd name="connsiteX131" fmla="*/ 3042391 w 7268537"/>
                <a:gd name="connsiteY131" fmla="*/ 363342 h 1164312"/>
                <a:gd name="connsiteX132" fmla="*/ 3055851 w 7268537"/>
                <a:gd name="connsiteY132" fmla="*/ 255660 h 1164312"/>
                <a:gd name="connsiteX133" fmla="*/ 3040372 w 7268537"/>
                <a:gd name="connsiteY133" fmla="*/ 208549 h 1164312"/>
                <a:gd name="connsiteX134" fmla="*/ 2977108 w 7268537"/>
                <a:gd name="connsiteY134" fmla="*/ 160092 h 1164312"/>
                <a:gd name="connsiteX135" fmla="*/ 2969033 w 7268537"/>
                <a:gd name="connsiteY135" fmla="*/ 139229 h 1164312"/>
                <a:gd name="connsiteX136" fmla="*/ 2919902 w 7268537"/>
                <a:gd name="connsiteY136" fmla="*/ 98175 h 1164312"/>
                <a:gd name="connsiteX137" fmla="*/ 2860677 w 7268537"/>
                <a:gd name="connsiteY137" fmla="*/ 139902 h 1164312"/>
                <a:gd name="connsiteX138" fmla="*/ 2843852 w 7268537"/>
                <a:gd name="connsiteY138" fmla="*/ 151343 h 1164312"/>
                <a:gd name="connsiteX139" fmla="*/ 2841160 w 7268537"/>
                <a:gd name="connsiteY139" fmla="*/ 133172 h 1164312"/>
                <a:gd name="connsiteX140" fmla="*/ 2829046 w 7268537"/>
                <a:gd name="connsiteY140" fmla="*/ 61159 h 1164312"/>
                <a:gd name="connsiteX141" fmla="*/ 2767802 w 7268537"/>
                <a:gd name="connsiteY141" fmla="*/ 91445 h 1164312"/>
                <a:gd name="connsiteX142" fmla="*/ 2728767 w 7268537"/>
                <a:gd name="connsiteY142" fmla="*/ 128460 h 1164312"/>
                <a:gd name="connsiteX143" fmla="*/ 2704539 w 7268537"/>
                <a:gd name="connsiteY143" fmla="*/ 133172 h 1164312"/>
                <a:gd name="connsiteX144" fmla="*/ 2699154 w 7268537"/>
                <a:gd name="connsiteY144" fmla="*/ 111635 h 1164312"/>
                <a:gd name="connsiteX145" fmla="*/ 2632526 w 7268537"/>
                <a:gd name="connsiteY145" fmla="*/ 2607 h 1164312"/>
                <a:gd name="connsiteX146" fmla="*/ 2569936 w 7268537"/>
                <a:gd name="connsiteY146" fmla="*/ 19433 h 1164312"/>
                <a:gd name="connsiteX147" fmla="*/ 2487828 w 7268537"/>
                <a:gd name="connsiteY147" fmla="*/ 98175 h 1164312"/>
                <a:gd name="connsiteX148" fmla="*/ 2425911 w 7268537"/>
                <a:gd name="connsiteY148" fmla="*/ 108270 h 1164312"/>
                <a:gd name="connsiteX149" fmla="*/ 2386203 w 7268537"/>
                <a:gd name="connsiteY149" fmla="*/ 123076 h 1164312"/>
                <a:gd name="connsiteX150" fmla="*/ 2370051 w 7268537"/>
                <a:gd name="connsiteY150" fmla="*/ 211241 h 1164312"/>
                <a:gd name="connsiteX151" fmla="*/ 2314864 w 7268537"/>
                <a:gd name="connsiteY151" fmla="*/ 226721 h 1164312"/>
                <a:gd name="connsiteX152" fmla="*/ 2203144 w 7268537"/>
                <a:gd name="connsiteY152" fmla="*/ 143267 h 1164312"/>
                <a:gd name="connsiteX153" fmla="*/ 2138535 w 7268537"/>
                <a:gd name="connsiteY153" fmla="*/ 161438 h 1164312"/>
                <a:gd name="connsiteX154" fmla="*/ 2101519 w 7268537"/>
                <a:gd name="connsiteY154" fmla="*/ 199800 h 1164312"/>
                <a:gd name="connsiteX155" fmla="*/ 2067868 w 7268537"/>
                <a:gd name="connsiteY155" fmla="*/ 150670 h 1164312"/>
                <a:gd name="connsiteX156" fmla="*/ 2044313 w 7268537"/>
                <a:gd name="connsiteY156" fmla="*/ 82696 h 1164312"/>
                <a:gd name="connsiteX157" fmla="*/ 2036237 w 7268537"/>
                <a:gd name="connsiteY157" fmla="*/ 83369 h 1164312"/>
                <a:gd name="connsiteX158" fmla="*/ 2026142 w 7268537"/>
                <a:gd name="connsiteY158" fmla="*/ 160765 h 1164312"/>
                <a:gd name="connsiteX159" fmla="*/ 2021431 w 7268537"/>
                <a:gd name="connsiteY159" fmla="*/ 197108 h 1164312"/>
                <a:gd name="connsiteX160" fmla="*/ 2005278 w 7268537"/>
                <a:gd name="connsiteY160" fmla="*/ 218644 h 1164312"/>
                <a:gd name="connsiteX161" fmla="*/ 1991818 w 7268537"/>
                <a:gd name="connsiteY161" fmla="*/ 199127 h 1164312"/>
                <a:gd name="connsiteX162" fmla="*/ 1878752 w 7268537"/>
                <a:gd name="connsiteY162" fmla="*/ 180956 h 1164312"/>
                <a:gd name="connsiteX163" fmla="*/ 1872695 w 7268537"/>
                <a:gd name="connsiteY163" fmla="*/ 201819 h 1164312"/>
                <a:gd name="connsiteX164" fmla="*/ 1876733 w 7268537"/>
                <a:gd name="connsiteY164" fmla="*/ 333056 h 1164312"/>
                <a:gd name="connsiteX165" fmla="*/ 1865965 w 7268537"/>
                <a:gd name="connsiteY165" fmla="*/ 349209 h 1164312"/>
                <a:gd name="connsiteX166" fmla="*/ 1784530 w 7268537"/>
                <a:gd name="connsiteY166" fmla="*/ 348536 h 1164312"/>
                <a:gd name="connsiteX167" fmla="*/ 1783184 w 7268537"/>
                <a:gd name="connsiteY167" fmla="*/ 349882 h 1164312"/>
                <a:gd name="connsiteX168" fmla="*/ 1806740 w 7268537"/>
                <a:gd name="connsiteY168" fmla="*/ 381513 h 1164312"/>
                <a:gd name="connsiteX169" fmla="*/ 1851158 w 7268537"/>
                <a:gd name="connsiteY169" fmla="*/ 415837 h 1164312"/>
                <a:gd name="connsiteX170" fmla="*/ 1860581 w 7268537"/>
                <a:gd name="connsiteY170" fmla="*/ 477081 h 1164312"/>
                <a:gd name="connsiteX171" fmla="*/ 1796644 w 7268537"/>
                <a:gd name="connsiteY171" fmla="*/ 501310 h 1164312"/>
                <a:gd name="connsiteX172" fmla="*/ 1615604 w 7268537"/>
                <a:gd name="connsiteY172" fmla="*/ 436701 h 1164312"/>
                <a:gd name="connsiteX173" fmla="*/ 1614258 w 7268537"/>
                <a:gd name="connsiteY173" fmla="*/ 442757 h 1164312"/>
                <a:gd name="connsiteX174" fmla="*/ 1623680 w 7268537"/>
                <a:gd name="connsiteY174" fmla="*/ 522173 h 1164312"/>
                <a:gd name="connsiteX175" fmla="*/ 1557725 w 7268537"/>
                <a:gd name="connsiteY175" fmla="*/ 576014 h 1164312"/>
                <a:gd name="connsiteX176" fmla="*/ 1514652 w 7268537"/>
                <a:gd name="connsiteY176" fmla="*/ 553805 h 1164312"/>
                <a:gd name="connsiteX177" fmla="*/ 1453408 w 7268537"/>
                <a:gd name="connsiteY177" fmla="*/ 458237 h 1164312"/>
                <a:gd name="connsiteX178" fmla="*/ 1417065 w 7268537"/>
                <a:gd name="connsiteY178" fmla="*/ 434681 h 1164312"/>
                <a:gd name="connsiteX179" fmla="*/ 1406970 w 7268537"/>
                <a:gd name="connsiteY179" fmla="*/ 476408 h 1164312"/>
                <a:gd name="connsiteX180" fmla="*/ 1411008 w 7268537"/>
                <a:gd name="connsiteY180" fmla="*/ 495926 h 1164312"/>
                <a:gd name="connsiteX181" fmla="*/ 1379376 w 7268537"/>
                <a:gd name="connsiteY181" fmla="*/ 526884 h 1164312"/>
                <a:gd name="connsiteX182" fmla="*/ 1349091 w 7268537"/>
                <a:gd name="connsiteY182" fmla="*/ 525538 h 1164312"/>
                <a:gd name="connsiteX183" fmla="*/ 1337650 w 7268537"/>
                <a:gd name="connsiteY183" fmla="*/ 569284 h 1164312"/>
                <a:gd name="connsiteX184" fmla="*/ 1350437 w 7268537"/>
                <a:gd name="connsiteY184" fmla="*/ 624471 h 1164312"/>
                <a:gd name="connsiteX185" fmla="*/ 1324189 w 7268537"/>
                <a:gd name="connsiteY185" fmla="*/ 666871 h 1164312"/>
                <a:gd name="connsiteX186" fmla="*/ 1151225 w 7268537"/>
                <a:gd name="connsiteY186" fmla="*/ 635239 h 1164312"/>
                <a:gd name="connsiteX187" fmla="*/ 1130362 w 7268537"/>
                <a:gd name="connsiteY187" fmla="*/ 518135 h 1164312"/>
                <a:gd name="connsiteX188" fmla="*/ 1110171 w 7268537"/>
                <a:gd name="connsiteY188" fmla="*/ 473043 h 1164312"/>
                <a:gd name="connsiteX189" fmla="*/ 995759 w 7268537"/>
                <a:gd name="connsiteY189" fmla="*/ 425259 h 1164312"/>
                <a:gd name="connsiteX190" fmla="*/ 978934 w 7268537"/>
                <a:gd name="connsiteY190" fmla="*/ 481119 h 1164312"/>
                <a:gd name="connsiteX191" fmla="*/ 989702 w 7268537"/>
                <a:gd name="connsiteY191" fmla="*/ 525538 h 1164312"/>
                <a:gd name="connsiteX192" fmla="*/ 973550 w 7268537"/>
                <a:gd name="connsiteY192" fmla="*/ 645335 h 1164312"/>
                <a:gd name="connsiteX193" fmla="*/ 909613 w 7268537"/>
                <a:gd name="connsiteY193" fmla="*/ 653410 h 1164312"/>
                <a:gd name="connsiteX194" fmla="*/ 880674 w 7268537"/>
                <a:gd name="connsiteY194" fmla="*/ 646680 h 1164312"/>
                <a:gd name="connsiteX195" fmla="*/ 868560 w 7268537"/>
                <a:gd name="connsiteY195" fmla="*/ 664852 h 1164312"/>
                <a:gd name="connsiteX196" fmla="*/ 874617 w 7268537"/>
                <a:gd name="connsiteY196" fmla="*/ 706579 h 1164312"/>
                <a:gd name="connsiteX197" fmla="*/ 887404 w 7268537"/>
                <a:gd name="connsiteY197" fmla="*/ 761766 h 1164312"/>
                <a:gd name="connsiteX198" fmla="*/ 812027 w 7268537"/>
                <a:gd name="connsiteY198" fmla="*/ 769842 h 1164312"/>
                <a:gd name="connsiteX199" fmla="*/ 713094 w 7268537"/>
                <a:gd name="connsiteY199" fmla="*/ 721385 h 1164312"/>
                <a:gd name="connsiteX200" fmla="*/ 630986 w 7268537"/>
                <a:gd name="connsiteY200" fmla="*/ 740229 h 1164312"/>
                <a:gd name="connsiteX201" fmla="*/ 578491 w 7268537"/>
                <a:gd name="connsiteY201" fmla="*/ 775899 h 1164312"/>
                <a:gd name="connsiteX202" fmla="*/ 552244 w 7268537"/>
                <a:gd name="connsiteY202" fmla="*/ 761092 h 1164312"/>
                <a:gd name="connsiteX203" fmla="*/ 559647 w 7268537"/>
                <a:gd name="connsiteY203" fmla="*/ 706579 h 1164312"/>
                <a:gd name="connsiteX204" fmla="*/ 555609 w 7268537"/>
                <a:gd name="connsiteY204" fmla="*/ 648026 h 1164312"/>
                <a:gd name="connsiteX205" fmla="*/ 488980 w 7268537"/>
                <a:gd name="connsiteY205" fmla="*/ 698502 h 1164312"/>
                <a:gd name="connsiteX206" fmla="*/ 484942 w 7268537"/>
                <a:gd name="connsiteY206" fmla="*/ 721385 h 1164312"/>
                <a:gd name="connsiteX207" fmla="*/ 424371 w 7268537"/>
                <a:gd name="connsiteY207" fmla="*/ 741575 h 1164312"/>
                <a:gd name="connsiteX208" fmla="*/ 423025 w 7268537"/>
                <a:gd name="connsiteY208" fmla="*/ 832432 h 1164312"/>
                <a:gd name="connsiteX209" fmla="*/ 335534 w 7268537"/>
                <a:gd name="connsiteY209" fmla="*/ 836470 h 1164312"/>
                <a:gd name="connsiteX210" fmla="*/ 252753 w 7268537"/>
                <a:gd name="connsiteY210" fmla="*/ 870121 h 1164312"/>
                <a:gd name="connsiteX211" fmla="*/ 223140 w 7268537"/>
                <a:gd name="connsiteY211" fmla="*/ 882235 h 1164312"/>
                <a:gd name="connsiteX212" fmla="*/ 153820 w 7268537"/>
                <a:gd name="connsiteY212" fmla="*/ 823683 h 1164312"/>
                <a:gd name="connsiteX213" fmla="*/ 80462 w 7268537"/>
                <a:gd name="connsiteY213" fmla="*/ 835124 h 1164312"/>
                <a:gd name="connsiteX214" fmla="*/ 29313 w 7268537"/>
                <a:gd name="connsiteY214" fmla="*/ 984533 h 1164312"/>
                <a:gd name="connsiteX215" fmla="*/ 9795 w 7268537"/>
                <a:gd name="connsiteY215" fmla="*/ 1059910 h 1164312"/>
                <a:gd name="connsiteX216" fmla="*/ 4411 w 7268537"/>
                <a:gd name="connsiteY216" fmla="*/ 1122500 h 1164312"/>
                <a:gd name="connsiteX217" fmla="*/ 13160 w 7268537"/>
                <a:gd name="connsiteY217" fmla="*/ 1164900 h 1164312"/>
                <a:gd name="connsiteX218" fmla="*/ 7261508 w 7268537"/>
                <a:gd name="connsiteY218" fmla="*/ 1164900 h 1164312"/>
                <a:gd name="connsiteX219" fmla="*/ 7261508 w 7268537"/>
                <a:gd name="connsiteY219" fmla="*/ 1038374 h 116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7268537" h="1164312">
                  <a:moveTo>
                    <a:pt x="7261508" y="1038374"/>
                  </a:moveTo>
                  <a:cubicBezTo>
                    <a:pt x="7256124" y="1026932"/>
                    <a:pt x="7248721" y="1015492"/>
                    <a:pt x="7246702" y="1000012"/>
                  </a:cubicBezTo>
                  <a:cubicBezTo>
                    <a:pt x="7238626" y="942806"/>
                    <a:pt x="7223819" y="886946"/>
                    <a:pt x="7192861" y="836470"/>
                  </a:cubicBezTo>
                  <a:cubicBezTo>
                    <a:pt x="7171324" y="800800"/>
                    <a:pt x="7151807" y="797435"/>
                    <a:pt x="7119502" y="823683"/>
                  </a:cubicBezTo>
                  <a:cubicBezTo>
                    <a:pt x="7095274" y="843200"/>
                    <a:pt x="7071718" y="864064"/>
                    <a:pt x="7047490" y="883581"/>
                  </a:cubicBezTo>
                  <a:cubicBezTo>
                    <a:pt x="7035375" y="893676"/>
                    <a:pt x="7025280" y="895695"/>
                    <a:pt x="7019897" y="874159"/>
                  </a:cubicBezTo>
                  <a:cubicBezTo>
                    <a:pt x="7006436" y="814261"/>
                    <a:pt x="6987592" y="806184"/>
                    <a:pt x="6933751" y="837816"/>
                  </a:cubicBezTo>
                  <a:cubicBezTo>
                    <a:pt x="6894043" y="861372"/>
                    <a:pt x="6881929" y="860025"/>
                    <a:pt x="6848278" y="829067"/>
                  </a:cubicBezTo>
                  <a:cubicBezTo>
                    <a:pt x="6845586" y="800128"/>
                    <a:pt x="6858374" y="769842"/>
                    <a:pt x="6843567" y="741575"/>
                  </a:cubicBezTo>
                  <a:cubicBezTo>
                    <a:pt x="6830779" y="744267"/>
                    <a:pt x="6828761" y="770515"/>
                    <a:pt x="6809243" y="759074"/>
                  </a:cubicBezTo>
                  <a:cubicBezTo>
                    <a:pt x="6789726" y="748305"/>
                    <a:pt x="6783668" y="729461"/>
                    <a:pt x="6781650" y="708598"/>
                  </a:cubicBezTo>
                  <a:cubicBezTo>
                    <a:pt x="6776938" y="661487"/>
                    <a:pt x="6762805" y="648026"/>
                    <a:pt x="6716367" y="648026"/>
                  </a:cubicBezTo>
                  <a:cubicBezTo>
                    <a:pt x="6711656" y="666871"/>
                    <a:pt x="6711656" y="686388"/>
                    <a:pt x="6714349" y="705232"/>
                  </a:cubicBezTo>
                  <a:cubicBezTo>
                    <a:pt x="6715022" y="713982"/>
                    <a:pt x="6713676" y="724077"/>
                    <a:pt x="6716367" y="732153"/>
                  </a:cubicBezTo>
                  <a:cubicBezTo>
                    <a:pt x="6722424" y="749652"/>
                    <a:pt x="6723771" y="768496"/>
                    <a:pt x="6707619" y="777245"/>
                  </a:cubicBezTo>
                  <a:cubicBezTo>
                    <a:pt x="6691466" y="786667"/>
                    <a:pt x="6677333" y="769842"/>
                    <a:pt x="6663873" y="761092"/>
                  </a:cubicBezTo>
                  <a:cubicBezTo>
                    <a:pt x="6653778" y="754362"/>
                    <a:pt x="6643682" y="746959"/>
                    <a:pt x="6634933" y="738210"/>
                  </a:cubicBezTo>
                  <a:cubicBezTo>
                    <a:pt x="6602629" y="703886"/>
                    <a:pt x="6561574" y="714655"/>
                    <a:pt x="6527251" y="732153"/>
                  </a:cubicBezTo>
                  <a:cubicBezTo>
                    <a:pt x="6499657" y="746287"/>
                    <a:pt x="6473410" y="765131"/>
                    <a:pt x="6444471" y="775226"/>
                  </a:cubicBezTo>
                  <a:cubicBezTo>
                    <a:pt x="6424280" y="781956"/>
                    <a:pt x="6395340" y="784648"/>
                    <a:pt x="6382553" y="760420"/>
                  </a:cubicBezTo>
                  <a:cubicBezTo>
                    <a:pt x="6371785" y="740902"/>
                    <a:pt x="6377169" y="719366"/>
                    <a:pt x="6398706" y="706579"/>
                  </a:cubicBezTo>
                  <a:cubicBezTo>
                    <a:pt x="6396013" y="693118"/>
                    <a:pt x="6405436" y="683696"/>
                    <a:pt x="6408128" y="671582"/>
                  </a:cubicBezTo>
                  <a:cubicBezTo>
                    <a:pt x="6410820" y="656775"/>
                    <a:pt x="6408128" y="647354"/>
                    <a:pt x="6390630" y="648026"/>
                  </a:cubicBezTo>
                  <a:cubicBezTo>
                    <a:pt x="6383226" y="648700"/>
                    <a:pt x="6375150" y="649373"/>
                    <a:pt x="6367747" y="650719"/>
                  </a:cubicBezTo>
                  <a:cubicBezTo>
                    <a:pt x="6299773" y="666871"/>
                    <a:pt x="6256700" y="623125"/>
                    <a:pt x="6272179" y="553132"/>
                  </a:cubicBezTo>
                  <a:cubicBezTo>
                    <a:pt x="6274198" y="543709"/>
                    <a:pt x="6279583" y="534960"/>
                    <a:pt x="6283621" y="526211"/>
                  </a:cubicBezTo>
                  <a:cubicBezTo>
                    <a:pt x="6286313" y="513424"/>
                    <a:pt x="6289004" y="499964"/>
                    <a:pt x="6291696" y="487177"/>
                  </a:cubicBezTo>
                  <a:cubicBezTo>
                    <a:pt x="6297081" y="464294"/>
                    <a:pt x="6297081" y="442757"/>
                    <a:pt x="6276218" y="426605"/>
                  </a:cubicBezTo>
                  <a:cubicBezTo>
                    <a:pt x="6232472" y="429297"/>
                    <a:pt x="6202186" y="462948"/>
                    <a:pt x="6161805" y="474389"/>
                  </a:cubicBezTo>
                  <a:cubicBezTo>
                    <a:pt x="6150364" y="487177"/>
                    <a:pt x="6139596" y="499964"/>
                    <a:pt x="6141615" y="518808"/>
                  </a:cubicBezTo>
                  <a:cubicBezTo>
                    <a:pt x="6173919" y="576687"/>
                    <a:pt x="6163824" y="602262"/>
                    <a:pt x="6109983" y="639950"/>
                  </a:cubicBezTo>
                  <a:cubicBezTo>
                    <a:pt x="6059507" y="674947"/>
                    <a:pt x="6009031" y="681677"/>
                    <a:pt x="5951825" y="668890"/>
                  </a:cubicBezTo>
                  <a:cubicBezTo>
                    <a:pt x="5928269" y="663506"/>
                    <a:pt x="5916155" y="651391"/>
                    <a:pt x="5920866" y="626490"/>
                  </a:cubicBezTo>
                  <a:cubicBezTo>
                    <a:pt x="5924232" y="607646"/>
                    <a:pt x="5930289" y="589474"/>
                    <a:pt x="5934327" y="571303"/>
                  </a:cubicBezTo>
                  <a:cubicBezTo>
                    <a:pt x="5935000" y="555151"/>
                    <a:pt x="5934327" y="539672"/>
                    <a:pt x="5922213" y="526884"/>
                  </a:cubicBezTo>
                  <a:cubicBezTo>
                    <a:pt x="5920194" y="526884"/>
                    <a:pt x="5917501" y="526884"/>
                    <a:pt x="5915482" y="526884"/>
                  </a:cubicBezTo>
                  <a:cubicBezTo>
                    <a:pt x="5856930" y="527557"/>
                    <a:pt x="5857603" y="528230"/>
                    <a:pt x="5865679" y="471024"/>
                  </a:cubicBezTo>
                  <a:cubicBezTo>
                    <a:pt x="5867698" y="458237"/>
                    <a:pt x="5871737" y="442757"/>
                    <a:pt x="5855584" y="435355"/>
                  </a:cubicBezTo>
                  <a:cubicBezTo>
                    <a:pt x="5841451" y="429297"/>
                    <a:pt x="5833375" y="442757"/>
                    <a:pt x="5825299" y="450834"/>
                  </a:cubicBezTo>
                  <a:cubicBezTo>
                    <a:pt x="5797032" y="479100"/>
                    <a:pt x="5783572" y="516789"/>
                    <a:pt x="5759343" y="547074"/>
                  </a:cubicBezTo>
                  <a:cubicBezTo>
                    <a:pt x="5745883" y="563900"/>
                    <a:pt x="5736461" y="589474"/>
                    <a:pt x="5704156" y="574668"/>
                  </a:cubicBezTo>
                  <a:cubicBezTo>
                    <a:pt x="5646950" y="547748"/>
                    <a:pt x="5636182" y="536979"/>
                    <a:pt x="5646950" y="497272"/>
                  </a:cubicBezTo>
                  <a:cubicBezTo>
                    <a:pt x="5652334" y="477754"/>
                    <a:pt x="5649642" y="458237"/>
                    <a:pt x="5653007" y="438720"/>
                  </a:cubicBezTo>
                  <a:cubicBezTo>
                    <a:pt x="5593782" y="462948"/>
                    <a:pt x="5536576" y="491887"/>
                    <a:pt x="5472640" y="503329"/>
                  </a:cubicBezTo>
                  <a:cubicBezTo>
                    <a:pt x="5443700" y="508713"/>
                    <a:pt x="5420145" y="502656"/>
                    <a:pt x="5406685" y="478427"/>
                  </a:cubicBezTo>
                  <a:cubicBezTo>
                    <a:pt x="5394570" y="455545"/>
                    <a:pt x="5406012" y="433336"/>
                    <a:pt x="5423510" y="415164"/>
                  </a:cubicBezTo>
                  <a:cubicBezTo>
                    <a:pt x="5435624" y="402377"/>
                    <a:pt x="5448411" y="389590"/>
                    <a:pt x="5465910" y="384205"/>
                  </a:cubicBezTo>
                  <a:cubicBezTo>
                    <a:pt x="5468602" y="367380"/>
                    <a:pt x="5489465" y="364688"/>
                    <a:pt x="5494176" y="346517"/>
                  </a:cubicBezTo>
                  <a:cubicBezTo>
                    <a:pt x="5479370" y="351228"/>
                    <a:pt x="5465910" y="355939"/>
                    <a:pt x="5452450" y="359304"/>
                  </a:cubicBezTo>
                  <a:cubicBezTo>
                    <a:pt x="5433605" y="364015"/>
                    <a:pt x="5414761" y="368726"/>
                    <a:pt x="5403993" y="345171"/>
                  </a:cubicBezTo>
                  <a:cubicBezTo>
                    <a:pt x="5387167" y="322961"/>
                    <a:pt x="5399954" y="297387"/>
                    <a:pt x="5396589" y="273831"/>
                  </a:cubicBezTo>
                  <a:cubicBezTo>
                    <a:pt x="5395917" y="267101"/>
                    <a:pt x="5396589" y="260371"/>
                    <a:pt x="5396589" y="253641"/>
                  </a:cubicBezTo>
                  <a:cubicBezTo>
                    <a:pt x="5396589" y="164803"/>
                    <a:pt x="5378418" y="152016"/>
                    <a:pt x="5294965" y="184321"/>
                  </a:cubicBezTo>
                  <a:cubicBezTo>
                    <a:pt x="5284869" y="188359"/>
                    <a:pt x="5277466" y="194416"/>
                    <a:pt x="5274774" y="205184"/>
                  </a:cubicBezTo>
                  <a:cubicBezTo>
                    <a:pt x="5272755" y="213260"/>
                    <a:pt x="5270736" y="222009"/>
                    <a:pt x="5261314" y="221337"/>
                  </a:cubicBezTo>
                  <a:cubicBezTo>
                    <a:pt x="5251892" y="220663"/>
                    <a:pt x="5251219" y="209895"/>
                    <a:pt x="5248527" y="203165"/>
                  </a:cubicBezTo>
                  <a:cubicBezTo>
                    <a:pt x="5233721" y="165476"/>
                    <a:pt x="5249200" y="123076"/>
                    <a:pt x="5228336" y="82696"/>
                  </a:cubicBezTo>
                  <a:cubicBezTo>
                    <a:pt x="5212184" y="102213"/>
                    <a:pt x="5211511" y="126441"/>
                    <a:pt x="5202089" y="146632"/>
                  </a:cubicBezTo>
                  <a:cubicBezTo>
                    <a:pt x="5200070" y="150670"/>
                    <a:pt x="5200743" y="155381"/>
                    <a:pt x="5198051" y="159419"/>
                  </a:cubicBezTo>
                  <a:cubicBezTo>
                    <a:pt x="5189302" y="174226"/>
                    <a:pt x="5188629" y="199127"/>
                    <a:pt x="5169784" y="201819"/>
                  </a:cubicBezTo>
                  <a:cubicBezTo>
                    <a:pt x="5148248" y="205184"/>
                    <a:pt x="5141518" y="180956"/>
                    <a:pt x="5131423" y="166149"/>
                  </a:cubicBezTo>
                  <a:cubicBezTo>
                    <a:pt x="5106521" y="129807"/>
                    <a:pt x="5093734" y="125769"/>
                    <a:pt x="5054699" y="149324"/>
                  </a:cubicBezTo>
                  <a:cubicBezTo>
                    <a:pt x="5016337" y="172206"/>
                    <a:pt x="4982014" y="201146"/>
                    <a:pt x="4948363" y="230086"/>
                  </a:cubicBezTo>
                  <a:cubicBezTo>
                    <a:pt x="4939614" y="237489"/>
                    <a:pt x="4934230" y="253641"/>
                    <a:pt x="4918750" y="246238"/>
                  </a:cubicBezTo>
                  <a:cubicBezTo>
                    <a:pt x="4905963" y="240181"/>
                    <a:pt x="4900579" y="226721"/>
                    <a:pt x="4897887" y="213260"/>
                  </a:cubicBezTo>
                  <a:cubicBezTo>
                    <a:pt x="4893176" y="183648"/>
                    <a:pt x="4887119" y="154035"/>
                    <a:pt x="4884427" y="123750"/>
                  </a:cubicBezTo>
                  <a:cubicBezTo>
                    <a:pt x="4882408" y="97502"/>
                    <a:pt x="4872986" y="93464"/>
                    <a:pt x="4850103" y="105578"/>
                  </a:cubicBezTo>
                  <a:cubicBezTo>
                    <a:pt x="4807030" y="129134"/>
                    <a:pt x="4804338" y="128460"/>
                    <a:pt x="4774053" y="88753"/>
                  </a:cubicBezTo>
                  <a:cubicBezTo>
                    <a:pt x="4750497" y="57794"/>
                    <a:pt x="4720885" y="34912"/>
                    <a:pt x="4689253" y="13375"/>
                  </a:cubicBezTo>
                  <a:cubicBezTo>
                    <a:pt x="4663679" y="-4123"/>
                    <a:pt x="4639450" y="-4796"/>
                    <a:pt x="4617914" y="20778"/>
                  </a:cubicBezTo>
                  <a:cubicBezTo>
                    <a:pt x="4605127" y="36258"/>
                    <a:pt x="4591666" y="51064"/>
                    <a:pt x="4578206" y="66544"/>
                  </a:cubicBezTo>
                  <a:cubicBezTo>
                    <a:pt x="4568784" y="77312"/>
                    <a:pt x="4564746" y="89426"/>
                    <a:pt x="4570803" y="103559"/>
                  </a:cubicBezTo>
                  <a:cubicBezTo>
                    <a:pt x="4576187" y="116346"/>
                    <a:pt x="4575514" y="129134"/>
                    <a:pt x="4562727" y="136537"/>
                  </a:cubicBezTo>
                  <a:cubicBezTo>
                    <a:pt x="4548593" y="144613"/>
                    <a:pt x="4540518" y="132499"/>
                    <a:pt x="4531768" y="124423"/>
                  </a:cubicBezTo>
                  <a:cubicBezTo>
                    <a:pt x="4515616" y="108943"/>
                    <a:pt x="4500810" y="92118"/>
                    <a:pt x="4483984" y="76639"/>
                  </a:cubicBezTo>
                  <a:cubicBezTo>
                    <a:pt x="4471197" y="64524"/>
                    <a:pt x="4455045" y="57121"/>
                    <a:pt x="4437546" y="63851"/>
                  </a:cubicBezTo>
                  <a:cubicBezTo>
                    <a:pt x="4420048" y="70582"/>
                    <a:pt x="4426105" y="88753"/>
                    <a:pt x="4425432" y="102213"/>
                  </a:cubicBezTo>
                  <a:cubicBezTo>
                    <a:pt x="4424759" y="117692"/>
                    <a:pt x="4425432" y="133845"/>
                    <a:pt x="4425432" y="152016"/>
                  </a:cubicBezTo>
                  <a:cubicBezTo>
                    <a:pt x="4406588" y="145286"/>
                    <a:pt x="4397839" y="129134"/>
                    <a:pt x="4385725" y="117692"/>
                  </a:cubicBezTo>
                  <a:cubicBezTo>
                    <a:pt x="4368226" y="101540"/>
                    <a:pt x="4348709" y="89426"/>
                    <a:pt x="4325153" y="96829"/>
                  </a:cubicBezTo>
                  <a:cubicBezTo>
                    <a:pt x="4302944" y="103559"/>
                    <a:pt x="4296887" y="121730"/>
                    <a:pt x="4297560" y="144613"/>
                  </a:cubicBezTo>
                  <a:cubicBezTo>
                    <a:pt x="4298233" y="160765"/>
                    <a:pt x="4281408" y="167496"/>
                    <a:pt x="4270639" y="176245"/>
                  </a:cubicBezTo>
                  <a:cubicBezTo>
                    <a:pt x="4257179" y="186340"/>
                    <a:pt x="4245065" y="197781"/>
                    <a:pt x="4232277" y="208549"/>
                  </a:cubicBezTo>
                  <a:cubicBezTo>
                    <a:pt x="4222855" y="220663"/>
                    <a:pt x="4216798" y="234124"/>
                    <a:pt x="4217471" y="250276"/>
                  </a:cubicBezTo>
                  <a:cubicBezTo>
                    <a:pt x="4222182" y="282581"/>
                    <a:pt x="4228912" y="314212"/>
                    <a:pt x="4230932" y="346517"/>
                  </a:cubicBezTo>
                  <a:cubicBezTo>
                    <a:pt x="4233623" y="390935"/>
                    <a:pt x="4199973" y="413145"/>
                    <a:pt x="4158246" y="399012"/>
                  </a:cubicBezTo>
                  <a:cubicBezTo>
                    <a:pt x="4134018" y="390935"/>
                    <a:pt x="4117192" y="372764"/>
                    <a:pt x="4099021" y="356612"/>
                  </a:cubicBezTo>
                  <a:cubicBezTo>
                    <a:pt x="4082195" y="342479"/>
                    <a:pt x="4073446" y="318923"/>
                    <a:pt x="4050564" y="306809"/>
                  </a:cubicBezTo>
                  <a:cubicBezTo>
                    <a:pt x="4050564" y="326999"/>
                    <a:pt x="4050564" y="343825"/>
                    <a:pt x="4050564" y="360650"/>
                  </a:cubicBezTo>
                  <a:cubicBezTo>
                    <a:pt x="4050564" y="369399"/>
                    <a:pt x="4052583" y="380840"/>
                    <a:pt x="4041815" y="383532"/>
                  </a:cubicBezTo>
                  <a:cubicBezTo>
                    <a:pt x="4029028" y="386225"/>
                    <a:pt x="4025663" y="374783"/>
                    <a:pt x="4022970" y="364688"/>
                  </a:cubicBezTo>
                  <a:cubicBezTo>
                    <a:pt x="4015567" y="339787"/>
                    <a:pt x="4008164" y="315558"/>
                    <a:pt x="4000088" y="291330"/>
                  </a:cubicBezTo>
                  <a:cubicBezTo>
                    <a:pt x="3997396" y="282581"/>
                    <a:pt x="3990666" y="275178"/>
                    <a:pt x="3979897" y="277197"/>
                  </a:cubicBezTo>
                  <a:cubicBezTo>
                    <a:pt x="3969802" y="279215"/>
                    <a:pt x="3964418" y="286618"/>
                    <a:pt x="3964418" y="296041"/>
                  </a:cubicBezTo>
                  <a:cubicBezTo>
                    <a:pt x="3963745" y="310847"/>
                    <a:pt x="3963745" y="324980"/>
                    <a:pt x="3964418" y="339787"/>
                  </a:cubicBezTo>
                  <a:cubicBezTo>
                    <a:pt x="3965092" y="361323"/>
                    <a:pt x="3957015" y="368726"/>
                    <a:pt x="3936152" y="361323"/>
                  </a:cubicBezTo>
                  <a:cubicBezTo>
                    <a:pt x="3915288" y="353920"/>
                    <a:pt x="3893079" y="348536"/>
                    <a:pt x="3871543" y="342479"/>
                  </a:cubicBezTo>
                  <a:cubicBezTo>
                    <a:pt x="3857409" y="338441"/>
                    <a:pt x="3844622" y="341806"/>
                    <a:pt x="3835200" y="352574"/>
                  </a:cubicBezTo>
                  <a:cubicBezTo>
                    <a:pt x="3825778" y="364015"/>
                    <a:pt x="3830489" y="376129"/>
                    <a:pt x="3836546" y="386898"/>
                  </a:cubicBezTo>
                  <a:cubicBezTo>
                    <a:pt x="3846641" y="405742"/>
                    <a:pt x="3856736" y="425259"/>
                    <a:pt x="3874235" y="438046"/>
                  </a:cubicBezTo>
                  <a:cubicBezTo>
                    <a:pt x="3891060" y="450834"/>
                    <a:pt x="3889041" y="460256"/>
                    <a:pt x="3870870" y="463621"/>
                  </a:cubicBezTo>
                  <a:cubicBezTo>
                    <a:pt x="3847987" y="467659"/>
                    <a:pt x="3829816" y="481792"/>
                    <a:pt x="3810971" y="491887"/>
                  </a:cubicBezTo>
                  <a:cubicBezTo>
                    <a:pt x="3759823" y="519481"/>
                    <a:pt x="3757130" y="543709"/>
                    <a:pt x="3797511" y="582744"/>
                  </a:cubicBezTo>
                  <a:cubicBezTo>
                    <a:pt x="3793473" y="588129"/>
                    <a:pt x="3786743" y="587455"/>
                    <a:pt x="3782705" y="585436"/>
                  </a:cubicBezTo>
                  <a:cubicBezTo>
                    <a:pt x="3757803" y="572649"/>
                    <a:pt x="3732902" y="571303"/>
                    <a:pt x="3705308" y="576014"/>
                  </a:cubicBezTo>
                  <a:cubicBezTo>
                    <a:pt x="3686464" y="579379"/>
                    <a:pt x="3681080" y="563227"/>
                    <a:pt x="3681080" y="545056"/>
                  </a:cubicBezTo>
                  <a:cubicBezTo>
                    <a:pt x="3680407" y="528230"/>
                    <a:pt x="3692521" y="499964"/>
                    <a:pt x="3668293" y="495926"/>
                  </a:cubicBezTo>
                  <a:cubicBezTo>
                    <a:pt x="3650794" y="493233"/>
                    <a:pt x="3648776" y="521500"/>
                    <a:pt x="3641372" y="536979"/>
                  </a:cubicBezTo>
                  <a:cubicBezTo>
                    <a:pt x="3640699" y="538325"/>
                    <a:pt x="3638680" y="538998"/>
                    <a:pt x="3635315" y="541018"/>
                  </a:cubicBezTo>
                  <a:cubicBezTo>
                    <a:pt x="3631277" y="530249"/>
                    <a:pt x="3627239" y="520154"/>
                    <a:pt x="3622528" y="510059"/>
                  </a:cubicBezTo>
                  <a:cubicBezTo>
                    <a:pt x="3619163" y="501983"/>
                    <a:pt x="3615125" y="491887"/>
                    <a:pt x="3604356" y="493233"/>
                  </a:cubicBezTo>
                  <a:cubicBezTo>
                    <a:pt x="3591569" y="495252"/>
                    <a:pt x="3595607" y="506694"/>
                    <a:pt x="3594261" y="514770"/>
                  </a:cubicBezTo>
                  <a:cubicBezTo>
                    <a:pt x="3592242" y="528903"/>
                    <a:pt x="3588204" y="543709"/>
                    <a:pt x="3588204" y="557843"/>
                  </a:cubicBezTo>
                  <a:cubicBezTo>
                    <a:pt x="3588877" y="580052"/>
                    <a:pt x="3576090" y="583417"/>
                    <a:pt x="3559938" y="578033"/>
                  </a:cubicBezTo>
                  <a:cubicBezTo>
                    <a:pt x="3535709" y="569284"/>
                    <a:pt x="3514173" y="571976"/>
                    <a:pt x="3493983" y="588129"/>
                  </a:cubicBezTo>
                  <a:cubicBezTo>
                    <a:pt x="3483214" y="596204"/>
                    <a:pt x="3476484" y="588801"/>
                    <a:pt x="3469081" y="581398"/>
                  </a:cubicBezTo>
                  <a:cubicBezTo>
                    <a:pt x="3516865" y="554478"/>
                    <a:pt x="3518211" y="533614"/>
                    <a:pt x="3475138" y="499291"/>
                  </a:cubicBezTo>
                  <a:cubicBezTo>
                    <a:pt x="3448217" y="477754"/>
                    <a:pt x="3417259" y="462948"/>
                    <a:pt x="3378897" y="451507"/>
                  </a:cubicBezTo>
                  <a:cubicBezTo>
                    <a:pt x="3389666" y="438046"/>
                    <a:pt x="3404472" y="429297"/>
                    <a:pt x="3415913" y="417183"/>
                  </a:cubicBezTo>
                  <a:cubicBezTo>
                    <a:pt x="3443507" y="387570"/>
                    <a:pt x="3444852" y="364688"/>
                    <a:pt x="3423316" y="342479"/>
                  </a:cubicBezTo>
                  <a:cubicBezTo>
                    <a:pt x="3415240" y="340459"/>
                    <a:pt x="3407164" y="338441"/>
                    <a:pt x="3399088" y="336422"/>
                  </a:cubicBezTo>
                  <a:cubicBezTo>
                    <a:pt x="3391685" y="346517"/>
                    <a:pt x="3379570" y="346517"/>
                    <a:pt x="3369475" y="349882"/>
                  </a:cubicBezTo>
                  <a:cubicBezTo>
                    <a:pt x="3297463" y="374110"/>
                    <a:pt x="3304193" y="373437"/>
                    <a:pt x="3303520" y="304790"/>
                  </a:cubicBezTo>
                  <a:cubicBezTo>
                    <a:pt x="3303520" y="294695"/>
                    <a:pt x="3309577" y="280562"/>
                    <a:pt x="3292752" y="277869"/>
                  </a:cubicBezTo>
                  <a:cubicBezTo>
                    <a:pt x="3277272" y="275178"/>
                    <a:pt x="3273907" y="287965"/>
                    <a:pt x="3270542" y="298060"/>
                  </a:cubicBezTo>
                  <a:cubicBezTo>
                    <a:pt x="3263139" y="320269"/>
                    <a:pt x="3256409" y="342479"/>
                    <a:pt x="3250352" y="365361"/>
                  </a:cubicBezTo>
                  <a:cubicBezTo>
                    <a:pt x="3246987" y="376802"/>
                    <a:pt x="3242949" y="389590"/>
                    <a:pt x="3230162" y="387570"/>
                  </a:cubicBezTo>
                  <a:cubicBezTo>
                    <a:pt x="3219393" y="386225"/>
                    <a:pt x="3220739" y="371418"/>
                    <a:pt x="3217374" y="362669"/>
                  </a:cubicBezTo>
                  <a:cubicBezTo>
                    <a:pt x="3210644" y="344498"/>
                    <a:pt x="3230162" y="326999"/>
                    <a:pt x="3219393" y="306136"/>
                  </a:cubicBezTo>
                  <a:cubicBezTo>
                    <a:pt x="3208625" y="314212"/>
                    <a:pt x="3201895" y="323634"/>
                    <a:pt x="3194492" y="333056"/>
                  </a:cubicBezTo>
                  <a:cubicBezTo>
                    <a:pt x="3170263" y="364688"/>
                    <a:pt x="3141324" y="390263"/>
                    <a:pt x="3101616" y="401704"/>
                  </a:cubicBezTo>
                  <a:cubicBezTo>
                    <a:pt x="3075369" y="409107"/>
                    <a:pt x="3043064" y="389590"/>
                    <a:pt x="3042391" y="363342"/>
                  </a:cubicBezTo>
                  <a:cubicBezTo>
                    <a:pt x="3041045" y="326999"/>
                    <a:pt x="3045083" y="290657"/>
                    <a:pt x="3055851" y="255660"/>
                  </a:cubicBezTo>
                  <a:cubicBezTo>
                    <a:pt x="3055178" y="238835"/>
                    <a:pt x="3051140" y="222682"/>
                    <a:pt x="3040372" y="208549"/>
                  </a:cubicBezTo>
                  <a:cubicBezTo>
                    <a:pt x="3014797" y="198454"/>
                    <a:pt x="3000664" y="173552"/>
                    <a:pt x="2977108" y="160092"/>
                  </a:cubicBezTo>
                  <a:cubicBezTo>
                    <a:pt x="2969706" y="156054"/>
                    <a:pt x="2968359" y="148651"/>
                    <a:pt x="2969033" y="139229"/>
                  </a:cubicBezTo>
                  <a:cubicBezTo>
                    <a:pt x="2972398" y="105578"/>
                    <a:pt x="2952207" y="89426"/>
                    <a:pt x="2919902" y="98175"/>
                  </a:cubicBezTo>
                  <a:cubicBezTo>
                    <a:pt x="2895674" y="104905"/>
                    <a:pt x="2876157" y="119039"/>
                    <a:pt x="2860677" y="139902"/>
                  </a:cubicBezTo>
                  <a:cubicBezTo>
                    <a:pt x="2855966" y="145959"/>
                    <a:pt x="2853947" y="156727"/>
                    <a:pt x="2843852" y="151343"/>
                  </a:cubicBezTo>
                  <a:cubicBezTo>
                    <a:pt x="2837795" y="147978"/>
                    <a:pt x="2839814" y="139229"/>
                    <a:pt x="2841160" y="133172"/>
                  </a:cubicBezTo>
                  <a:cubicBezTo>
                    <a:pt x="2847890" y="106924"/>
                    <a:pt x="2857986" y="76639"/>
                    <a:pt x="2829046" y="61159"/>
                  </a:cubicBezTo>
                  <a:cubicBezTo>
                    <a:pt x="2802125" y="47026"/>
                    <a:pt x="2786646" y="78658"/>
                    <a:pt x="2767802" y="91445"/>
                  </a:cubicBezTo>
                  <a:cubicBezTo>
                    <a:pt x="2752995" y="101540"/>
                    <a:pt x="2741554" y="116346"/>
                    <a:pt x="2728767" y="128460"/>
                  </a:cubicBezTo>
                  <a:cubicBezTo>
                    <a:pt x="2722037" y="135191"/>
                    <a:pt x="2713288" y="138556"/>
                    <a:pt x="2704539" y="133172"/>
                  </a:cubicBezTo>
                  <a:cubicBezTo>
                    <a:pt x="2696462" y="128460"/>
                    <a:pt x="2698481" y="119711"/>
                    <a:pt x="2699154" y="111635"/>
                  </a:cubicBezTo>
                  <a:cubicBezTo>
                    <a:pt x="2702519" y="75293"/>
                    <a:pt x="2665504" y="14048"/>
                    <a:pt x="2632526" y="2607"/>
                  </a:cubicBezTo>
                  <a:cubicBezTo>
                    <a:pt x="2608971" y="-5469"/>
                    <a:pt x="2588780" y="6645"/>
                    <a:pt x="2569936" y="19433"/>
                  </a:cubicBezTo>
                  <a:cubicBezTo>
                    <a:pt x="2538977" y="41642"/>
                    <a:pt x="2510038" y="66544"/>
                    <a:pt x="2487828" y="98175"/>
                  </a:cubicBezTo>
                  <a:cubicBezTo>
                    <a:pt x="2470330" y="123076"/>
                    <a:pt x="2450813" y="128460"/>
                    <a:pt x="2425911" y="108270"/>
                  </a:cubicBezTo>
                  <a:cubicBezTo>
                    <a:pt x="2405048" y="91445"/>
                    <a:pt x="2390915" y="91445"/>
                    <a:pt x="2386203" y="123076"/>
                  </a:cubicBezTo>
                  <a:cubicBezTo>
                    <a:pt x="2382165" y="152689"/>
                    <a:pt x="2377454" y="182301"/>
                    <a:pt x="2370051" y="211241"/>
                  </a:cubicBezTo>
                  <a:cubicBezTo>
                    <a:pt x="2358610" y="254314"/>
                    <a:pt x="2346496" y="257006"/>
                    <a:pt x="2314864" y="226721"/>
                  </a:cubicBezTo>
                  <a:cubicBezTo>
                    <a:pt x="2281214" y="193743"/>
                    <a:pt x="2244198" y="165476"/>
                    <a:pt x="2203144" y="143267"/>
                  </a:cubicBezTo>
                  <a:cubicBezTo>
                    <a:pt x="2175550" y="128460"/>
                    <a:pt x="2155360" y="134518"/>
                    <a:pt x="2138535" y="161438"/>
                  </a:cubicBezTo>
                  <a:cubicBezTo>
                    <a:pt x="2129113" y="176245"/>
                    <a:pt x="2123056" y="202492"/>
                    <a:pt x="2101519" y="199800"/>
                  </a:cubicBezTo>
                  <a:cubicBezTo>
                    <a:pt x="2076617" y="197108"/>
                    <a:pt x="2075272" y="169514"/>
                    <a:pt x="2067868" y="150670"/>
                  </a:cubicBezTo>
                  <a:cubicBezTo>
                    <a:pt x="2059792" y="128460"/>
                    <a:pt x="2052389" y="105578"/>
                    <a:pt x="2044313" y="82696"/>
                  </a:cubicBezTo>
                  <a:cubicBezTo>
                    <a:pt x="2041621" y="82696"/>
                    <a:pt x="2038929" y="83369"/>
                    <a:pt x="2036237" y="83369"/>
                  </a:cubicBezTo>
                  <a:cubicBezTo>
                    <a:pt x="2032872" y="108943"/>
                    <a:pt x="2028834" y="135191"/>
                    <a:pt x="2026142" y="160765"/>
                  </a:cubicBezTo>
                  <a:cubicBezTo>
                    <a:pt x="2024796" y="172880"/>
                    <a:pt x="2026815" y="184994"/>
                    <a:pt x="2021431" y="197108"/>
                  </a:cubicBezTo>
                  <a:cubicBezTo>
                    <a:pt x="2017392" y="205857"/>
                    <a:pt x="2019411" y="219317"/>
                    <a:pt x="2005278" y="218644"/>
                  </a:cubicBezTo>
                  <a:cubicBezTo>
                    <a:pt x="1993837" y="217971"/>
                    <a:pt x="1995183" y="207203"/>
                    <a:pt x="1991818" y="199127"/>
                  </a:cubicBezTo>
                  <a:cubicBezTo>
                    <a:pt x="1981050" y="172880"/>
                    <a:pt x="1907691" y="162111"/>
                    <a:pt x="1878752" y="180956"/>
                  </a:cubicBezTo>
                  <a:cubicBezTo>
                    <a:pt x="1876733" y="187686"/>
                    <a:pt x="1874714" y="194416"/>
                    <a:pt x="1872695" y="201819"/>
                  </a:cubicBezTo>
                  <a:cubicBezTo>
                    <a:pt x="1874041" y="245565"/>
                    <a:pt x="1876060" y="289311"/>
                    <a:pt x="1876733" y="333056"/>
                  </a:cubicBezTo>
                  <a:cubicBezTo>
                    <a:pt x="1876733" y="338441"/>
                    <a:pt x="1870003" y="343825"/>
                    <a:pt x="1865965" y="349209"/>
                  </a:cubicBezTo>
                  <a:cubicBezTo>
                    <a:pt x="1838371" y="376129"/>
                    <a:pt x="1811450" y="348536"/>
                    <a:pt x="1784530" y="348536"/>
                  </a:cubicBezTo>
                  <a:lnTo>
                    <a:pt x="1783184" y="349882"/>
                  </a:lnTo>
                  <a:cubicBezTo>
                    <a:pt x="1791260" y="360650"/>
                    <a:pt x="1799336" y="370745"/>
                    <a:pt x="1806740" y="381513"/>
                  </a:cubicBezTo>
                  <a:cubicBezTo>
                    <a:pt x="1825584" y="387570"/>
                    <a:pt x="1840390" y="400358"/>
                    <a:pt x="1851158" y="415837"/>
                  </a:cubicBezTo>
                  <a:cubicBezTo>
                    <a:pt x="1863946" y="434008"/>
                    <a:pt x="1876733" y="454199"/>
                    <a:pt x="1860581" y="477081"/>
                  </a:cubicBezTo>
                  <a:cubicBezTo>
                    <a:pt x="1845101" y="499291"/>
                    <a:pt x="1822892" y="505348"/>
                    <a:pt x="1796644" y="501310"/>
                  </a:cubicBezTo>
                  <a:cubicBezTo>
                    <a:pt x="1732035" y="491887"/>
                    <a:pt x="1674829" y="460929"/>
                    <a:pt x="1615604" y="436701"/>
                  </a:cubicBezTo>
                  <a:cubicBezTo>
                    <a:pt x="1614258" y="438720"/>
                    <a:pt x="1614258" y="440739"/>
                    <a:pt x="1614258" y="442757"/>
                  </a:cubicBezTo>
                  <a:cubicBezTo>
                    <a:pt x="1625699" y="468332"/>
                    <a:pt x="1624353" y="495926"/>
                    <a:pt x="1623680" y="522173"/>
                  </a:cubicBezTo>
                  <a:cubicBezTo>
                    <a:pt x="1622334" y="559189"/>
                    <a:pt x="1583299" y="562554"/>
                    <a:pt x="1557725" y="576014"/>
                  </a:cubicBezTo>
                  <a:cubicBezTo>
                    <a:pt x="1536861" y="586782"/>
                    <a:pt x="1524747" y="568611"/>
                    <a:pt x="1514652" y="553805"/>
                  </a:cubicBezTo>
                  <a:cubicBezTo>
                    <a:pt x="1493789" y="522173"/>
                    <a:pt x="1472925" y="490542"/>
                    <a:pt x="1453408" y="458237"/>
                  </a:cubicBezTo>
                  <a:cubicBezTo>
                    <a:pt x="1444659" y="444104"/>
                    <a:pt x="1432544" y="429970"/>
                    <a:pt x="1417065" y="434681"/>
                  </a:cubicBezTo>
                  <a:cubicBezTo>
                    <a:pt x="1397548" y="440739"/>
                    <a:pt x="1407643" y="461602"/>
                    <a:pt x="1406970" y="476408"/>
                  </a:cubicBezTo>
                  <a:cubicBezTo>
                    <a:pt x="1406297" y="482465"/>
                    <a:pt x="1410335" y="489196"/>
                    <a:pt x="1411008" y="495926"/>
                  </a:cubicBezTo>
                  <a:cubicBezTo>
                    <a:pt x="1416392" y="523519"/>
                    <a:pt x="1408316" y="530922"/>
                    <a:pt x="1379376" y="526884"/>
                  </a:cubicBezTo>
                  <a:cubicBezTo>
                    <a:pt x="1369281" y="525538"/>
                    <a:pt x="1359186" y="525538"/>
                    <a:pt x="1349091" y="525538"/>
                  </a:cubicBezTo>
                  <a:cubicBezTo>
                    <a:pt x="1337650" y="538325"/>
                    <a:pt x="1336303" y="553132"/>
                    <a:pt x="1337650" y="569284"/>
                  </a:cubicBezTo>
                  <a:cubicBezTo>
                    <a:pt x="1341688" y="587455"/>
                    <a:pt x="1346399" y="605627"/>
                    <a:pt x="1350437" y="624471"/>
                  </a:cubicBezTo>
                  <a:cubicBezTo>
                    <a:pt x="1355148" y="646680"/>
                    <a:pt x="1345726" y="662160"/>
                    <a:pt x="1324189" y="666871"/>
                  </a:cubicBezTo>
                  <a:cubicBezTo>
                    <a:pt x="1262945" y="679658"/>
                    <a:pt x="1204393" y="676966"/>
                    <a:pt x="1151225" y="635239"/>
                  </a:cubicBezTo>
                  <a:cubicBezTo>
                    <a:pt x="1106806" y="600243"/>
                    <a:pt x="1098730" y="566592"/>
                    <a:pt x="1130362" y="518135"/>
                  </a:cubicBezTo>
                  <a:cubicBezTo>
                    <a:pt x="1131708" y="499291"/>
                    <a:pt x="1120267" y="486503"/>
                    <a:pt x="1110171" y="473043"/>
                  </a:cubicBezTo>
                  <a:cubicBezTo>
                    <a:pt x="1069791" y="461602"/>
                    <a:pt x="1038832" y="429297"/>
                    <a:pt x="995759" y="425259"/>
                  </a:cubicBezTo>
                  <a:cubicBezTo>
                    <a:pt x="976915" y="439392"/>
                    <a:pt x="974223" y="458910"/>
                    <a:pt x="978934" y="481119"/>
                  </a:cubicBezTo>
                  <a:cubicBezTo>
                    <a:pt x="982299" y="495926"/>
                    <a:pt x="985664" y="510732"/>
                    <a:pt x="989702" y="525538"/>
                  </a:cubicBezTo>
                  <a:cubicBezTo>
                    <a:pt x="1011911" y="570630"/>
                    <a:pt x="1006527" y="611684"/>
                    <a:pt x="973550" y="645335"/>
                  </a:cubicBezTo>
                  <a:cubicBezTo>
                    <a:pt x="955378" y="663506"/>
                    <a:pt x="931150" y="652738"/>
                    <a:pt x="909613" y="653410"/>
                  </a:cubicBezTo>
                  <a:cubicBezTo>
                    <a:pt x="900191" y="654084"/>
                    <a:pt x="890096" y="649373"/>
                    <a:pt x="880674" y="646680"/>
                  </a:cubicBezTo>
                  <a:cubicBezTo>
                    <a:pt x="866541" y="645335"/>
                    <a:pt x="867887" y="656103"/>
                    <a:pt x="868560" y="664852"/>
                  </a:cubicBezTo>
                  <a:cubicBezTo>
                    <a:pt x="869906" y="678985"/>
                    <a:pt x="872598" y="693118"/>
                    <a:pt x="874617" y="706579"/>
                  </a:cubicBezTo>
                  <a:cubicBezTo>
                    <a:pt x="888077" y="723404"/>
                    <a:pt x="906248" y="741575"/>
                    <a:pt x="887404" y="761766"/>
                  </a:cubicBezTo>
                  <a:cubicBezTo>
                    <a:pt x="866541" y="784648"/>
                    <a:pt x="837601" y="777918"/>
                    <a:pt x="812027" y="769842"/>
                  </a:cubicBezTo>
                  <a:cubicBezTo>
                    <a:pt x="777030" y="758401"/>
                    <a:pt x="748763" y="732826"/>
                    <a:pt x="713094" y="721385"/>
                  </a:cubicBezTo>
                  <a:cubicBezTo>
                    <a:pt x="680789" y="711290"/>
                    <a:pt x="654542" y="715328"/>
                    <a:pt x="630986" y="740229"/>
                  </a:cubicBezTo>
                  <a:cubicBezTo>
                    <a:pt x="616180" y="755708"/>
                    <a:pt x="597336" y="765804"/>
                    <a:pt x="578491" y="775899"/>
                  </a:cubicBezTo>
                  <a:cubicBezTo>
                    <a:pt x="560993" y="785321"/>
                    <a:pt x="551571" y="778591"/>
                    <a:pt x="552244" y="761092"/>
                  </a:cubicBezTo>
                  <a:cubicBezTo>
                    <a:pt x="552917" y="742921"/>
                    <a:pt x="544168" y="722731"/>
                    <a:pt x="559647" y="706579"/>
                  </a:cubicBezTo>
                  <a:cubicBezTo>
                    <a:pt x="559647" y="687061"/>
                    <a:pt x="561666" y="666871"/>
                    <a:pt x="555609" y="648026"/>
                  </a:cubicBezTo>
                  <a:cubicBezTo>
                    <a:pt x="507152" y="647354"/>
                    <a:pt x="500422" y="652065"/>
                    <a:pt x="488980" y="698502"/>
                  </a:cubicBezTo>
                  <a:cubicBezTo>
                    <a:pt x="486961" y="705906"/>
                    <a:pt x="486288" y="713982"/>
                    <a:pt x="484942" y="721385"/>
                  </a:cubicBezTo>
                  <a:cubicBezTo>
                    <a:pt x="477539" y="759747"/>
                    <a:pt x="458695" y="765804"/>
                    <a:pt x="424371" y="741575"/>
                  </a:cubicBezTo>
                  <a:cubicBezTo>
                    <a:pt x="423698" y="771861"/>
                    <a:pt x="423698" y="802146"/>
                    <a:pt x="423025" y="832432"/>
                  </a:cubicBezTo>
                  <a:cubicBezTo>
                    <a:pt x="394759" y="858679"/>
                    <a:pt x="367165" y="857334"/>
                    <a:pt x="335534" y="836470"/>
                  </a:cubicBezTo>
                  <a:cubicBezTo>
                    <a:pt x="287077" y="805512"/>
                    <a:pt x="262848" y="815607"/>
                    <a:pt x="252753" y="870121"/>
                  </a:cubicBezTo>
                  <a:cubicBezTo>
                    <a:pt x="248042" y="894349"/>
                    <a:pt x="238620" y="895022"/>
                    <a:pt x="223140" y="882235"/>
                  </a:cubicBezTo>
                  <a:cubicBezTo>
                    <a:pt x="199585" y="863390"/>
                    <a:pt x="177376" y="843200"/>
                    <a:pt x="153820" y="823683"/>
                  </a:cubicBezTo>
                  <a:cubicBezTo>
                    <a:pt x="121516" y="796762"/>
                    <a:pt x="101325" y="798781"/>
                    <a:pt x="80462" y="835124"/>
                  </a:cubicBezTo>
                  <a:cubicBezTo>
                    <a:pt x="53541" y="881562"/>
                    <a:pt x="36716" y="931365"/>
                    <a:pt x="29313" y="984533"/>
                  </a:cubicBezTo>
                  <a:cubicBezTo>
                    <a:pt x="25948" y="1010107"/>
                    <a:pt x="22583" y="1038374"/>
                    <a:pt x="9795" y="1059910"/>
                  </a:cubicBezTo>
                  <a:cubicBezTo>
                    <a:pt x="-3665" y="1082793"/>
                    <a:pt x="-973" y="1100964"/>
                    <a:pt x="4411" y="1122500"/>
                  </a:cubicBezTo>
                  <a:cubicBezTo>
                    <a:pt x="7776" y="1136634"/>
                    <a:pt x="10468" y="1150767"/>
                    <a:pt x="13160" y="1164900"/>
                  </a:cubicBezTo>
                  <a:cubicBezTo>
                    <a:pt x="2429276" y="1164900"/>
                    <a:pt x="4845392" y="1164900"/>
                    <a:pt x="7261508" y="1164900"/>
                  </a:cubicBezTo>
                  <a:cubicBezTo>
                    <a:pt x="7266219" y="1123847"/>
                    <a:pt x="7283044" y="1082120"/>
                    <a:pt x="7261508" y="1038374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78EC3744-6145-4436-9638-007DB9994655}"/>
                </a:ext>
              </a:extLst>
            </p:cNvPr>
            <p:cNvSpPr/>
            <p:nvPr/>
          </p:nvSpPr>
          <p:spPr>
            <a:xfrm>
              <a:off x="8143304" y="6127781"/>
              <a:ext cx="6730" cy="673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673 h 0"/>
                <a:gd name="connsiteX2" fmla="*/ 673 w 0"/>
                <a:gd name="connsiteY2" fmla="*/ 673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673"/>
                    <a:pt x="0" y="673"/>
                  </a:cubicBezTo>
                  <a:cubicBezTo>
                    <a:pt x="0" y="673"/>
                    <a:pt x="673" y="673"/>
                    <a:pt x="673" y="673"/>
                  </a:cubicBezTo>
                  <a:cubicBezTo>
                    <a:pt x="673" y="0"/>
                    <a:pt x="0" y="0"/>
                    <a:pt x="0" y="0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714913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E6B23181-4F9D-4E97-821D-0BE7CB3122EB}"/>
              </a:ext>
            </a:extLst>
          </p:cNvPr>
          <p:cNvSpPr/>
          <p:nvPr userDrawn="1"/>
        </p:nvSpPr>
        <p:spPr>
          <a:xfrm>
            <a:off x="0" y="2276872"/>
            <a:ext cx="12192000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9CCB45B5-7695-4B33-AFC0-5AFBA7FD4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68356" y="1"/>
            <a:ext cx="7223645" cy="6558019"/>
          </a:xfrm>
          <a:custGeom>
            <a:avLst/>
            <a:gdLst>
              <a:gd name="connsiteX0" fmla="*/ 7223645 w 7223645"/>
              <a:gd name="connsiteY0" fmla="*/ 5090856 h 6558019"/>
              <a:gd name="connsiteX1" fmla="*/ 7223645 w 7223645"/>
              <a:gd name="connsiteY1" fmla="*/ 5608384 h 6558019"/>
              <a:gd name="connsiteX2" fmla="*/ 5948062 w 7223645"/>
              <a:gd name="connsiteY2" fmla="*/ 6518816 h 6558019"/>
              <a:gd name="connsiteX3" fmla="*/ 5654271 w 7223645"/>
              <a:gd name="connsiteY3" fmla="*/ 6469741 h 6558019"/>
              <a:gd name="connsiteX4" fmla="*/ 5703346 w 7223645"/>
              <a:gd name="connsiteY4" fmla="*/ 6175951 h 6558019"/>
              <a:gd name="connsiteX5" fmla="*/ 7223645 w 7223645"/>
              <a:gd name="connsiteY5" fmla="*/ 4384514 h 6558019"/>
              <a:gd name="connsiteX6" fmla="*/ 7223645 w 7223645"/>
              <a:gd name="connsiteY6" fmla="*/ 4902042 h 6558019"/>
              <a:gd name="connsiteX7" fmla="*/ 5273061 w 7223645"/>
              <a:gd name="connsiteY7" fmla="*/ 6294248 h 6558019"/>
              <a:gd name="connsiteX8" fmla="*/ 4979271 w 7223645"/>
              <a:gd name="connsiteY8" fmla="*/ 6245174 h 6558019"/>
              <a:gd name="connsiteX9" fmla="*/ 5028345 w 7223645"/>
              <a:gd name="connsiteY9" fmla="*/ 5951383 h 6558019"/>
              <a:gd name="connsiteX10" fmla="*/ 7223645 w 7223645"/>
              <a:gd name="connsiteY10" fmla="*/ 3708825 h 6558019"/>
              <a:gd name="connsiteX11" fmla="*/ 7223645 w 7223645"/>
              <a:gd name="connsiteY11" fmla="*/ 4226354 h 6558019"/>
              <a:gd name="connsiteX12" fmla="*/ 4207199 w 7223645"/>
              <a:gd name="connsiteY12" fmla="*/ 6379305 h 6558019"/>
              <a:gd name="connsiteX13" fmla="*/ 3913408 w 7223645"/>
              <a:gd name="connsiteY13" fmla="*/ 6330230 h 6558019"/>
              <a:gd name="connsiteX14" fmla="*/ 3962483 w 7223645"/>
              <a:gd name="connsiteY14" fmla="*/ 6036439 h 6558019"/>
              <a:gd name="connsiteX15" fmla="*/ 7223645 w 7223645"/>
              <a:gd name="connsiteY15" fmla="*/ 3033131 h 6558019"/>
              <a:gd name="connsiteX16" fmla="*/ 7223645 w 7223645"/>
              <a:gd name="connsiteY16" fmla="*/ 3550660 h 6558019"/>
              <a:gd name="connsiteX17" fmla="*/ 3141336 w 7223645"/>
              <a:gd name="connsiteY17" fmla="*/ 6464358 h 6558019"/>
              <a:gd name="connsiteX18" fmla="*/ 2847545 w 7223645"/>
              <a:gd name="connsiteY18" fmla="*/ 6415283 h 6558019"/>
              <a:gd name="connsiteX19" fmla="*/ 2896620 w 7223645"/>
              <a:gd name="connsiteY19" fmla="*/ 6121492 h 6558019"/>
              <a:gd name="connsiteX20" fmla="*/ 7223645 w 7223645"/>
              <a:gd name="connsiteY20" fmla="*/ 2357436 h 6558019"/>
              <a:gd name="connsiteX21" fmla="*/ 7223645 w 7223645"/>
              <a:gd name="connsiteY21" fmla="*/ 2874964 h 6558019"/>
              <a:gd name="connsiteX22" fmla="*/ 2525289 w 7223645"/>
              <a:gd name="connsiteY22" fmla="*/ 6228358 h 6558019"/>
              <a:gd name="connsiteX23" fmla="*/ 2231498 w 7223645"/>
              <a:gd name="connsiteY23" fmla="*/ 6179284 h 6558019"/>
              <a:gd name="connsiteX24" fmla="*/ 2280573 w 7223645"/>
              <a:gd name="connsiteY24" fmla="*/ 5885492 h 6558019"/>
              <a:gd name="connsiteX25" fmla="*/ 7223645 w 7223645"/>
              <a:gd name="connsiteY25" fmla="*/ 1681741 h 6558019"/>
              <a:gd name="connsiteX26" fmla="*/ 7223645 w 7223645"/>
              <a:gd name="connsiteY26" fmla="*/ 2199270 h 6558019"/>
              <a:gd name="connsiteX27" fmla="*/ 1849260 w 7223645"/>
              <a:gd name="connsiteY27" fmla="*/ 6035171 h 6558019"/>
              <a:gd name="connsiteX28" fmla="*/ 1555469 w 7223645"/>
              <a:gd name="connsiteY28" fmla="*/ 5986096 h 6558019"/>
              <a:gd name="connsiteX29" fmla="*/ 1604544 w 7223645"/>
              <a:gd name="connsiteY29" fmla="*/ 5692305 h 6558019"/>
              <a:gd name="connsiteX30" fmla="*/ 7223645 w 7223645"/>
              <a:gd name="connsiteY30" fmla="*/ 1006048 h 6558019"/>
              <a:gd name="connsiteX31" fmla="*/ 7223645 w 7223645"/>
              <a:gd name="connsiteY31" fmla="*/ 1523576 h 6558019"/>
              <a:gd name="connsiteX32" fmla="*/ 2182819 w 7223645"/>
              <a:gd name="connsiteY32" fmla="*/ 5121402 h 6558019"/>
              <a:gd name="connsiteX33" fmla="*/ 1889027 w 7223645"/>
              <a:gd name="connsiteY33" fmla="*/ 5072328 h 6558019"/>
              <a:gd name="connsiteX34" fmla="*/ 1938103 w 7223645"/>
              <a:gd name="connsiteY34" fmla="*/ 4778538 h 6558019"/>
              <a:gd name="connsiteX35" fmla="*/ 7223645 w 7223645"/>
              <a:gd name="connsiteY35" fmla="*/ 330352 h 6558019"/>
              <a:gd name="connsiteX36" fmla="*/ 7223645 w 7223645"/>
              <a:gd name="connsiteY36" fmla="*/ 847881 h 6558019"/>
              <a:gd name="connsiteX37" fmla="*/ 2048238 w 7223645"/>
              <a:gd name="connsiteY37" fmla="*/ 4541763 h 6558019"/>
              <a:gd name="connsiteX38" fmla="*/ 1754448 w 7223645"/>
              <a:gd name="connsiteY38" fmla="*/ 4492688 h 6558019"/>
              <a:gd name="connsiteX39" fmla="*/ 1803522 w 7223645"/>
              <a:gd name="connsiteY39" fmla="*/ 4198897 h 6558019"/>
              <a:gd name="connsiteX40" fmla="*/ 6739791 w 7223645"/>
              <a:gd name="connsiteY40" fmla="*/ 0 h 6558019"/>
              <a:gd name="connsiteX41" fmla="*/ 7223645 w 7223645"/>
              <a:gd name="connsiteY41" fmla="*/ 0 h 6558019"/>
              <a:gd name="connsiteX42" fmla="*/ 7223645 w 7223645"/>
              <a:gd name="connsiteY42" fmla="*/ 172186 h 6558019"/>
              <a:gd name="connsiteX43" fmla="*/ 910732 w 7223645"/>
              <a:gd name="connsiteY43" fmla="*/ 4677950 h 6558019"/>
              <a:gd name="connsiteX44" fmla="*/ 616940 w 7223645"/>
              <a:gd name="connsiteY44" fmla="*/ 4628875 h 6558019"/>
              <a:gd name="connsiteX45" fmla="*/ 666015 w 7223645"/>
              <a:gd name="connsiteY45" fmla="*/ 4335083 h 6558019"/>
              <a:gd name="connsiteX46" fmla="*/ 5793093 w 7223645"/>
              <a:gd name="connsiteY46" fmla="*/ 0 h 6558019"/>
              <a:gd name="connsiteX47" fmla="*/ 6518192 w 7223645"/>
              <a:gd name="connsiteY47" fmla="*/ 0 h 6558019"/>
              <a:gd name="connsiteX48" fmla="*/ 332995 w 7223645"/>
              <a:gd name="connsiteY48" fmla="*/ 4414607 h 6558019"/>
              <a:gd name="connsiteX49" fmla="*/ 39204 w 7223645"/>
              <a:gd name="connsiteY49" fmla="*/ 4365532 h 6558019"/>
              <a:gd name="connsiteX50" fmla="*/ 88280 w 7223645"/>
              <a:gd name="connsiteY50" fmla="*/ 4071741 h 6558019"/>
              <a:gd name="connsiteX51" fmla="*/ 4846394 w 7223645"/>
              <a:gd name="connsiteY51" fmla="*/ 0 h 6558019"/>
              <a:gd name="connsiteX52" fmla="*/ 5571492 w 7223645"/>
              <a:gd name="connsiteY52" fmla="*/ 0 h 6558019"/>
              <a:gd name="connsiteX53" fmla="*/ 744860 w 7223645"/>
              <a:gd name="connsiteY53" fmla="*/ 3444949 h 6558019"/>
              <a:gd name="connsiteX54" fmla="*/ 451068 w 7223645"/>
              <a:gd name="connsiteY54" fmla="*/ 3395874 h 6558019"/>
              <a:gd name="connsiteX55" fmla="*/ 500143 w 7223645"/>
              <a:gd name="connsiteY55" fmla="*/ 3102083 h 6558019"/>
              <a:gd name="connsiteX56" fmla="*/ 3899695 w 7223645"/>
              <a:gd name="connsiteY56" fmla="*/ 0 h 6558019"/>
              <a:gd name="connsiteX57" fmla="*/ 4624794 w 7223645"/>
              <a:gd name="connsiteY57" fmla="*/ 0 h 6558019"/>
              <a:gd name="connsiteX58" fmla="*/ 686912 w 7223645"/>
              <a:gd name="connsiteY58" fmla="*/ 2810614 h 6558019"/>
              <a:gd name="connsiteX59" fmla="*/ 393120 w 7223645"/>
              <a:gd name="connsiteY59" fmla="*/ 2761539 h 6558019"/>
              <a:gd name="connsiteX60" fmla="*/ 442195 w 7223645"/>
              <a:gd name="connsiteY60" fmla="*/ 2467748 h 6558019"/>
              <a:gd name="connsiteX61" fmla="*/ 2952994 w 7223645"/>
              <a:gd name="connsiteY61" fmla="*/ 0 h 6558019"/>
              <a:gd name="connsiteX62" fmla="*/ 3678092 w 7223645"/>
              <a:gd name="connsiteY62" fmla="*/ 0 h 6558019"/>
              <a:gd name="connsiteX63" fmla="*/ 973827 w 7223645"/>
              <a:gd name="connsiteY63" fmla="*/ 1930136 h 6558019"/>
              <a:gd name="connsiteX64" fmla="*/ 680036 w 7223645"/>
              <a:gd name="connsiteY64" fmla="*/ 1881061 h 6558019"/>
              <a:gd name="connsiteX65" fmla="*/ 729111 w 7223645"/>
              <a:gd name="connsiteY65" fmla="*/ 1587270 h 6558019"/>
              <a:gd name="connsiteX66" fmla="*/ 1962915 w 7223645"/>
              <a:gd name="connsiteY66" fmla="*/ 0 h 6558019"/>
              <a:gd name="connsiteX67" fmla="*/ 2688012 w 7223645"/>
              <a:gd name="connsiteY67" fmla="*/ 0 h 6558019"/>
              <a:gd name="connsiteX68" fmla="*/ 1051983 w 7223645"/>
              <a:gd name="connsiteY68" fmla="*/ 1167696 h 6558019"/>
              <a:gd name="connsiteX69" fmla="*/ 758192 w 7223645"/>
              <a:gd name="connsiteY69" fmla="*/ 1118621 h 6558019"/>
              <a:gd name="connsiteX70" fmla="*/ 807267 w 7223645"/>
              <a:gd name="connsiteY70" fmla="*/ 824830 h 655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223645" h="6558019">
                <a:moveTo>
                  <a:pt x="7223645" y="5090856"/>
                </a:moveTo>
                <a:lnTo>
                  <a:pt x="7223645" y="5608384"/>
                </a:lnTo>
                <a:lnTo>
                  <a:pt x="5948062" y="6518816"/>
                </a:lnTo>
                <a:cubicBezTo>
                  <a:pt x="5853384" y="6586393"/>
                  <a:pt x="5721847" y="6564421"/>
                  <a:pt x="5654271" y="6469741"/>
                </a:cubicBezTo>
                <a:cubicBezTo>
                  <a:pt x="5586696" y="6375062"/>
                  <a:pt x="5608666" y="6243526"/>
                  <a:pt x="5703346" y="6175951"/>
                </a:cubicBezTo>
                <a:close/>
                <a:moveTo>
                  <a:pt x="7223645" y="4384514"/>
                </a:moveTo>
                <a:lnTo>
                  <a:pt x="7223645" y="4902042"/>
                </a:lnTo>
                <a:lnTo>
                  <a:pt x="5273061" y="6294248"/>
                </a:lnTo>
                <a:cubicBezTo>
                  <a:pt x="5178383" y="6361824"/>
                  <a:pt x="5046846" y="6339853"/>
                  <a:pt x="4979271" y="6245174"/>
                </a:cubicBezTo>
                <a:cubicBezTo>
                  <a:pt x="4911695" y="6150494"/>
                  <a:pt x="4933665" y="6018958"/>
                  <a:pt x="5028345" y="5951383"/>
                </a:cubicBezTo>
                <a:close/>
                <a:moveTo>
                  <a:pt x="7223645" y="3708825"/>
                </a:moveTo>
                <a:lnTo>
                  <a:pt x="7223645" y="4226354"/>
                </a:lnTo>
                <a:lnTo>
                  <a:pt x="4207199" y="6379305"/>
                </a:lnTo>
                <a:cubicBezTo>
                  <a:pt x="4112518" y="6446882"/>
                  <a:pt x="3980984" y="6424909"/>
                  <a:pt x="3913408" y="6330230"/>
                </a:cubicBezTo>
                <a:cubicBezTo>
                  <a:pt x="3845831" y="6235551"/>
                  <a:pt x="3867803" y="6104016"/>
                  <a:pt x="3962483" y="6036439"/>
                </a:cubicBezTo>
                <a:close/>
                <a:moveTo>
                  <a:pt x="7223645" y="3033131"/>
                </a:moveTo>
                <a:lnTo>
                  <a:pt x="7223645" y="3550660"/>
                </a:lnTo>
                <a:lnTo>
                  <a:pt x="3141336" y="6464358"/>
                </a:lnTo>
                <a:cubicBezTo>
                  <a:pt x="3046657" y="6531935"/>
                  <a:pt x="2915122" y="6509963"/>
                  <a:pt x="2847545" y="6415283"/>
                </a:cubicBezTo>
                <a:cubicBezTo>
                  <a:pt x="2779969" y="6320604"/>
                  <a:pt x="2801940" y="6189069"/>
                  <a:pt x="2896620" y="6121492"/>
                </a:cubicBezTo>
                <a:close/>
                <a:moveTo>
                  <a:pt x="7223645" y="2357436"/>
                </a:moveTo>
                <a:lnTo>
                  <a:pt x="7223645" y="2874964"/>
                </a:lnTo>
                <a:lnTo>
                  <a:pt x="2525289" y="6228358"/>
                </a:lnTo>
                <a:cubicBezTo>
                  <a:pt x="2430610" y="6295935"/>
                  <a:pt x="2299074" y="6273963"/>
                  <a:pt x="2231498" y="6179284"/>
                </a:cubicBezTo>
                <a:cubicBezTo>
                  <a:pt x="2163922" y="6084604"/>
                  <a:pt x="2185893" y="5953069"/>
                  <a:pt x="2280573" y="5885492"/>
                </a:cubicBezTo>
                <a:close/>
                <a:moveTo>
                  <a:pt x="7223645" y="1681741"/>
                </a:moveTo>
                <a:lnTo>
                  <a:pt x="7223645" y="2199270"/>
                </a:lnTo>
                <a:lnTo>
                  <a:pt x="1849260" y="6035171"/>
                </a:lnTo>
                <a:cubicBezTo>
                  <a:pt x="1754580" y="6102747"/>
                  <a:pt x="1623045" y="6080776"/>
                  <a:pt x="1555469" y="5986096"/>
                </a:cubicBezTo>
                <a:cubicBezTo>
                  <a:pt x="1487892" y="5891416"/>
                  <a:pt x="1509864" y="5759881"/>
                  <a:pt x="1604544" y="5692305"/>
                </a:cubicBezTo>
                <a:close/>
                <a:moveTo>
                  <a:pt x="7223645" y="1006048"/>
                </a:moveTo>
                <a:lnTo>
                  <a:pt x="7223645" y="1523576"/>
                </a:lnTo>
                <a:lnTo>
                  <a:pt x="2182819" y="5121402"/>
                </a:lnTo>
                <a:cubicBezTo>
                  <a:pt x="2088139" y="5188979"/>
                  <a:pt x="1956604" y="5167008"/>
                  <a:pt x="1889027" y="5072328"/>
                </a:cubicBezTo>
                <a:cubicBezTo>
                  <a:pt x="1821451" y="4977649"/>
                  <a:pt x="1843423" y="4846113"/>
                  <a:pt x="1938103" y="4778538"/>
                </a:cubicBezTo>
                <a:close/>
                <a:moveTo>
                  <a:pt x="7223645" y="330352"/>
                </a:moveTo>
                <a:lnTo>
                  <a:pt x="7223645" y="847881"/>
                </a:lnTo>
                <a:lnTo>
                  <a:pt x="2048238" y="4541763"/>
                </a:lnTo>
                <a:cubicBezTo>
                  <a:pt x="1953558" y="4609340"/>
                  <a:pt x="1822023" y="4587368"/>
                  <a:pt x="1754448" y="4492688"/>
                </a:cubicBezTo>
                <a:cubicBezTo>
                  <a:pt x="1686870" y="4398009"/>
                  <a:pt x="1708842" y="4266474"/>
                  <a:pt x="1803522" y="4198897"/>
                </a:cubicBezTo>
                <a:close/>
                <a:moveTo>
                  <a:pt x="6739791" y="0"/>
                </a:moveTo>
                <a:lnTo>
                  <a:pt x="7223645" y="0"/>
                </a:lnTo>
                <a:lnTo>
                  <a:pt x="7223645" y="172186"/>
                </a:lnTo>
                <a:lnTo>
                  <a:pt x="910732" y="4677950"/>
                </a:lnTo>
                <a:cubicBezTo>
                  <a:pt x="816052" y="4745526"/>
                  <a:pt x="684517" y="4723554"/>
                  <a:pt x="616940" y="4628875"/>
                </a:cubicBezTo>
                <a:cubicBezTo>
                  <a:pt x="549364" y="4534195"/>
                  <a:pt x="571336" y="4402660"/>
                  <a:pt x="666015" y="4335083"/>
                </a:cubicBezTo>
                <a:close/>
                <a:moveTo>
                  <a:pt x="5793093" y="0"/>
                </a:moveTo>
                <a:lnTo>
                  <a:pt x="6518192" y="0"/>
                </a:lnTo>
                <a:lnTo>
                  <a:pt x="332995" y="4414607"/>
                </a:lnTo>
                <a:cubicBezTo>
                  <a:pt x="238316" y="4482183"/>
                  <a:pt x="106781" y="4460212"/>
                  <a:pt x="39204" y="4365532"/>
                </a:cubicBezTo>
                <a:cubicBezTo>
                  <a:pt x="-28372" y="4270852"/>
                  <a:pt x="-6401" y="4139317"/>
                  <a:pt x="88280" y="4071741"/>
                </a:cubicBezTo>
                <a:close/>
                <a:moveTo>
                  <a:pt x="4846394" y="0"/>
                </a:moveTo>
                <a:lnTo>
                  <a:pt x="5571492" y="0"/>
                </a:lnTo>
                <a:lnTo>
                  <a:pt x="744860" y="3444949"/>
                </a:lnTo>
                <a:cubicBezTo>
                  <a:pt x="650180" y="3512525"/>
                  <a:pt x="518645" y="3490554"/>
                  <a:pt x="451068" y="3395874"/>
                </a:cubicBezTo>
                <a:cubicBezTo>
                  <a:pt x="383492" y="3301195"/>
                  <a:pt x="405463" y="3169660"/>
                  <a:pt x="500143" y="3102083"/>
                </a:cubicBezTo>
                <a:close/>
                <a:moveTo>
                  <a:pt x="3899695" y="0"/>
                </a:moveTo>
                <a:lnTo>
                  <a:pt x="4624794" y="0"/>
                </a:lnTo>
                <a:lnTo>
                  <a:pt x="686912" y="2810614"/>
                </a:lnTo>
                <a:cubicBezTo>
                  <a:pt x="592232" y="2878190"/>
                  <a:pt x="460697" y="2856219"/>
                  <a:pt x="393120" y="2761539"/>
                </a:cubicBezTo>
                <a:cubicBezTo>
                  <a:pt x="325544" y="2666859"/>
                  <a:pt x="347516" y="2535324"/>
                  <a:pt x="442195" y="2467748"/>
                </a:cubicBezTo>
                <a:close/>
                <a:moveTo>
                  <a:pt x="2952994" y="0"/>
                </a:moveTo>
                <a:lnTo>
                  <a:pt x="3678092" y="0"/>
                </a:lnTo>
                <a:lnTo>
                  <a:pt x="973827" y="1930136"/>
                </a:lnTo>
                <a:cubicBezTo>
                  <a:pt x="879147" y="1997712"/>
                  <a:pt x="747612" y="1975740"/>
                  <a:pt x="680036" y="1881061"/>
                </a:cubicBezTo>
                <a:cubicBezTo>
                  <a:pt x="612460" y="1786382"/>
                  <a:pt x="634431" y="1654846"/>
                  <a:pt x="729111" y="1587270"/>
                </a:cubicBezTo>
                <a:close/>
                <a:moveTo>
                  <a:pt x="1962915" y="0"/>
                </a:moveTo>
                <a:lnTo>
                  <a:pt x="2688012" y="0"/>
                </a:lnTo>
                <a:lnTo>
                  <a:pt x="1051983" y="1167696"/>
                </a:lnTo>
                <a:cubicBezTo>
                  <a:pt x="957304" y="1235272"/>
                  <a:pt x="825769" y="1213301"/>
                  <a:pt x="758192" y="1118621"/>
                </a:cubicBezTo>
                <a:cubicBezTo>
                  <a:pt x="690616" y="1023941"/>
                  <a:pt x="712587" y="892406"/>
                  <a:pt x="807267" y="8248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61795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92AA8423-F0F6-433D-B4FA-F1D6C0FC0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3072" y="2"/>
            <a:ext cx="5472876" cy="6857999"/>
          </a:xfrm>
          <a:custGeom>
            <a:avLst/>
            <a:gdLst>
              <a:gd name="connsiteX0" fmla="*/ 1236560 w 5472876"/>
              <a:gd name="connsiteY0" fmla="*/ 0 h 6857999"/>
              <a:gd name="connsiteX1" fmla="*/ 5472876 w 5472876"/>
              <a:gd name="connsiteY1" fmla="*/ 0 h 6857999"/>
              <a:gd name="connsiteX2" fmla="*/ 4236316 w 5472876"/>
              <a:gd name="connsiteY2" fmla="*/ 6857999 h 6857999"/>
              <a:gd name="connsiteX3" fmla="*/ 0 w 547287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876" h="6857999">
                <a:moveTo>
                  <a:pt x="1236560" y="0"/>
                </a:moveTo>
                <a:lnTo>
                  <a:pt x="5472876" y="0"/>
                </a:lnTo>
                <a:lnTo>
                  <a:pt x="423631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80456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48F5BEF8-2B51-4ACF-B07D-8E7C24C407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34308" y="1617572"/>
            <a:ext cx="3622856" cy="3622856"/>
          </a:xfrm>
          <a:custGeom>
            <a:avLst/>
            <a:gdLst>
              <a:gd name="connsiteX0" fmla="*/ 1711572 w 3423144"/>
              <a:gd name="connsiteY0" fmla="*/ 0 h 3423144"/>
              <a:gd name="connsiteX1" fmla="*/ 3423144 w 3423144"/>
              <a:gd name="connsiteY1" fmla="*/ 1711572 h 3423144"/>
              <a:gd name="connsiteX2" fmla="*/ 1711572 w 3423144"/>
              <a:gd name="connsiteY2" fmla="*/ 3423144 h 3423144"/>
              <a:gd name="connsiteX3" fmla="*/ 0 w 3423144"/>
              <a:gd name="connsiteY3" fmla="*/ 1711572 h 3423144"/>
              <a:gd name="connsiteX4" fmla="*/ 1711572 w 3423144"/>
              <a:gd name="connsiteY4" fmla="*/ 0 h 342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144" h="3423144">
                <a:moveTo>
                  <a:pt x="1711572" y="0"/>
                </a:moveTo>
                <a:cubicBezTo>
                  <a:pt x="2656847" y="0"/>
                  <a:pt x="3423144" y="766297"/>
                  <a:pt x="3423144" y="1711572"/>
                </a:cubicBezTo>
                <a:cubicBezTo>
                  <a:pt x="3423144" y="2656847"/>
                  <a:pt x="2656847" y="3423144"/>
                  <a:pt x="1711572" y="3423144"/>
                </a:cubicBezTo>
                <a:cubicBezTo>
                  <a:pt x="766297" y="3423144"/>
                  <a:pt x="0" y="2656847"/>
                  <a:pt x="0" y="1711572"/>
                </a:cubicBezTo>
                <a:cubicBezTo>
                  <a:pt x="0" y="766297"/>
                  <a:pt x="766297" y="0"/>
                  <a:pt x="17115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3582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563742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809BE71-597D-4A6A-8D7A-83715514DE16}"/>
              </a:ext>
            </a:extLst>
          </p:cNvPr>
          <p:cNvSpPr/>
          <p:nvPr userDrawn="1"/>
        </p:nvSpPr>
        <p:spPr>
          <a:xfrm>
            <a:off x="7731666" y="2553080"/>
            <a:ext cx="3657600" cy="365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="" xmlns:a16="http://schemas.microsoft.com/office/drawing/2014/main" id="{31414031-C26E-4379-84D6-EB0DADCE361E}"/>
              </a:ext>
            </a:extLst>
          </p:cNvPr>
          <p:cNvSpPr/>
          <p:nvPr userDrawn="1"/>
        </p:nvSpPr>
        <p:spPr>
          <a:xfrm>
            <a:off x="7604918" y="2426332"/>
            <a:ext cx="3911097" cy="3911097"/>
          </a:xfrm>
          <a:prstGeom prst="frame">
            <a:avLst>
              <a:gd name="adj1" fmla="val 11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464500F5-9962-47B6-8198-62606B536E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35976" y="108642"/>
            <a:ext cx="4644245" cy="5803188"/>
          </a:xfrm>
          <a:custGeom>
            <a:avLst/>
            <a:gdLst>
              <a:gd name="connsiteX0" fmla="*/ 5387767 w 5482474"/>
              <a:gd name="connsiteY0" fmla="*/ 0 h 6850592"/>
              <a:gd name="connsiteX1" fmla="*/ 5451981 w 5482474"/>
              <a:gd name="connsiteY1" fmla="*/ 41550 h 6850592"/>
              <a:gd name="connsiteX2" fmla="*/ 5475903 w 5482474"/>
              <a:gd name="connsiteY2" fmla="*/ 137243 h 6850592"/>
              <a:gd name="connsiteX3" fmla="*/ 5372657 w 5482474"/>
              <a:gd name="connsiteY3" fmla="*/ 877606 h 6850592"/>
              <a:gd name="connsiteX4" fmla="*/ 5206452 w 5482474"/>
              <a:gd name="connsiteY4" fmla="*/ 1181053 h 6850592"/>
              <a:gd name="connsiteX5" fmla="*/ 5185047 w 5482474"/>
              <a:gd name="connsiteY5" fmla="*/ 1626780 h 6850592"/>
              <a:gd name="connsiteX6" fmla="*/ 5159865 w 5482474"/>
              <a:gd name="connsiteY6" fmla="*/ 1860976 h 6850592"/>
              <a:gd name="connsiteX7" fmla="*/ 5135941 w 5482474"/>
              <a:gd name="connsiteY7" fmla="*/ 2057398 h 6850592"/>
              <a:gd name="connsiteX8" fmla="*/ 5108242 w 5482474"/>
              <a:gd name="connsiteY8" fmla="*/ 2335665 h 6850592"/>
              <a:gd name="connsiteX9" fmla="*/ 5152311 w 5482474"/>
              <a:gd name="connsiteY9" fmla="*/ 2479203 h 6850592"/>
              <a:gd name="connsiteX10" fmla="*/ 5098169 w 5482474"/>
              <a:gd name="connsiteY10" fmla="*/ 2659258 h 6850592"/>
              <a:gd name="connsiteX11" fmla="*/ 5112018 w 5482474"/>
              <a:gd name="connsiteY11" fmla="*/ 2922413 h 6850592"/>
              <a:gd name="connsiteX12" fmla="*/ 4981071 w 5482474"/>
              <a:gd name="connsiteY12" fmla="*/ 3076025 h 6850592"/>
              <a:gd name="connsiteX13" fmla="*/ 4892932 w 5482474"/>
              <a:gd name="connsiteY13" fmla="*/ 3230897 h 6850592"/>
              <a:gd name="connsiteX14" fmla="*/ 4867749 w 5482474"/>
              <a:gd name="connsiteY14" fmla="*/ 3278744 h 6850592"/>
              <a:gd name="connsiteX15" fmla="*/ 4735543 w 5482474"/>
              <a:gd name="connsiteY15" fmla="*/ 3392064 h 6850592"/>
              <a:gd name="connsiteX16" fmla="*/ 4636072 w 5482474"/>
              <a:gd name="connsiteY16" fmla="*/ 3637592 h 6850592"/>
              <a:gd name="connsiteX17" fmla="*/ 4619705 w 5482474"/>
              <a:gd name="connsiteY17" fmla="*/ 3733286 h 6850592"/>
              <a:gd name="connsiteX18" fmla="*/ 4589485 w 5482474"/>
              <a:gd name="connsiteY18" fmla="*/ 3870529 h 6850592"/>
              <a:gd name="connsiteX19" fmla="*/ 4270929 w 5482474"/>
              <a:gd name="connsiteY19" fmla="*/ 4037990 h 6850592"/>
              <a:gd name="connsiteX20" fmla="*/ 4177752 w 5482474"/>
              <a:gd name="connsiteY20" fmla="*/ 4065692 h 6850592"/>
              <a:gd name="connsiteX21" fmla="*/ 4177752 w 5482474"/>
              <a:gd name="connsiteY21" fmla="*/ 4083318 h 6850592"/>
              <a:gd name="connsiteX22" fmla="*/ 4241969 w 5482474"/>
              <a:gd name="connsiteY22" fmla="*/ 4105984 h 6850592"/>
              <a:gd name="connsiteX23" fmla="*/ 4443428 w 5482474"/>
              <a:gd name="connsiteY23" fmla="*/ 4199159 h 6850592"/>
              <a:gd name="connsiteX24" fmla="*/ 4607113 w 5482474"/>
              <a:gd name="connsiteY24" fmla="*/ 4457277 h 6850592"/>
              <a:gd name="connsiteX25" fmla="*/ 4652441 w 5482474"/>
              <a:gd name="connsiteY25" fmla="*/ 4537862 h 6850592"/>
              <a:gd name="connsiteX26" fmla="*/ 4695251 w 5482474"/>
              <a:gd name="connsiteY26" fmla="*/ 4814868 h 6850592"/>
              <a:gd name="connsiteX27" fmla="*/ 4659995 w 5482474"/>
              <a:gd name="connsiteY27" fmla="*/ 4986107 h 6850592"/>
              <a:gd name="connsiteX28" fmla="*/ 4584449 w 5482474"/>
              <a:gd name="connsiteY28" fmla="*/ 5125869 h 6850592"/>
              <a:gd name="connsiteX29" fmla="*/ 4552970 w 5482474"/>
              <a:gd name="connsiteY29" fmla="*/ 5191342 h 6850592"/>
              <a:gd name="connsiteX30" fmla="*/ 4450982 w 5482474"/>
              <a:gd name="connsiteY30" fmla="*/ 5348733 h 6850592"/>
              <a:gd name="connsiteX31" fmla="*/ 4429577 w 5482474"/>
              <a:gd name="connsiteY31" fmla="*/ 5390283 h 6850592"/>
              <a:gd name="connsiteX32" fmla="*/ 4357807 w 5482474"/>
              <a:gd name="connsiteY32" fmla="*/ 5507381 h 6850592"/>
              <a:gd name="connsiteX33" fmla="*/ 4345215 w 5482474"/>
              <a:gd name="connsiteY33" fmla="*/ 5551452 h 6850592"/>
              <a:gd name="connsiteX34" fmla="*/ 4750651 w 5482474"/>
              <a:gd name="connsiteY34" fmla="*/ 6415205 h 6850592"/>
              <a:gd name="connsiteX35" fmla="*/ 5065431 w 5482474"/>
              <a:gd name="connsiteY35" fmla="*/ 6553710 h 6850592"/>
              <a:gd name="connsiteX36" fmla="*/ 5140979 w 5482474"/>
              <a:gd name="connsiteY36" fmla="*/ 6606592 h 6850592"/>
              <a:gd name="connsiteX37" fmla="*/ 5070468 w 5482474"/>
              <a:gd name="connsiteY37" fmla="*/ 6670806 h 6850592"/>
              <a:gd name="connsiteX38" fmla="*/ 4866492 w 5482474"/>
              <a:gd name="connsiteY38" fmla="*/ 6630515 h 6850592"/>
              <a:gd name="connsiteX39" fmla="*/ 4590744 w 5482474"/>
              <a:gd name="connsiteY39" fmla="*/ 6350991 h 6850592"/>
              <a:gd name="connsiteX40" fmla="*/ 4272187 w 5482474"/>
              <a:gd name="connsiteY40" fmla="*/ 5752909 h 6850592"/>
              <a:gd name="connsiteX41" fmla="*/ 3944815 w 5482474"/>
              <a:gd name="connsiteY41" fmla="*/ 5086836 h 6850592"/>
              <a:gd name="connsiteX42" fmla="*/ 3585967 w 5482474"/>
              <a:gd name="connsiteY42" fmla="*/ 4700288 h 6850592"/>
              <a:gd name="connsiteX43" fmla="*/ 3544417 w 5482474"/>
              <a:gd name="connsiteY43" fmla="*/ 4676365 h 6850592"/>
              <a:gd name="connsiteX44" fmla="*/ 3524272 w 5482474"/>
              <a:gd name="connsiteY44" fmla="*/ 4934482 h 6850592"/>
              <a:gd name="connsiteX45" fmla="*/ 3505384 w 5482474"/>
              <a:gd name="connsiteY45" fmla="*/ 4938260 h 6850592"/>
              <a:gd name="connsiteX46" fmla="*/ 3359327 w 5482474"/>
              <a:gd name="connsiteY46" fmla="*/ 4682659 h 6850592"/>
              <a:gd name="connsiteX47" fmla="*/ 3228379 w 5482474"/>
              <a:gd name="connsiteY47" fmla="*/ 5041508 h 6850592"/>
              <a:gd name="connsiteX48" fmla="*/ 3244748 w 5482474"/>
              <a:gd name="connsiteY48" fmla="*/ 6110498 h 6850592"/>
              <a:gd name="connsiteX49" fmla="*/ 3190605 w 5482474"/>
              <a:gd name="connsiteY49" fmla="*/ 6595260 h 6850592"/>
              <a:gd name="connsiteX50" fmla="*/ 3093654 w 5482474"/>
              <a:gd name="connsiteY50" fmla="*/ 6776572 h 6850592"/>
              <a:gd name="connsiteX51" fmla="*/ 2966483 w 5482474"/>
              <a:gd name="connsiteY51" fmla="*/ 6849601 h 6850592"/>
              <a:gd name="connsiteX52" fmla="*/ 2917377 w 5482474"/>
              <a:gd name="connsiteY52" fmla="*/ 6825678 h 6850592"/>
              <a:gd name="connsiteX53" fmla="*/ 2927450 w 5482474"/>
              <a:gd name="connsiteY53" fmla="*/ 6770277 h 6850592"/>
              <a:gd name="connsiteX54" fmla="*/ 3161646 w 5482474"/>
              <a:gd name="connsiteY54" fmla="*/ 5919113 h 6850592"/>
              <a:gd name="connsiteX55" fmla="*/ 3112540 w 5482474"/>
              <a:gd name="connsiteY55" fmla="*/ 5737801 h 6850592"/>
              <a:gd name="connsiteX56" fmla="*/ 3033216 w 5482474"/>
              <a:gd name="connsiteY56" fmla="*/ 5653440 h 6850592"/>
              <a:gd name="connsiteX57" fmla="*/ 2819165 w 5482474"/>
              <a:gd name="connsiteY57" fmla="*/ 5528788 h 6850592"/>
              <a:gd name="connsiteX58" fmla="*/ 2705845 w 5482474"/>
              <a:gd name="connsiteY58" fmla="*/ 5454499 h 6850592"/>
              <a:gd name="connsiteX59" fmla="*/ 2627780 w 5482474"/>
              <a:gd name="connsiteY59" fmla="*/ 5391542 h 6850592"/>
              <a:gd name="connsiteX60" fmla="*/ 2484240 w 5482474"/>
              <a:gd name="connsiteY60" fmla="*/ 5225340 h 6850592"/>
              <a:gd name="connsiteX61" fmla="*/ 2448985 w 5482474"/>
              <a:gd name="connsiteY61" fmla="*/ 5026400 h 6850592"/>
              <a:gd name="connsiteX62" fmla="*/ 2455279 w 5482474"/>
              <a:gd name="connsiteY62" fmla="*/ 4977294 h 6850592"/>
              <a:gd name="connsiteX63" fmla="*/ 2457798 w 5482474"/>
              <a:gd name="connsiteY63" fmla="*/ 4736803 h 6850592"/>
              <a:gd name="connsiteX64" fmla="*/ 2566083 w 5482474"/>
              <a:gd name="connsiteY64" fmla="*/ 4559267 h 6850592"/>
              <a:gd name="connsiteX65" fmla="*/ 2639112 w 5482474"/>
              <a:gd name="connsiteY65" fmla="*/ 4512679 h 6850592"/>
              <a:gd name="connsiteX66" fmla="*/ 2617706 w 5482474"/>
              <a:gd name="connsiteY66" fmla="*/ 4483719 h 6850592"/>
              <a:gd name="connsiteX67" fmla="*/ 2562305 w 5482474"/>
              <a:gd name="connsiteY67" fmla="*/ 4493791 h 6850592"/>
              <a:gd name="connsiteX68" fmla="*/ 2268930 w 5482474"/>
              <a:gd name="connsiteY68" fmla="*/ 4510161 h 6850592"/>
              <a:gd name="connsiteX69" fmla="*/ 2146797 w 5482474"/>
              <a:gd name="connsiteY69" fmla="*/ 4403135 h 6850592"/>
              <a:gd name="connsiteX70" fmla="*/ 2076286 w 5482474"/>
              <a:gd name="connsiteY70" fmla="*/ 4335143 h 6850592"/>
              <a:gd name="connsiteX71" fmla="*/ 1916379 w 5482474"/>
              <a:gd name="connsiteY71" fmla="*/ 4192862 h 6850592"/>
              <a:gd name="connsiteX72" fmla="*/ 1762766 w 5482474"/>
              <a:gd name="connsiteY72" fmla="*/ 4155088 h 6850592"/>
              <a:gd name="connsiteX73" fmla="*/ 1689736 w 5482474"/>
              <a:gd name="connsiteY73" fmla="*/ 4124870 h 6850592"/>
              <a:gd name="connsiteX74" fmla="*/ 1606634 w 5482474"/>
              <a:gd name="connsiteY74" fmla="*/ 4059397 h 6850592"/>
              <a:gd name="connsiteX75" fmla="*/ 1458059 w 5482474"/>
              <a:gd name="connsiteY75" fmla="*/ 3983849 h 6850592"/>
              <a:gd name="connsiteX76" fmla="*/ 1420285 w 5482474"/>
              <a:gd name="connsiteY76" fmla="*/ 3854160 h 6850592"/>
              <a:gd name="connsiteX77" fmla="*/ 1315778 w 5482474"/>
              <a:gd name="connsiteY77" fmla="*/ 3772317 h 6850592"/>
              <a:gd name="connsiteX78" fmla="*/ 1227641 w 5482474"/>
              <a:gd name="connsiteY78" fmla="*/ 3671588 h 6850592"/>
              <a:gd name="connsiteX79" fmla="*/ 1199940 w 5482474"/>
              <a:gd name="connsiteY79" fmla="*/ 3536861 h 6850592"/>
              <a:gd name="connsiteX80" fmla="*/ 1066472 w 5482474"/>
              <a:gd name="connsiteY80" fmla="*/ 3339180 h 6850592"/>
              <a:gd name="connsiteX81" fmla="*/ 963225 w 5482474"/>
              <a:gd name="connsiteY81" fmla="*/ 3165422 h 6850592"/>
              <a:gd name="connsiteX82" fmla="*/ 938044 w 5482474"/>
              <a:gd name="connsiteY82" fmla="*/ 3101208 h 6850592"/>
              <a:gd name="connsiteX83" fmla="*/ 829759 w 5482474"/>
              <a:gd name="connsiteY83" fmla="*/ 3015587 h 6850592"/>
              <a:gd name="connsiteX84" fmla="*/ 653483 w 5482474"/>
              <a:gd name="connsiteY84" fmla="*/ 2724731 h 6850592"/>
              <a:gd name="connsiteX85" fmla="*/ 618227 w 5482474"/>
              <a:gd name="connsiteY85" fmla="*/ 2668071 h 6850592"/>
              <a:gd name="connsiteX86" fmla="*/ 22664 w 5482474"/>
              <a:gd name="connsiteY86" fmla="*/ 2004516 h 6850592"/>
              <a:gd name="connsiteX87" fmla="*/ 5038 w 5482474"/>
              <a:gd name="connsiteY87" fmla="*/ 1965483 h 6850592"/>
              <a:gd name="connsiteX88" fmla="*/ 0 w 5482474"/>
              <a:gd name="connsiteY88" fmla="*/ 1894972 h 6850592"/>
              <a:gd name="connsiteX89" fmla="*/ 93175 w 5482474"/>
              <a:gd name="connsiteY89" fmla="*/ 1912600 h 6850592"/>
              <a:gd name="connsiteX90" fmla="*/ 420546 w 5482474"/>
              <a:gd name="connsiteY90" fmla="*/ 2248785 h 6850592"/>
              <a:gd name="connsiteX91" fmla="*/ 1275488 w 5482474"/>
              <a:gd name="connsiteY91" fmla="*/ 2561045 h 6850592"/>
              <a:gd name="connsiteX92" fmla="*/ 1702328 w 5482474"/>
              <a:gd name="connsiteY92" fmla="*/ 2691994 h 6850592"/>
              <a:gd name="connsiteX93" fmla="*/ 3067212 w 5482474"/>
              <a:gd name="connsiteY93" fmla="*/ 3779873 h 6850592"/>
              <a:gd name="connsiteX94" fmla="*/ 3104986 w 5482474"/>
              <a:gd name="connsiteY94" fmla="*/ 3837792 h 6850592"/>
              <a:gd name="connsiteX95" fmla="*/ 3169200 w 5482474"/>
              <a:gd name="connsiteY95" fmla="*/ 3783649 h 6850592"/>
              <a:gd name="connsiteX96" fmla="*/ 3043288 w 5482474"/>
              <a:gd name="connsiteY96" fmla="*/ 3494052 h 6850592"/>
              <a:gd name="connsiteX97" fmla="*/ 2591266 w 5482474"/>
              <a:gd name="connsiteY97" fmla="*/ 2660517 h 6850592"/>
              <a:gd name="connsiteX98" fmla="*/ 2320555 w 5482474"/>
              <a:gd name="connsiteY98" fmla="*/ 2331887 h 6850592"/>
              <a:gd name="connsiteX99" fmla="*/ 1813129 w 5482474"/>
              <a:gd name="connsiteY99" fmla="*/ 2134205 h 6850592"/>
              <a:gd name="connsiteX100" fmla="*/ 1906304 w 5482474"/>
              <a:gd name="connsiteY100" fmla="*/ 2078805 h 6850592"/>
              <a:gd name="connsiteX101" fmla="*/ 2169461 w 5482474"/>
              <a:gd name="connsiteY101" fmla="*/ 2150573 h 6850592"/>
              <a:gd name="connsiteX102" fmla="*/ 2592525 w 5482474"/>
              <a:gd name="connsiteY102" fmla="*/ 2584969 h 6850592"/>
              <a:gd name="connsiteX103" fmla="*/ 3170459 w 5482474"/>
              <a:gd name="connsiteY103" fmla="*/ 3726989 h 6850592"/>
              <a:gd name="connsiteX104" fmla="*/ 3179273 w 5482474"/>
              <a:gd name="connsiteY104" fmla="*/ 3750912 h 6850592"/>
              <a:gd name="connsiteX105" fmla="*/ 3209493 w 5482474"/>
              <a:gd name="connsiteY105" fmla="*/ 3784908 h 6850592"/>
              <a:gd name="connsiteX106" fmla="*/ 3233416 w 5482474"/>
              <a:gd name="connsiteY106" fmla="*/ 3739580 h 6850592"/>
              <a:gd name="connsiteX107" fmla="*/ 3242229 w 5482474"/>
              <a:gd name="connsiteY107" fmla="*/ 3638851 h 6850592"/>
              <a:gd name="connsiteX108" fmla="*/ 2991664 w 5482474"/>
              <a:gd name="connsiteY108" fmla="*/ 1835793 h 6850592"/>
              <a:gd name="connsiteX109" fmla="*/ 2822943 w 5482474"/>
              <a:gd name="connsiteY109" fmla="*/ 1471910 h 6850592"/>
              <a:gd name="connsiteX110" fmla="*/ 2616448 w 5482474"/>
              <a:gd name="connsiteY110" fmla="*/ 1204977 h 6850592"/>
              <a:gd name="connsiteX111" fmla="*/ 2720955 w 5482474"/>
              <a:gd name="connsiteY111" fmla="*/ 1235195 h 6850592"/>
              <a:gd name="connsiteX112" fmla="*/ 2879603 w 5482474"/>
              <a:gd name="connsiteY112" fmla="*/ 1451762 h 6850592"/>
              <a:gd name="connsiteX113" fmla="*/ 3107502 w 5482474"/>
              <a:gd name="connsiteY113" fmla="*/ 2090137 h 6850592"/>
              <a:gd name="connsiteX114" fmla="*/ 3256080 w 5482474"/>
              <a:gd name="connsiteY114" fmla="*/ 3719435 h 6850592"/>
              <a:gd name="connsiteX115" fmla="*/ 3303927 w 5482474"/>
              <a:gd name="connsiteY115" fmla="*/ 3803796 h 6850592"/>
              <a:gd name="connsiteX116" fmla="*/ 3321553 w 5482474"/>
              <a:gd name="connsiteY116" fmla="*/ 3796240 h 6850592"/>
              <a:gd name="connsiteX117" fmla="*/ 3345477 w 5482474"/>
              <a:gd name="connsiteY117" fmla="*/ 3473907 h 6850592"/>
              <a:gd name="connsiteX118" fmla="*/ 4163904 w 5482474"/>
              <a:gd name="connsiteY118" fmla="*/ 1718695 h 6850592"/>
              <a:gd name="connsiteX119" fmla="*/ 5023881 w 5482474"/>
              <a:gd name="connsiteY119" fmla="*/ 820946 h 6850592"/>
              <a:gd name="connsiteX120" fmla="*/ 5253039 w 5482474"/>
              <a:gd name="connsiteY120" fmla="*/ 521274 h 6850592"/>
              <a:gd name="connsiteX121" fmla="*/ 5355029 w 5482474"/>
              <a:gd name="connsiteY121" fmla="*/ 134725 h 6850592"/>
              <a:gd name="connsiteX122" fmla="*/ 5353771 w 5482474"/>
              <a:gd name="connsiteY122" fmla="*/ 65473 h 6850592"/>
              <a:gd name="connsiteX123" fmla="*/ 5387767 w 5482474"/>
              <a:gd name="connsiteY123" fmla="*/ 0 h 685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482474" h="6850592">
                <a:moveTo>
                  <a:pt x="5387767" y="0"/>
                </a:moveTo>
                <a:cubicBezTo>
                  <a:pt x="5410431" y="13851"/>
                  <a:pt x="5440649" y="22664"/>
                  <a:pt x="5451981" y="41550"/>
                </a:cubicBezTo>
                <a:cubicBezTo>
                  <a:pt x="5468349" y="69251"/>
                  <a:pt x="5473387" y="104507"/>
                  <a:pt x="5475903" y="137243"/>
                </a:cubicBezTo>
                <a:cubicBezTo>
                  <a:pt x="5496051" y="391585"/>
                  <a:pt x="5472127" y="640891"/>
                  <a:pt x="5372657" y="877606"/>
                </a:cubicBezTo>
                <a:cubicBezTo>
                  <a:pt x="5329847" y="980853"/>
                  <a:pt x="5265631" y="1075287"/>
                  <a:pt x="5206452" y="1181053"/>
                </a:cubicBezTo>
                <a:cubicBezTo>
                  <a:pt x="5305923" y="1324592"/>
                  <a:pt x="5282001" y="1475686"/>
                  <a:pt x="5185047" y="1626780"/>
                </a:cubicBezTo>
                <a:cubicBezTo>
                  <a:pt x="5138460" y="1698550"/>
                  <a:pt x="5110761" y="1770320"/>
                  <a:pt x="5159865" y="1860976"/>
                </a:cubicBezTo>
                <a:cubicBezTo>
                  <a:pt x="5192603" y="1922673"/>
                  <a:pt x="5182529" y="1999479"/>
                  <a:pt x="5135941" y="2057398"/>
                </a:cubicBezTo>
                <a:cubicBezTo>
                  <a:pt x="5065431" y="2145537"/>
                  <a:pt x="5072987" y="2238712"/>
                  <a:pt x="5108242" y="2335665"/>
                </a:cubicBezTo>
                <a:cubicBezTo>
                  <a:pt x="5124609" y="2382252"/>
                  <a:pt x="5143497" y="2430097"/>
                  <a:pt x="5152311" y="2479203"/>
                </a:cubicBezTo>
                <a:cubicBezTo>
                  <a:pt x="5164902" y="2545935"/>
                  <a:pt x="5144757" y="2606373"/>
                  <a:pt x="5098169" y="2659258"/>
                </a:cubicBezTo>
                <a:cubicBezTo>
                  <a:pt x="5027659" y="2741101"/>
                  <a:pt x="5032694" y="2840570"/>
                  <a:pt x="5112018" y="2922413"/>
                </a:cubicBezTo>
                <a:cubicBezTo>
                  <a:pt x="5025140" y="2938782"/>
                  <a:pt x="4997439" y="2995442"/>
                  <a:pt x="4981071" y="3076025"/>
                </a:cubicBezTo>
                <a:cubicBezTo>
                  <a:pt x="4969739" y="3131426"/>
                  <a:pt x="4923152" y="3179273"/>
                  <a:pt x="4892932" y="3230897"/>
                </a:cubicBezTo>
                <a:cubicBezTo>
                  <a:pt x="4884119" y="3246005"/>
                  <a:pt x="4871527" y="3262375"/>
                  <a:pt x="4867749" y="3278744"/>
                </a:cubicBezTo>
                <a:cubicBezTo>
                  <a:pt x="4850123" y="3342958"/>
                  <a:pt x="4818645" y="3389545"/>
                  <a:pt x="4735543" y="3392064"/>
                </a:cubicBezTo>
                <a:cubicBezTo>
                  <a:pt x="4754429" y="3496571"/>
                  <a:pt x="4701547" y="3568341"/>
                  <a:pt x="4636072" y="3637592"/>
                </a:cubicBezTo>
                <a:cubicBezTo>
                  <a:pt x="4617186" y="3657737"/>
                  <a:pt x="4609632" y="3706843"/>
                  <a:pt x="4619705" y="3733286"/>
                </a:cubicBezTo>
                <a:cubicBezTo>
                  <a:pt x="4642369" y="3789946"/>
                  <a:pt x="4624740" y="3831496"/>
                  <a:pt x="4589485" y="3870529"/>
                </a:cubicBezTo>
                <a:cubicBezTo>
                  <a:pt x="4503866" y="3963704"/>
                  <a:pt x="4389285" y="4005254"/>
                  <a:pt x="4270929" y="4037990"/>
                </a:cubicBezTo>
                <a:cubicBezTo>
                  <a:pt x="4239449" y="4046806"/>
                  <a:pt x="4209231" y="4055619"/>
                  <a:pt x="4177752" y="4065692"/>
                </a:cubicBezTo>
                <a:cubicBezTo>
                  <a:pt x="4177752" y="4071986"/>
                  <a:pt x="4177752" y="4077024"/>
                  <a:pt x="4177752" y="4083318"/>
                </a:cubicBezTo>
                <a:cubicBezTo>
                  <a:pt x="4199159" y="4090874"/>
                  <a:pt x="4221823" y="4097169"/>
                  <a:pt x="4241969" y="4105984"/>
                </a:cubicBezTo>
                <a:cubicBezTo>
                  <a:pt x="4309961" y="4134943"/>
                  <a:pt x="4396841" y="4148794"/>
                  <a:pt x="4443428" y="4199159"/>
                </a:cubicBezTo>
                <a:cubicBezTo>
                  <a:pt x="4511420" y="4272187"/>
                  <a:pt x="4590744" y="4346475"/>
                  <a:pt x="4607113" y="4457277"/>
                </a:cubicBezTo>
                <a:cubicBezTo>
                  <a:pt x="4612149" y="4486237"/>
                  <a:pt x="4633555" y="4512679"/>
                  <a:pt x="4652441" y="4537862"/>
                </a:cubicBezTo>
                <a:cubicBezTo>
                  <a:pt x="4714139" y="4623481"/>
                  <a:pt x="4738060" y="4710361"/>
                  <a:pt x="4695251" y="4814868"/>
                </a:cubicBezTo>
                <a:cubicBezTo>
                  <a:pt x="4673846" y="4867750"/>
                  <a:pt x="4678883" y="4931966"/>
                  <a:pt x="4659995" y="4986107"/>
                </a:cubicBezTo>
                <a:cubicBezTo>
                  <a:pt x="4643628" y="5035213"/>
                  <a:pt x="4609632" y="5079282"/>
                  <a:pt x="4584449" y="5125869"/>
                </a:cubicBezTo>
                <a:cubicBezTo>
                  <a:pt x="4573117" y="5147274"/>
                  <a:pt x="4560526" y="5168678"/>
                  <a:pt x="4552970" y="5191342"/>
                </a:cubicBezTo>
                <a:cubicBezTo>
                  <a:pt x="4532825" y="5253040"/>
                  <a:pt x="4520233" y="5318515"/>
                  <a:pt x="4450982" y="5348733"/>
                </a:cubicBezTo>
                <a:cubicBezTo>
                  <a:pt x="4439650" y="5353771"/>
                  <a:pt x="4437131" y="5376435"/>
                  <a:pt x="4429577" y="5390283"/>
                </a:cubicBezTo>
                <a:cubicBezTo>
                  <a:pt x="4405654" y="5429316"/>
                  <a:pt x="4380471" y="5468350"/>
                  <a:pt x="4357807" y="5507381"/>
                </a:cubicBezTo>
                <a:cubicBezTo>
                  <a:pt x="4350253" y="5519973"/>
                  <a:pt x="4343957" y="5537601"/>
                  <a:pt x="4345215" y="5551452"/>
                </a:cubicBezTo>
                <a:cubicBezTo>
                  <a:pt x="4386768" y="5882599"/>
                  <a:pt x="4497569" y="6182268"/>
                  <a:pt x="4750651" y="6415205"/>
                </a:cubicBezTo>
                <a:cubicBezTo>
                  <a:pt x="4840050" y="6497048"/>
                  <a:pt x="4940779" y="6552450"/>
                  <a:pt x="5065431" y="6553710"/>
                </a:cubicBezTo>
                <a:cubicBezTo>
                  <a:pt x="5101945" y="6553710"/>
                  <a:pt x="5148533" y="6560004"/>
                  <a:pt x="5140979" y="6606592"/>
                </a:cubicBezTo>
                <a:cubicBezTo>
                  <a:pt x="5137201" y="6631774"/>
                  <a:pt x="5098169" y="6661992"/>
                  <a:pt x="5070468" y="6670806"/>
                </a:cubicBezTo>
                <a:cubicBezTo>
                  <a:pt x="4998698" y="6690953"/>
                  <a:pt x="4929447" y="6668289"/>
                  <a:pt x="4866492" y="6630515"/>
                </a:cubicBezTo>
                <a:cubicBezTo>
                  <a:pt x="4751911" y="6560004"/>
                  <a:pt x="4656217" y="6465570"/>
                  <a:pt x="4590744" y="6350991"/>
                </a:cubicBezTo>
                <a:cubicBezTo>
                  <a:pt x="4477424" y="6155828"/>
                  <a:pt x="4374177" y="5954369"/>
                  <a:pt x="4272187" y="5752909"/>
                </a:cubicBezTo>
                <a:cubicBezTo>
                  <a:pt x="4160125" y="5532564"/>
                  <a:pt x="4055619" y="5308440"/>
                  <a:pt x="3944815" y="5086836"/>
                </a:cubicBezTo>
                <a:cubicBezTo>
                  <a:pt x="3862975" y="4923152"/>
                  <a:pt x="3743358" y="4793463"/>
                  <a:pt x="3585967" y="4700288"/>
                </a:cubicBezTo>
                <a:cubicBezTo>
                  <a:pt x="3573376" y="4692732"/>
                  <a:pt x="3562044" y="4686437"/>
                  <a:pt x="3544417" y="4676365"/>
                </a:cubicBezTo>
                <a:cubicBezTo>
                  <a:pt x="3536863" y="4767021"/>
                  <a:pt x="3530567" y="4850123"/>
                  <a:pt x="3524272" y="4934482"/>
                </a:cubicBezTo>
                <a:cubicBezTo>
                  <a:pt x="3517975" y="4935742"/>
                  <a:pt x="3511681" y="4937001"/>
                  <a:pt x="3505384" y="4938260"/>
                </a:cubicBezTo>
                <a:cubicBezTo>
                  <a:pt x="3457537" y="4855158"/>
                  <a:pt x="3410950" y="4773315"/>
                  <a:pt x="3359327" y="4682659"/>
                </a:cubicBezTo>
                <a:cubicBezTo>
                  <a:pt x="3292595" y="4798498"/>
                  <a:pt x="3227119" y="4909302"/>
                  <a:pt x="3228379" y="5041508"/>
                </a:cubicBezTo>
                <a:cubicBezTo>
                  <a:pt x="3230897" y="5397839"/>
                  <a:pt x="3238451" y="5754169"/>
                  <a:pt x="3244748" y="6110498"/>
                </a:cubicBezTo>
                <a:cubicBezTo>
                  <a:pt x="3247265" y="6274184"/>
                  <a:pt x="3246005" y="6439128"/>
                  <a:pt x="3190605" y="6595260"/>
                </a:cubicBezTo>
                <a:cubicBezTo>
                  <a:pt x="3167941" y="6659476"/>
                  <a:pt x="3136463" y="6723690"/>
                  <a:pt x="3093654" y="6776572"/>
                </a:cubicBezTo>
                <a:cubicBezTo>
                  <a:pt x="3064693" y="6811827"/>
                  <a:pt x="3011811" y="6830715"/>
                  <a:pt x="2966483" y="6849601"/>
                </a:cubicBezTo>
                <a:cubicBezTo>
                  <a:pt x="2955149" y="6854639"/>
                  <a:pt x="2923672" y="6839529"/>
                  <a:pt x="2917377" y="6825678"/>
                </a:cubicBezTo>
                <a:cubicBezTo>
                  <a:pt x="2911080" y="6811827"/>
                  <a:pt x="2916118" y="6779091"/>
                  <a:pt x="2927450" y="6770277"/>
                </a:cubicBezTo>
                <a:cubicBezTo>
                  <a:pt x="3244748" y="6551191"/>
                  <a:pt x="3206974" y="6236412"/>
                  <a:pt x="3161646" y="5919113"/>
                </a:cubicBezTo>
                <a:cubicBezTo>
                  <a:pt x="3152830" y="5857416"/>
                  <a:pt x="3130166" y="5796978"/>
                  <a:pt x="3112540" y="5737801"/>
                </a:cubicBezTo>
                <a:cubicBezTo>
                  <a:pt x="3099948" y="5697509"/>
                  <a:pt x="3087357" y="5669807"/>
                  <a:pt x="3033216" y="5653440"/>
                </a:cubicBezTo>
                <a:cubicBezTo>
                  <a:pt x="2956408" y="5629517"/>
                  <a:pt x="2889676" y="5572857"/>
                  <a:pt x="2819165" y="5528788"/>
                </a:cubicBezTo>
                <a:cubicBezTo>
                  <a:pt x="2781391" y="5504865"/>
                  <a:pt x="2743619" y="5480941"/>
                  <a:pt x="2705845" y="5454499"/>
                </a:cubicBezTo>
                <a:cubicBezTo>
                  <a:pt x="2678144" y="5435613"/>
                  <a:pt x="2650444" y="5415466"/>
                  <a:pt x="2627780" y="5391542"/>
                </a:cubicBezTo>
                <a:cubicBezTo>
                  <a:pt x="2578674" y="5337401"/>
                  <a:pt x="2529568" y="5283260"/>
                  <a:pt x="2484240" y="5225340"/>
                </a:cubicBezTo>
                <a:cubicBezTo>
                  <a:pt x="2437653" y="5166162"/>
                  <a:pt x="2442688" y="5095651"/>
                  <a:pt x="2448985" y="5026400"/>
                </a:cubicBezTo>
                <a:cubicBezTo>
                  <a:pt x="2450244" y="5010030"/>
                  <a:pt x="2461576" y="4989885"/>
                  <a:pt x="2455279" y="4977294"/>
                </a:cubicBezTo>
                <a:cubicBezTo>
                  <a:pt x="2413729" y="4896710"/>
                  <a:pt x="2454020" y="4817386"/>
                  <a:pt x="2457798" y="4736803"/>
                </a:cubicBezTo>
                <a:cubicBezTo>
                  <a:pt x="2461576" y="4659995"/>
                  <a:pt x="2511942" y="4607113"/>
                  <a:pt x="2566083" y="4559267"/>
                </a:cubicBezTo>
                <a:cubicBezTo>
                  <a:pt x="2587488" y="4540379"/>
                  <a:pt x="2615189" y="4527787"/>
                  <a:pt x="2639112" y="4512679"/>
                </a:cubicBezTo>
                <a:cubicBezTo>
                  <a:pt x="2631556" y="4502607"/>
                  <a:pt x="2625262" y="4493791"/>
                  <a:pt x="2617706" y="4483719"/>
                </a:cubicBezTo>
                <a:cubicBezTo>
                  <a:pt x="2598820" y="4487497"/>
                  <a:pt x="2581193" y="4492532"/>
                  <a:pt x="2562305" y="4493791"/>
                </a:cubicBezTo>
                <a:cubicBezTo>
                  <a:pt x="2464095" y="4500088"/>
                  <a:pt x="2367142" y="4511420"/>
                  <a:pt x="2268930" y="4510161"/>
                </a:cubicBezTo>
                <a:cubicBezTo>
                  <a:pt x="2192125" y="4508901"/>
                  <a:pt x="2171979" y="4478683"/>
                  <a:pt x="2146797" y="4403135"/>
                </a:cubicBezTo>
                <a:cubicBezTo>
                  <a:pt x="2137983" y="4375434"/>
                  <a:pt x="2103987" y="4345216"/>
                  <a:pt x="2076286" y="4335143"/>
                </a:cubicBezTo>
                <a:cubicBezTo>
                  <a:pt x="2005775" y="4309961"/>
                  <a:pt x="1947856" y="4274705"/>
                  <a:pt x="1916379" y="4192862"/>
                </a:cubicBezTo>
                <a:cubicBezTo>
                  <a:pt x="1850903" y="4235672"/>
                  <a:pt x="1808094" y="4196641"/>
                  <a:pt x="1762766" y="4155088"/>
                </a:cubicBezTo>
                <a:cubicBezTo>
                  <a:pt x="1743878" y="4138721"/>
                  <a:pt x="1711141" y="4138721"/>
                  <a:pt x="1689736" y="4124870"/>
                </a:cubicBezTo>
                <a:cubicBezTo>
                  <a:pt x="1659518" y="4105984"/>
                  <a:pt x="1629298" y="4085837"/>
                  <a:pt x="1606634" y="4059397"/>
                </a:cubicBezTo>
                <a:cubicBezTo>
                  <a:pt x="1563825" y="4009032"/>
                  <a:pt x="1519756" y="3967482"/>
                  <a:pt x="1458059" y="3983849"/>
                </a:cubicBezTo>
                <a:cubicBezTo>
                  <a:pt x="1445468" y="3936002"/>
                  <a:pt x="1442949" y="3888156"/>
                  <a:pt x="1420285" y="3854160"/>
                </a:cubicBezTo>
                <a:cubicBezTo>
                  <a:pt x="1396362" y="3818904"/>
                  <a:pt x="1348515" y="3801278"/>
                  <a:pt x="1315778" y="3772317"/>
                </a:cubicBezTo>
                <a:cubicBezTo>
                  <a:pt x="1283042" y="3742099"/>
                  <a:pt x="1246527" y="3710621"/>
                  <a:pt x="1227641" y="3671588"/>
                </a:cubicBezTo>
                <a:cubicBezTo>
                  <a:pt x="1208753" y="3631295"/>
                  <a:pt x="1204977" y="3582191"/>
                  <a:pt x="1199940" y="3536861"/>
                </a:cubicBezTo>
                <a:cubicBezTo>
                  <a:pt x="1188608" y="3447465"/>
                  <a:pt x="1153352" y="3379473"/>
                  <a:pt x="1066472" y="3339180"/>
                </a:cubicBezTo>
                <a:cubicBezTo>
                  <a:pt x="995963" y="3305184"/>
                  <a:pt x="967003" y="3242229"/>
                  <a:pt x="963225" y="3165422"/>
                </a:cubicBezTo>
                <a:cubicBezTo>
                  <a:pt x="961965" y="3144017"/>
                  <a:pt x="953152" y="3116318"/>
                  <a:pt x="938044" y="3101208"/>
                </a:cubicBezTo>
                <a:cubicBezTo>
                  <a:pt x="905305" y="3069730"/>
                  <a:pt x="868791" y="3039510"/>
                  <a:pt x="829759" y="3015587"/>
                </a:cubicBezTo>
                <a:cubicBezTo>
                  <a:pt x="720215" y="2948854"/>
                  <a:pt x="649705" y="2860715"/>
                  <a:pt x="653483" y="2724731"/>
                </a:cubicBezTo>
                <a:cubicBezTo>
                  <a:pt x="653483" y="2705845"/>
                  <a:pt x="634597" y="2676884"/>
                  <a:pt x="618227" y="2668071"/>
                </a:cubicBezTo>
                <a:cubicBezTo>
                  <a:pt x="328630" y="2528309"/>
                  <a:pt x="149835" y="2289078"/>
                  <a:pt x="22664" y="2004516"/>
                </a:cubicBezTo>
                <a:cubicBezTo>
                  <a:pt x="16370" y="1991925"/>
                  <a:pt x="10073" y="1978074"/>
                  <a:pt x="5038" y="1965483"/>
                </a:cubicBezTo>
                <a:cubicBezTo>
                  <a:pt x="0" y="1945337"/>
                  <a:pt x="0" y="1920155"/>
                  <a:pt x="0" y="1894972"/>
                </a:cubicBezTo>
                <a:cubicBezTo>
                  <a:pt x="52882" y="1847125"/>
                  <a:pt x="71770" y="1848384"/>
                  <a:pt x="93175" y="1912600"/>
                </a:cubicBezTo>
                <a:cubicBezTo>
                  <a:pt x="148576" y="2078805"/>
                  <a:pt x="265674" y="2188347"/>
                  <a:pt x="420546" y="2248785"/>
                </a:cubicBezTo>
                <a:cubicBezTo>
                  <a:pt x="702589" y="2359586"/>
                  <a:pt x="989667" y="2461576"/>
                  <a:pt x="1275488" y="2561045"/>
                </a:cubicBezTo>
                <a:cubicBezTo>
                  <a:pt x="1415250" y="2610152"/>
                  <a:pt x="1561306" y="2645407"/>
                  <a:pt x="1702328" y="2691994"/>
                </a:cubicBezTo>
                <a:cubicBezTo>
                  <a:pt x="2291594" y="2885898"/>
                  <a:pt x="2729768" y="3269929"/>
                  <a:pt x="3067212" y="3779873"/>
                </a:cubicBezTo>
                <a:cubicBezTo>
                  <a:pt x="3079803" y="3798759"/>
                  <a:pt x="3092395" y="3817645"/>
                  <a:pt x="3104986" y="3837792"/>
                </a:cubicBezTo>
                <a:cubicBezTo>
                  <a:pt x="3126391" y="3818904"/>
                  <a:pt x="3145277" y="3803796"/>
                  <a:pt x="3169200" y="3783649"/>
                </a:cubicBezTo>
                <a:cubicBezTo>
                  <a:pt x="3128909" y="3689215"/>
                  <a:pt x="3092395" y="3588486"/>
                  <a:pt x="3043288" y="3494052"/>
                </a:cubicBezTo>
                <a:cubicBezTo>
                  <a:pt x="2895972" y="3214528"/>
                  <a:pt x="2751173" y="2932485"/>
                  <a:pt x="2591266" y="2660517"/>
                </a:cubicBezTo>
                <a:cubicBezTo>
                  <a:pt x="2519496" y="2539641"/>
                  <a:pt x="2420024" y="2431356"/>
                  <a:pt x="2320555" y="2331887"/>
                </a:cubicBezTo>
                <a:cubicBezTo>
                  <a:pt x="2156869" y="2169461"/>
                  <a:pt x="2044809" y="2132946"/>
                  <a:pt x="1813129" y="2134205"/>
                </a:cubicBezTo>
                <a:cubicBezTo>
                  <a:pt x="1829499" y="2086359"/>
                  <a:pt x="1867273" y="2081321"/>
                  <a:pt x="1906304" y="2078805"/>
                </a:cubicBezTo>
                <a:cubicBezTo>
                  <a:pt x="2000738" y="2075027"/>
                  <a:pt x="2088877" y="2100210"/>
                  <a:pt x="2169461" y="2150573"/>
                </a:cubicBezTo>
                <a:cubicBezTo>
                  <a:pt x="2345737" y="2261376"/>
                  <a:pt x="2475427" y="2416248"/>
                  <a:pt x="2592525" y="2584969"/>
                </a:cubicBezTo>
                <a:cubicBezTo>
                  <a:pt x="2836794" y="2940041"/>
                  <a:pt x="3009292" y="3330367"/>
                  <a:pt x="3170459" y="3726989"/>
                </a:cubicBezTo>
                <a:cubicBezTo>
                  <a:pt x="3174237" y="3734545"/>
                  <a:pt x="3174237" y="3743358"/>
                  <a:pt x="3179273" y="3750912"/>
                </a:cubicBezTo>
                <a:cubicBezTo>
                  <a:pt x="3188086" y="3763503"/>
                  <a:pt x="3199420" y="3773576"/>
                  <a:pt x="3209493" y="3784908"/>
                </a:cubicBezTo>
                <a:cubicBezTo>
                  <a:pt x="3218306" y="3769798"/>
                  <a:pt x="3230897" y="3755950"/>
                  <a:pt x="3233416" y="3739580"/>
                </a:cubicBezTo>
                <a:cubicBezTo>
                  <a:pt x="3239711" y="3706843"/>
                  <a:pt x="3240970" y="3672847"/>
                  <a:pt x="3242229" y="3638851"/>
                </a:cubicBezTo>
                <a:cubicBezTo>
                  <a:pt x="3254821" y="3024401"/>
                  <a:pt x="3196901" y="2418765"/>
                  <a:pt x="2991664" y="1835793"/>
                </a:cubicBezTo>
                <a:cubicBezTo>
                  <a:pt x="2947595" y="1709882"/>
                  <a:pt x="2889676" y="1586489"/>
                  <a:pt x="2822943" y="1471910"/>
                </a:cubicBezTo>
                <a:cubicBezTo>
                  <a:pt x="2767542" y="1376216"/>
                  <a:pt x="2686957" y="1294374"/>
                  <a:pt x="2616448" y="1204977"/>
                </a:cubicBezTo>
                <a:cubicBezTo>
                  <a:pt x="2651704" y="1182313"/>
                  <a:pt x="2693254" y="1202458"/>
                  <a:pt x="2720955" y="1235195"/>
                </a:cubicBezTo>
                <a:cubicBezTo>
                  <a:pt x="2778874" y="1303187"/>
                  <a:pt x="2836794" y="1373698"/>
                  <a:pt x="2879603" y="1451762"/>
                </a:cubicBezTo>
                <a:cubicBezTo>
                  <a:pt x="2989147" y="1651962"/>
                  <a:pt x="3053361" y="1869791"/>
                  <a:pt x="3107502" y="2090137"/>
                </a:cubicBezTo>
                <a:cubicBezTo>
                  <a:pt x="3239711" y="2625262"/>
                  <a:pt x="3295111" y="3167940"/>
                  <a:pt x="3256080" y="3719435"/>
                </a:cubicBezTo>
                <a:cubicBezTo>
                  <a:pt x="3254821" y="3745877"/>
                  <a:pt x="3287557" y="3774835"/>
                  <a:pt x="3303927" y="3803796"/>
                </a:cubicBezTo>
                <a:cubicBezTo>
                  <a:pt x="3310221" y="3801278"/>
                  <a:pt x="3315259" y="3798759"/>
                  <a:pt x="3321553" y="3796240"/>
                </a:cubicBezTo>
                <a:cubicBezTo>
                  <a:pt x="3329107" y="3689215"/>
                  <a:pt x="3332885" y="3580932"/>
                  <a:pt x="3345477" y="3473907"/>
                </a:cubicBezTo>
                <a:cubicBezTo>
                  <a:pt x="3426060" y="2799020"/>
                  <a:pt x="3677883" y="2205975"/>
                  <a:pt x="4163904" y="1718695"/>
                </a:cubicBezTo>
                <a:cubicBezTo>
                  <a:pt x="4457279" y="1422804"/>
                  <a:pt x="4741838" y="1123134"/>
                  <a:pt x="5023881" y="820946"/>
                </a:cubicBezTo>
                <a:cubicBezTo>
                  <a:pt x="5109501" y="729029"/>
                  <a:pt x="5181271" y="624522"/>
                  <a:pt x="5253039" y="521274"/>
                </a:cubicBezTo>
                <a:cubicBezTo>
                  <a:pt x="5333623" y="406695"/>
                  <a:pt x="5373915" y="278265"/>
                  <a:pt x="5355029" y="134725"/>
                </a:cubicBezTo>
                <a:cubicBezTo>
                  <a:pt x="5352511" y="112061"/>
                  <a:pt x="5348733" y="86880"/>
                  <a:pt x="5353771" y="65473"/>
                </a:cubicBezTo>
                <a:cubicBezTo>
                  <a:pt x="5360065" y="41550"/>
                  <a:pt x="5376435" y="21405"/>
                  <a:pt x="53877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616759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7663" y="980038"/>
            <a:ext cx="4897924" cy="4897924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5349453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4C25B40-3937-47DD-9BA7-60F2D2F3358C}"/>
              </a:ext>
            </a:extLst>
          </p:cNvPr>
          <p:cNvGrpSpPr/>
          <p:nvPr userDrawn="1"/>
        </p:nvGrpSpPr>
        <p:grpSpPr>
          <a:xfrm>
            <a:off x="10836997" y="5709193"/>
            <a:ext cx="1183155" cy="960212"/>
            <a:chOff x="2002422" y="1255190"/>
            <a:chExt cx="6189146" cy="5022917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1A5082C4-9EBA-41EF-8E72-9DA721787C24}"/>
                </a:ext>
              </a:extLst>
            </p:cNvPr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7C3E8165-98D1-4F59-BD09-4830B0E802BD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17AC9E1C-756A-46FD-9EA2-93B7CCC653FE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93C8A568-79DF-424B-BBFA-913A3A069F6F}"/>
                </a:ext>
              </a:extLst>
            </p:cNvPr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38691E0A-6990-49B2-A20A-2333F4510540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AA529930-80C2-42BD-B904-6D37436CC794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56284010-8CE3-4BAB-AFF9-F4EB0231B7FE}"/>
                </a:ext>
              </a:extLst>
            </p:cNvPr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27FCD647-F810-472D-91E2-FC735A2D5BBB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8BE33EC7-6FEC-434B-8701-72986E8D481A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2CD75CD-93B2-4494-87C8-38966DE028A0}"/>
              </a:ext>
            </a:extLst>
          </p:cNvPr>
          <p:cNvSpPr/>
          <p:nvPr userDrawn="1"/>
        </p:nvSpPr>
        <p:spPr>
          <a:xfrm>
            <a:off x="0" y="6623685"/>
            <a:ext cx="121920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137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52155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41">
            <a:extLst>
              <a:ext uri="{FF2B5EF4-FFF2-40B4-BE49-F238E27FC236}">
                <a16:creationId xmlns="" xmlns:a16="http://schemas.microsoft.com/office/drawing/2014/main" id="{139AABBE-E560-40BA-B0CD-80A1A96075A3}"/>
              </a:ext>
            </a:extLst>
          </p:cNvPr>
          <p:cNvSpPr/>
          <p:nvPr userDrawn="1"/>
        </p:nvSpPr>
        <p:spPr>
          <a:xfrm>
            <a:off x="-17930" y="5896216"/>
            <a:ext cx="12304294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130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379174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D6008956-0B06-40CE-B063-68DF2ECA9D66}"/>
              </a:ext>
            </a:extLst>
          </p:cNvPr>
          <p:cNvSpPr/>
          <p:nvPr userDrawn="1"/>
        </p:nvSpPr>
        <p:spPr>
          <a:xfrm>
            <a:off x="2597370" y="5117072"/>
            <a:ext cx="972430" cy="1533782"/>
          </a:xfrm>
          <a:custGeom>
            <a:avLst/>
            <a:gdLst>
              <a:gd name="connsiteX0" fmla="*/ 3148042 w 3753143"/>
              <a:gd name="connsiteY0" fmla="*/ 0 h 5919712"/>
              <a:gd name="connsiteX1" fmla="*/ 2450844 w 3753143"/>
              <a:gd name="connsiteY1" fmla="*/ 1400957 h 5919712"/>
              <a:gd name="connsiteX2" fmla="*/ 2161453 w 3753143"/>
              <a:gd name="connsiteY2" fmla="*/ 1427267 h 5919712"/>
              <a:gd name="connsiteX3" fmla="*/ 1885204 w 3753143"/>
              <a:gd name="connsiteY3" fmla="*/ 1690357 h 5919712"/>
              <a:gd name="connsiteX4" fmla="*/ 1885204 w 3753143"/>
              <a:gd name="connsiteY4" fmla="*/ 2841375 h 5919712"/>
              <a:gd name="connsiteX5" fmla="*/ 2023324 w 3753143"/>
              <a:gd name="connsiteY5" fmla="*/ 2624325 h 5919712"/>
              <a:gd name="connsiteX6" fmla="*/ 2253525 w 3753143"/>
              <a:gd name="connsiteY6" fmla="*/ 1848207 h 5919712"/>
              <a:gd name="connsiteX7" fmla="*/ 2825753 w 3753143"/>
              <a:gd name="connsiteY7" fmla="*/ 1486458 h 5919712"/>
              <a:gd name="connsiteX8" fmla="*/ 3753143 w 3753143"/>
              <a:gd name="connsiteY8" fmla="*/ 776118 h 5919712"/>
              <a:gd name="connsiteX9" fmla="*/ 3483474 w 3753143"/>
              <a:gd name="connsiteY9" fmla="*/ 2170496 h 5919712"/>
              <a:gd name="connsiteX10" fmla="*/ 2200913 w 3753143"/>
              <a:gd name="connsiteY10" fmla="*/ 2834795 h 5919712"/>
              <a:gd name="connsiteX11" fmla="*/ 2003594 w 3753143"/>
              <a:gd name="connsiteY11" fmla="*/ 2953185 h 5919712"/>
              <a:gd name="connsiteX12" fmla="*/ 1950974 w 3753143"/>
              <a:gd name="connsiteY12" fmla="*/ 3334665 h 5919712"/>
              <a:gd name="connsiteX13" fmla="*/ 2016745 w 3753143"/>
              <a:gd name="connsiteY13" fmla="*/ 5603820 h 5919712"/>
              <a:gd name="connsiteX14" fmla="*/ 1812854 w 3753143"/>
              <a:gd name="connsiteY14" fmla="*/ 5919529 h 5919712"/>
              <a:gd name="connsiteX15" fmla="*/ 1622114 w 3753143"/>
              <a:gd name="connsiteY15" fmla="*/ 5610400 h 5919712"/>
              <a:gd name="connsiteX16" fmla="*/ 1707615 w 3753143"/>
              <a:gd name="connsiteY16" fmla="*/ 3124195 h 5919712"/>
              <a:gd name="connsiteX17" fmla="*/ 1464255 w 3753143"/>
              <a:gd name="connsiteY17" fmla="*/ 2663786 h 5919712"/>
              <a:gd name="connsiteX18" fmla="*/ 1465295 w 3753143"/>
              <a:gd name="connsiteY18" fmla="*/ 2657998 h 5919712"/>
              <a:gd name="connsiteX19" fmla="*/ 1434565 w 3753143"/>
              <a:gd name="connsiteY19" fmla="*/ 2654445 h 5919712"/>
              <a:gd name="connsiteX20" fmla="*/ 1302303 w 3753143"/>
              <a:gd name="connsiteY20" fmla="*/ 2620224 h 5919712"/>
              <a:gd name="connsiteX21" fmla="*/ 657731 w 3753143"/>
              <a:gd name="connsiteY21" fmla="*/ 2370285 h 5919712"/>
              <a:gd name="connsiteX22" fmla="*/ 368322 w 3753143"/>
              <a:gd name="connsiteY22" fmla="*/ 1817797 h 5919712"/>
              <a:gd name="connsiteX23" fmla="*/ 0 w 3753143"/>
              <a:gd name="connsiteY23" fmla="*/ 1363969 h 5919712"/>
              <a:gd name="connsiteX24" fmla="*/ 1183913 w 3753143"/>
              <a:gd name="connsiteY24" fmla="*/ 1666526 h 5919712"/>
              <a:gd name="connsiteX25" fmla="*/ 1460154 w 3753143"/>
              <a:gd name="connsiteY25" fmla="*/ 2495255 h 5919712"/>
              <a:gd name="connsiteX26" fmla="*/ 1474956 w 3753143"/>
              <a:gd name="connsiteY26" fmla="*/ 2610868 h 5919712"/>
              <a:gd name="connsiteX27" fmla="*/ 1487350 w 3753143"/>
              <a:gd name="connsiteY27" fmla="*/ 2625483 h 5919712"/>
              <a:gd name="connsiteX28" fmla="*/ 1490565 w 3753143"/>
              <a:gd name="connsiteY28" fmla="*/ 2624325 h 5919712"/>
              <a:gd name="connsiteX29" fmla="*/ 1701043 w 3753143"/>
              <a:gd name="connsiteY29" fmla="*/ 2670365 h 5919712"/>
              <a:gd name="connsiteX30" fmla="*/ 1760234 w 3753143"/>
              <a:gd name="connsiteY30" fmla="*/ 1506188 h 5919712"/>
              <a:gd name="connsiteX31" fmla="*/ 1451104 w 3753143"/>
              <a:gd name="connsiteY31" fmla="*/ 1236519 h 5919712"/>
              <a:gd name="connsiteX32" fmla="*/ 859146 w 3753143"/>
              <a:gd name="connsiteY32" fmla="*/ 848460 h 5919712"/>
              <a:gd name="connsiteX33" fmla="*/ 530285 w 3753143"/>
              <a:gd name="connsiteY33" fmla="*/ 315709 h 5919712"/>
              <a:gd name="connsiteX34" fmla="*/ 1556343 w 3753143"/>
              <a:gd name="connsiteY34" fmla="*/ 1131288 h 5919712"/>
              <a:gd name="connsiteX35" fmla="*/ 1694464 w 3753143"/>
              <a:gd name="connsiteY35" fmla="*/ 1256257 h 5919712"/>
              <a:gd name="connsiteX36" fmla="*/ 1898355 w 3753143"/>
              <a:gd name="connsiteY36" fmla="*/ 1157598 h 5919712"/>
              <a:gd name="connsiteX37" fmla="*/ 2510043 w 3753143"/>
              <a:gd name="connsiteY37" fmla="*/ 447250 h 5919712"/>
              <a:gd name="connsiteX38" fmla="*/ 3148042 w 3753143"/>
              <a:gd name="connsiteY38" fmla="*/ 0 h 591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753143" h="5919712">
                <a:moveTo>
                  <a:pt x="3148042" y="0"/>
                </a:moveTo>
                <a:cubicBezTo>
                  <a:pt x="3279583" y="591950"/>
                  <a:pt x="2950723" y="1249678"/>
                  <a:pt x="2450844" y="1400957"/>
                </a:cubicBezTo>
                <a:cubicBezTo>
                  <a:pt x="2352185" y="1427267"/>
                  <a:pt x="2253525" y="1446997"/>
                  <a:pt x="2161453" y="1427267"/>
                </a:cubicBezTo>
                <a:cubicBezTo>
                  <a:pt x="1918093" y="1374647"/>
                  <a:pt x="1885204" y="1506188"/>
                  <a:pt x="1885204" y="1690357"/>
                </a:cubicBezTo>
                <a:cubicBezTo>
                  <a:pt x="1885204" y="2065257"/>
                  <a:pt x="1885204" y="2440157"/>
                  <a:pt x="1885204" y="2841375"/>
                </a:cubicBezTo>
                <a:cubicBezTo>
                  <a:pt x="2010165" y="2782176"/>
                  <a:pt x="2056213" y="2703246"/>
                  <a:pt x="2023324" y="2624325"/>
                </a:cubicBezTo>
                <a:cubicBezTo>
                  <a:pt x="1885204" y="2302037"/>
                  <a:pt x="2043055" y="2065257"/>
                  <a:pt x="2253525" y="1848207"/>
                </a:cubicBezTo>
                <a:cubicBezTo>
                  <a:pt x="2411384" y="1683777"/>
                  <a:pt x="2615275" y="1571959"/>
                  <a:pt x="2825753" y="1486458"/>
                </a:cubicBezTo>
                <a:cubicBezTo>
                  <a:pt x="3180923" y="1341758"/>
                  <a:pt x="3536093" y="1210209"/>
                  <a:pt x="3753143" y="776118"/>
                </a:cubicBezTo>
                <a:cubicBezTo>
                  <a:pt x="3720254" y="1302298"/>
                  <a:pt x="3693952" y="1756127"/>
                  <a:pt x="3483474" y="2170496"/>
                </a:cubicBezTo>
                <a:cubicBezTo>
                  <a:pt x="3226963" y="2663786"/>
                  <a:pt x="2746824" y="2933455"/>
                  <a:pt x="2200913" y="2834795"/>
                </a:cubicBezTo>
                <a:cubicBezTo>
                  <a:pt x="2062793" y="2808486"/>
                  <a:pt x="2043055" y="2861105"/>
                  <a:pt x="2003594" y="2953185"/>
                </a:cubicBezTo>
                <a:cubicBezTo>
                  <a:pt x="1950974" y="3078155"/>
                  <a:pt x="1950974" y="3203124"/>
                  <a:pt x="1950974" y="3334665"/>
                </a:cubicBezTo>
                <a:cubicBezTo>
                  <a:pt x="1970705" y="4091053"/>
                  <a:pt x="1990435" y="4847432"/>
                  <a:pt x="2016745" y="5603820"/>
                </a:cubicBezTo>
                <a:cubicBezTo>
                  <a:pt x="2023324" y="5755099"/>
                  <a:pt x="2023324" y="5926101"/>
                  <a:pt x="1812854" y="5919529"/>
                </a:cubicBezTo>
                <a:cubicBezTo>
                  <a:pt x="1628685" y="5912950"/>
                  <a:pt x="1615534" y="5761671"/>
                  <a:pt x="1622114" y="5610400"/>
                </a:cubicBezTo>
                <a:cubicBezTo>
                  <a:pt x="1648415" y="4781662"/>
                  <a:pt x="1668154" y="3952924"/>
                  <a:pt x="1707615" y="3124195"/>
                </a:cubicBezTo>
                <a:cubicBezTo>
                  <a:pt x="1720774" y="2907145"/>
                  <a:pt x="1701043" y="2736136"/>
                  <a:pt x="1464255" y="2663786"/>
                </a:cubicBezTo>
                <a:lnTo>
                  <a:pt x="1465295" y="2657998"/>
                </a:lnTo>
                <a:lnTo>
                  <a:pt x="1434565" y="2654445"/>
                </a:lnTo>
                <a:cubicBezTo>
                  <a:pt x="1392328" y="2637489"/>
                  <a:pt x="1356566" y="2595557"/>
                  <a:pt x="1302303" y="2620224"/>
                </a:cubicBezTo>
                <a:cubicBezTo>
                  <a:pt x="1012902" y="2732034"/>
                  <a:pt x="828733" y="2574184"/>
                  <a:pt x="657731" y="2370285"/>
                </a:cubicBezTo>
                <a:cubicBezTo>
                  <a:pt x="519602" y="2205856"/>
                  <a:pt x="447252" y="2008537"/>
                  <a:pt x="368322" y="1817797"/>
                </a:cubicBezTo>
                <a:cubicBezTo>
                  <a:pt x="289400" y="1633637"/>
                  <a:pt x="184161" y="1462628"/>
                  <a:pt x="0" y="1363969"/>
                </a:cubicBezTo>
                <a:cubicBezTo>
                  <a:pt x="368322" y="1285039"/>
                  <a:pt x="920822" y="1423168"/>
                  <a:pt x="1183913" y="1666526"/>
                </a:cubicBezTo>
                <a:cubicBezTo>
                  <a:pt x="1427265" y="1890147"/>
                  <a:pt x="1525925" y="2172966"/>
                  <a:pt x="1460154" y="2495255"/>
                </a:cubicBezTo>
                <a:cubicBezTo>
                  <a:pt x="1450291" y="2549517"/>
                  <a:pt x="1455223" y="2581578"/>
                  <a:pt x="1474956" y="2610868"/>
                </a:cubicBezTo>
                <a:lnTo>
                  <a:pt x="1487350" y="2625483"/>
                </a:lnTo>
                <a:lnTo>
                  <a:pt x="1490565" y="2624325"/>
                </a:lnTo>
                <a:cubicBezTo>
                  <a:pt x="1562915" y="2637476"/>
                  <a:pt x="1628685" y="2657206"/>
                  <a:pt x="1701043" y="2670365"/>
                </a:cubicBezTo>
                <a:cubicBezTo>
                  <a:pt x="1720774" y="2275727"/>
                  <a:pt x="1733924" y="1887676"/>
                  <a:pt x="1760234" y="1506188"/>
                </a:cubicBezTo>
                <a:cubicBezTo>
                  <a:pt x="1779965" y="1262837"/>
                  <a:pt x="1562915" y="1216789"/>
                  <a:pt x="1451104" y="1236519"/>
                </a:cubicBezTo>
                <a:cubicBezTo>
                  <a:pt x="1115664" y="1282567"/>
                  <a:pt x="977544" y="1078669"/>
                  <a:pt x="859146" y="848460"/>
                </a:cubicBezTo>
                <a:cubicBezTo>
                  <a:pt x="760486" y="664300"/>
                  <a:pt x="707874" y="460409"/>
                  <a:pt x="530285" y="315709"/>
                </a:cubicBezTo>
                <a:cubicBezTo>
                  <a:pt x="1135395" y="217050"/>
                  <a:pt x="1510295" y="513029"/>
                  <a:pt x="1556343" y="1131288"/>
                </a:cubicBezTo>
                <a:cubicBezTo>
                  <a:pt x="1562915" y="1243099"/>
                  <a:pt x="1655003" y="1262837"/>
                  <a:pt x="1694464" y="1256257"/>
                </a:cubicBezTo>
                <a:cubicBezTo>
                  <a:pt x="1760234" y="1243099"/>
                  <a:pt x="1891775" y="1275988"/>
                  <a:pt x="1898355" y="1157598"/>
                </a:cubicBezTo>
                <a:cubicBezTo>
                  <a:pt x="1911514" y="756388"/>
                  <a:pt x="2207485" y="598529"/>
                  <a:pt x="2510043" y="447250"/>
                </a:cubicBezTo>
                <a:cubicBezTo>
                  <a:pt x="2746824" y="328860"/>
                  <a:pt x="3016493" y="263090"/>
                  <a:pt x="3148042" y="0"/>
                </a:cubicBezTo>
                <a:close/>
              </a:path>
            </a:pathLst>
          </a:custGeom>
          <a:solidFill>
            <a:schemeClr val="bg1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79C46A5D-CDB4-4268-AB6A-AB8617C7B237}"/>
              </a:ext>
            </a:extLst>
          </p:cNvPr>
          <p:cNvSpPr/>
          <p:nvPr userDrawn="1"/>
        </p:nvSpPr>
        <p:spPr>
          <a:xfrm>
            <a:off x="2322359" y="5783324"/>
            <a:ext cx="550021" cy="867530"/>
          </a:xfrm>
          <a:custGeom>
            <a:avLst/>
            <a:gdLst>
              <a:gd name="connsiteX0" fmla="*/ 3148042 w 3753143"/>
              <a:gd name="connsiteY0" fmla="*/ 0 h 5919712"/>
              <a:gd name="connsiteX1" fmla="*/ 2450844 w 3753143"/>
              <a:gd name="connsiteY1" fmla="*/ 1400957 h 5919712"/>
              <a:gd name="connsiteX2" fmla="*/ 2161453 w 3753143"/>
              <a:gd name="connsiteY2" fmla="*/ 1427267 h 5919712"/>
              <a:gd name="connsiteX3" fmla="*/ 1885204 w 3753143"/>
              <a:gd name="connsiteY3" fmla="*/ 1690357 h 5919712"/>
              <a:gd name="connsiteX4" fmla="*/ 1885204 w 3753143"/>
              <a:gd name="connsiteY4" fmla="*/ 2841375 h 5919712"/>
              <a:gd name="connsiteX5" fmla="*/ 2023324 w 3753143"/>
              <a:gd name="connsiteY5" fmla="*/ 2624325 h 5919712"/>
              <a:gd name="connsiteX6" fmla="*/ 2253525 w 3753143"/>
              <a:gd name="connsiteY6" fmla="*/ 1848207 h 5919712"/>
              <a:gd name="connsiteX7" fmla="*/ 2825753 w 3753143"/>
              <a:gd name="connsiteY7" fmla="*/ 1486458 h 5919712"/>
              <a:gd name="connsiteX8" fmla="*/ 3753143 w 3753143"/>
              <a:gd name="connsiteY8" fmla="*/ 776118 h 5919712"/>
              <a:gd name="connsiteX9" fmla="*/ 3483474 w 3753143"/>
              <a:gd name="connsiteY9" fmla="*/ 2170496 h 5919712"/>
              <a:gd name="connsiteX10" fmla="*/ 2200913 w 3753143"/>
              <a:gd name="connsiteY10" fmla="*/ 2834795 h 5919712"/>
              <a:gd name="connsiteX11" fmla="*/ 2003594 w 3753143"/>
              <a:gd name="connsiteY11" fmla="*/ 2953185 h 5919712"/>
              <a:gd name="connsiteX12" fmla="*/ 1950974 w 3753143"/>
              <a:gd name="connsiteY12" fmla="*/ 3334665 h 5919712"/>
              <a:gd name="connsiteX13" fmla="*/ 2016745 w 3753143"/>
              <a:gd name="connsiteY13" fmla="*/ 5603820 h 5919712"/>
              <a:gd name="connsiteX14" fmla="*/ 1812854 w 3753143"/>
              <a:gd name="connsiteY14" fmla="*/ 5919529 h 5919712"/>
              <a:gd name="connsiteX15" fmla="*/ 1622114 w 3753143"/>
              <a:gd name="connsiteY15" fmla="*/ 5610400 h 5919712"/>
              <a:gd name="connsiteX16" fmla="*/ 1707615 w 3753143"/>
              <a:gd name="connsiteY16" fmla="*/ 3124195 h 5919712"/>
              <a:gd name="connsiteX17" fmla="*/ 1464255 w 3753143"/>
              <a:gd name="connsiteY17" fmla="*/ 2663786 h 5919712"/>
              <a:gd name="connsiteX18" fmla="*/ 1465295 w 3753143"/>
              <a:gd name="connsiteY18" fmla="*/ 2657998 h 5919712"/>
              <a:gd name="connsiteX19" fmla="*/ 1434565 w 3753143"/>
              <a:gd name="connsiteY19" fmla="*/ 2654445 h 5919712"/>
              <a:gd name="connsiteX20" fmla="*/ 1302303 w 3753143"/>
              <a:gd name="connsiteY20" fmla="*/ 2620224 h 5919712"/>
              <a:gd name="connsiteX21" fmla="*/ 657731 w 3753143"/>
              <a:gd name="connsiteY21" fmla="*/ 2370285 h 5919712"/>
              <a:gd name="connsiteX22" fmla="*/ 368322 w 3753143"/>
              <a:gd name="connsiteY22" fmla="*/ 1817797 h 5919712"/>
              <a:gd name="connsiteX23" fmla="*/ 0 w 3753143"/>
              <a:gd name="connsiteY23" fmla="*/ 1363969 h 5919712"/>
              <a:gd name="connsiteX24" fmla="*/ 1183913 w 3753143"/>
              <a:gd name="connsiteY24" fmla="*/ 1666526 h 5919712"/>
              <a:gd name="connsiteX25" fmla="*/ 1460154 w 3753143"/>
              <a:gd name="connsiteY25" fmla="*/ 2495255 h 5919712"/>
              <a:gd name="connsiteX26" fmla="*/ 1474956 w 3753143"/>
              <a:gd name="connsiteY26" fmla="*/ 2610868 h 5919712"/>
              <a:gd name="connsiteX27" fmla="*/ 1487350 w 3753143"/>
              <a:gd name="connsiteY27" fmla="*/ 2625483 h 5919712"/>
              <a:gd name="connsiteX28" fmla="*/ 1490565 w 3753143"/>
              <a:gd name="connsiteY28" fmla="*/ 2624325 h 5919712"/>
              <a:gd name="connsiteX29" fmla="*/ 1701043 w 3753143"/>
              <a:gd name="connsiteY29" fmla="*/ 2670365 h 5919712"/>
              <a:gd name="connsiteX30" fmla="*/ 1760234 w 3753143"/>
              <a:gd name="connsiteY30" fmla="*/ 1506188 h 5919712"/>
              <a:gd name="connsiteX31" fmla="*/ 1451104 w 3753143"/>
              <a:gd name="connsiteY31" fmla="*/ 1236519 h 5919712"/>
              <a:gd name="connsiteX32" fmla="*/ 859146 w 3753143"/>
              <a:gd name="connsiteY32" fmla="*/ 848460 h 5919712"/>
              <a:gd name="connsiteX33" fmla="*/ 530285 w 3753143"/>
              <a:gd name="connsiteY33" fmla="*/ 315709 h 5919712"/>
              <a:gd name="connsiteX34" fmla="*/ 1556343 w 3753143"/>
              <a:gd name="connsiteY34" fmla="*/ 1131288 h 5919712"/>
              <a:gd name="connsiteX35" fmla="*/ 1694464 w 3753143"/>
              <a:gd name="connsiteY35" fmla="*/ 1256257 h 5919712"/>
              <a:gd name="connsiteX36" fmla="*/ 1898355 w 3753143"/>
              <a:gd name="connsiteY36" fmla="*/ 1157598 h 5919712"/>
              <a:gd name="connsiteX37" fmla="*/ 2510043 w 3753143"/>
              <a:gd name="connsiteY37" fmla="*/ 447250 h 5919712"/>
              <a:gd name="connsiteX38" fmla="*/ 3148042 w 3753143"/>
              <a:gd name="connsiteY38" fmla="*/ 0 h 591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753143" h="5919712">
                <a:moveTo>
                  <a:pt x="3148042" y="0"/>
                </a:moveTo>
                <a:cubicBezTo>
                  <a:pt x="3279583" y="591950"/>
                  <a:pt x="2950723" y="1249678"/>
                  <a:pt x="2450844" y="1400957"/>
                </a:cubicBezTo>
                <a:cubicBezTo>
                  <a:pt x="2352185" y="1427267"/>
                  <a:pt x="2253525" y="1446997"/>
                  <a:pt x="2161453" y="1427267"/>
                </a:cubicBezTo>
                <a:cubicBezTo>
                  <a:pt x="1918093" y="1374647"/>
                  <a:pt x="1885204" y="1506188"/>
                  <a:pt x="1885204" y="1690357"/>
                </a:cubicBezTo>
                <a:cubicBezTo>
                  <a:pt x="1885204" y="2065257"/>
                  <a:pt x="1885204" y="2440157"/>
                  <a:pt x="1885204" y="2841375"/>
                </a:cubicBezTo>
                <a:cubicBezTo>
                  <a:pt x="2010165" y="2782176"/>
                  <a:pt x="2056213" y="2703246"/>
                  <a:pt x="2023324" y="2624325"/>
                </a:cubicBezTo>
                <a:cubicBezTo>
                  <a:pt x="1885204" y="2302037"/>
                  <a:pt x="2043055" y="2065257"/>
                  <a:pt x="2253525" y="1848207"/>
                </a:cubicBezTo>
                <a:cubicBezTo>
                  <a:pt x="2411384" y="1683777"/>
                  <a:pt x="2615275" y="1571959"/>
                  <a:pt x="2825753" y="1486458"/>
                </a:cubicBezTo>
                <a:cubicBezTo>
                  <a:pt x="3180923" y="1341758"/>
                  <a:pt x="3536093" y="1210209"/>
                  <a:pt x="3753143" y="776118"/>
                </a:cubicBezTo>
                <a:cubicBezTo>
                  <a:pt x="3720254" y="1302298"/>
                  <a:pt x="3693952" y="1756127"/>
                  <a:pt x="3483474" y="2170496"/>
                </a:cubicBezTo>
                <a:cubicBezTo>
                  <a:pt x="3226963" y="2663786"/>
                  <a:pt x="2746824" y="2933455"/>
                  <a:pt x="2200913" y="2834795"/>
                </a:cubicBezTo>
                <a:cubicBezTo>
                  <a:pt x="2062793" y="2808486"/>
                  <a:pt x="2043055" y="2861105"/>
                  <a:pt x="2003594" y="2953185"/>
                </a:cubicBezTo>
                <a:cubicBezTo>
                  <a:pt x="1950974" y="3078155"/>
                  <a:pt x="1950974" y="3203124"/>
                  <a:pt x="1950974" y="3334665"/>
                </a:cubicBezTo>
                <a:cubicBezTo>
                  <a:pt x="1970705" y="4091053"/>
                  <a:pt x="1990435" y="4847432"/>
                  <a:pt x="2016745" y="5603820"/>
                </a:cubicBezTo>
                <a:cubicBezTo>
                  <a:pt x="2023324" y="5755099"/>
                  <a:pt x="2023324" y="5926101"/>
                  <a:pt x="1812854" y="5919529"/>
                </a:cubicBezTo>
                <a:cubicBezTo>
                  <a:pt x="1628685" y="5912950"/>
                  <a:pt x="1615534" y="5761671"/>
                  <a:pt x="1622114" y="5610400"/>
                </a:cubicBezTo>
                <a:cubicBezTo>
                  <a:pt x="1648415" y="4781662"/>
                  <a:pt x="1668154" y="3952924"/>
                  <a:pt x="1707615" y="3124195"/>
                </a:cubicBezTo>
                <a:cubicBezTo>
                  <a:pt x="1720774" y="2907145"/>
                  <a:pt x="1701043" y="2736136"/>
                  <a:pt x="1464255" y="2663786"/>
                </a:cubicBezTo>
                <a:lnTo>
                  <a:pt x="1465295" y="2657998"/>
                </a:lnTo>
                <a:lnTo>
                  <a:pt x="1434565" y="2654445"/>
                </a:lnTo>
                <a:cubicBezTo>
                  <a:pt x="1392328" y="2637489"/>
                  <a:pt x="1356566" y="2595557"/>
                  <a:pt x="1302303" y="2620224"/>
                </a:cubicBezTo>
                <a:cubicBezTo>
                  <a:pt x="1012902" y="2732034"/>
                  <a:pt x="828733" y="2574184"/>
                  <a:pt x="657731" y="2370285"/>
                </a:cubicBezTo>
                <a:cubicBezTo>
                  <a:pt x="519602" y="2205856"/>
                  <a:pt x="447252" y="2008537"/>
                  <a:pt x="368322" y="1817797"/>
                </a:cubicBezTo>
                <a:cubicBezTo>
                  <a:pt x="289400" y="1633637"/>
                  <a:pt x="184161" y="1462628"/>
                  <a:pt x="0" y="1363969"/>
                </a:cubicBezTo>
                <a:cubicBezTo>
                  <a:pt x="368322" y="1285039"/>
                  <a:pt x="920822" y="1423168"/>
                  <a:pt x="1183913" y="1666526"/>
                </a:cubicBezTo>
                <a:cubicBezTo>
                  <a:pt x="1427265" y="1890147"/>
                  <a:pt x="1525925" y="2172966"/>
                  <a:pt x="1460154" y="2495255"/>
                </a:cubicBezTo>
                <a:cubicBezTo>
                  <a:pt x="1450291" y="2549517"/>
                  <a:pt x="1455223" y="2581578"/>
                  <a:pt x="1474956" y="2610868"/>
                </a:cubicBezTo>
                <a:lnTo>
                  <a:pt x="1487350" y="2625483"/>
                </a:lnTo>
                <a:lnTo>
                  <a:pt x="1490565" y="2624325"/>
                </a:lnTo>
                <a:cubicBezTo>
                  <a:pt x="1562915" y="2637476"/>
                  <a:pt x="1628685" y="2657206"/>
                  <a:pt x="1701043" y="2670365"/>
                </a:cubicBezTo>
                <a:cubicBezTo>
                  <a:pt x="1720774" y="2275727"/>
                  <a:pt x="1733924" y="1887676"/>
                  <a:pt x="1760234" y="1506188"/>
                </a:cubicBezTo>
                <a:cubicBezTo>
                  <a:pt x="1779965" y="1262837"/>
                  <a:pt x="1562915" y="1216789"/>
                  <a:pt x="1451104" y="1236519"/>
                </a:cubicBezTo>
                <a:cubicBezTo>
                  <a:pt x="1115664" y="1282567"/>
                  <a:pt x="977544" y="1078669"/>
                  <a:pt x="859146" y="848460"/>
                </a:cubicBezTo>
                <a:cubicBezTo>
                  <a:pt x="760486" y="664300"/>
                  <a:pt x="707874" y="460409"/>
                  <a:pt x="530285" y="315709"/>
                </a:cubicBezTo>
                <a:cubicBezTo>
                  <a:pt x="1135395" y="217050"/>
                  <a:pt x="1510295" y="513029"/>
                  <a:pt x="1556343" y="1131288"/>
                </a:cubicBezTo>
                <a:cubicBezTo>
                  <a:pt x="1562915" y="1243099"/>
                  <a:pt x="1655003" y="1262837"/>
                  <a:pt x="1694464" y="1256257"/>
                </a:cubicBezTo>
                <a:cubicBezTo>
                  <a:pt x="1760234" y="1243099"/>
                  <a:pt x="1891775" y="1275988"/>
                  <a:pt x="1898355" y="1157598"/>
                </a:cubicBezTo>
                <a:cubicBezTo>
                  <a:pt x="1911514" y="756388"/>
                  <a:pt x="2207485" y="598529"/>
                  <a:pt x="2510043" y="447250"/>
                </a:cubicBezTo>
                <a:cubicBezTo>
                  <a:pt x="2746824" y="328860"/>
                  <a:pt x="3016493" y="263090"/>
                  <a:pt x="314804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2F8044CC-261A-40D2-AAFB-4B4954FFF4CC}"/>
              </a:ext>
            </a:extLst>
          </p:cNvPr>
          <p:cNvSpPr/>
          <p:nvPr userDrawn="1"/>
        </p:nvSpPr>
        <p:spPr>
          <a:xfrm>
            <a:off x="3188101" y="5913452"/>
            <a:ext cx="467519" cy="737402"/>
          </a:xfrm>
          <a:custGeom>
            <a:avLst/>
            <a:gdLst>
              <a:gd name="connsiteX0" fmla="*/ 3148042 w 3753143"/>
              <a:gd name="connsiteY0" fmla="*/ 0 h 5919712"/>
              <a:gd name="connsiteX1" fmla="*/ 2450844 w 3753143"/>
              <a:gd name="connsiteY1" fmla="*/ 1400957 h 5919712"/>
              <a:gd name="connsiteX2" fmla="*/ 2161453 w 3753143"/>
              <a:gd name="connsiteY2" fmla="*/ 1427267 h 5919712"/>
              <a:gd name="connsiteX3" fmla="*/ 1885204 w 3753143"/>
              <a:gd name="connsiteY3" fmla="*/ 1690357 h 5919712"/>
              <a:gd name="connsiteX4" fmla="*/ 1885204 w 3753143"/>
              <a:gd name="connsiteY4" fmla="*/ 2841375 h 5919712"/>
              <a:gd name="connsiteX5" fmla="*/ 2023324 w 3753143"/>
              <a:gd name="connsiteY5" fmla="*/ 2624325 h 5919712"/>
              <a:gd name="connsiteX6" fmla="*/ 2253525 w 3753143"/>
              <a:gd name="connsiteY6" fmla="*/ 1848207 h 5919712"/>
              <a:gd name="connsiteX7" fmla="*/ 2825753 w 3753143"/>
              <a:gd name="connsiteY7" fmla="*/ 1486458 h 5919712"/>
              <a:gd name="connsiteX8" fmla="*/ 3753143 w 3753143"/>
              <a:gd name="connsiteY8" fmla="*/ 776118 h 5919712"/>
              <a:gd name="connsiteX9" fmla="*/ 3483474 w 3753143"/>
              <a:gd name="connsiteY9" fmla="*/ 2170496 h 5919712"/>
              <a:gd name="connsiteX10" fmla="*/ 2200913 w 3753143"/>
              <a:gd name="connsiteY10" fmla="*/ 2834795 h 5919712"/>
              <a:gd name="connsiteX11" fmla="*/ 2003594 w 3753143"/>
              <a:gd name="connsiteY11" fmla="*/ 2953185 h 5919712"/>
              <a:gd name="connsiteX12" fmla="*/ 1950974 w 3753143"/>
              <a:gd name="connsiteY12" fmla="*/ 3334665 h 5919712"/>
              <a:gd name="connsiteX13" fmla="*/ 2016745 w 3753143"/>
              <a:gd name="connsiteY13" fmla="*/ 5603820 h 5919712"/>
              <a:gd name="connsiteX14" fmla="*/ 1812854 w 3753143"/>
              <a:gd name="connsiteY14" fmla="*/ 5919529 h 5919712"/>
              <a:gd name="connsiteX15" fmla="*/ 1622114 w 3753143"/>
              <a:gd name="connsiteY15" fmla="*/ 5610400 h 5919712"/>
              <a:gd name="connsiteX16" fmla="*/ 1707615 w 3753143"/>
              <a:gd name="connsiteY16" fmla="*/ 3124195 h 5919712"/>
              <a:gd name="connsiteX17" fmla="*/ 1464255 w 3753143"/>
              <a:gd name="connsiteY17" fmla="*/ 2663786 h 5919712"/>
              <a:gd name="connsiteX18" fmla="*/ 1465295 w 3753143"/>
              <a:gd name="connsiteY18" fmla="*/ 2657998 h 5919712"/>
              <a:gd name="connsiteX19" fmla="*/ 1434565 w 3753143"/>
              <a:gd name="connsiteY19" fmla="*/ 2654445 h 5919712"/>
              <a:gd name="connsiteX20" fmla="*/ 1302303 w 3753143"/>
              <a:gd name="connsiteY20" fmla="*/ 2620224 h 5919712"/>
              <a:gd name="connsiteX21" fmla="*/ 657731 w 3753143"/>
              <a:gd name="connsiteY21" fmla="*/ 2370285 h 5919712"/>
              <a:gd name="connsiteX22" fmla="*/ 368322 w 3753143"/>
              <a:gd name="connsiteY22" fmla="*/ 1817797 h 5919712"/>
              <a:gd name="connsiteX23" fmla="*/ 0 w 3753143"/>
              <a:gd name="connsiteY23" fmla="*/ 1363969 h 5919712"/>
              <a:gd name="connsiteX24" fmla="*/ 1183913 w 3753143"/>
              <a:gd name="connsiteY24" fmla="*/ 1666526 h 5919712"/>
              <a:gd name="connsiteX25" fmla="*/ 1460154 w 3753143"/>
              <a:gd name="connsiteY25" fmla="*/ 2495255 h 5919712"/>
              <a:gd name="connsiteX26" fmla="*/ 1474956 w 3753143"/>
              <a:gd name="connsiteY26" fmla="*/ 2610868 h 5919712"/>
              <a:gd name="connsiteX27" fmla="*/ 1487350 w 3753143"/>
              <a:gd name="connsiteY27" fmla="*/ 2625483 h 5919712"/>
              <a:gd name="connsiteX28" fmla="*/ 1490565 w 3753143"/>
              <a:gd name="connsiteY28" fmla="*/ 2624325 h 5919712"/>
              <a:gd name="connsiteX29" fmla="*/ 1701043 w 3753143"/>
              <a:gd name="connsiteY29" fmla="*/ 2670365 h 5919712"/>
              <a:gd name="connsiteX30" fmla="*/ 1760234 w 3753143"/>
              <a:gd name="connsiteY30" fmla="*/ 1506188 h 5919712"/>
              <a:gd name="connsiteX31" fmla="*/ 1451104 w 3753143"/>
              <a:gd name="connsiteY31" fmla="*/ 1236519 h 5919712"/>
              <a:gd name="connsiteX32" fmla="*/ 859146 w 3753143"/>
              <a:gd name="connsiteY32" fmla="*/ 848460 h 5919712"/>
              <a:gd name="connsiteX33" fmla="*/ 530285 w 3753143"/>
              <a:gd name="connsiteY33" fmla="*/ 315709 h 5919712"/>
              <a:gd name="connsiteX34" fmla="*/ 1556343 w 3753143"/>
              <a:gd name="connsiteY34" fmla="*/ 1131288 h 5919712"/>
              <a:gd name="connsiteX35" fmla="*/ 1694464 w 3753143"/>
              <a:gd name="connsiteY35" fmla="*/ 1256257 h 5919712"/>
              <a:gd name="connsiteX36" fmla="*/ 1898355 w 3753143"/>
              <a:gd name="connsiteY36" fmla="*/ 1157598 h 5919712"/>
              <a:gd name="connsiteX37" fmla="*/ 2510043 w 3753143"/>
              <a:gd name="connsiteY37" fmla="*/ 447250 h 5919712"/>
              <a:gd name="connsiteX38" fmla="*/ 3148042 w 3753143"/>
              <a:gd name="connsiteY38" fmla="*/ 0 h 591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753143" h="5919712">
                <a:moveTo>
                  <a:pt x="3148042" y="0"/>
                </a:moveTo>
                <a:cubicBezTo>
                  <a:pt x="3279583" y="591950"/>
                  <a:pt x="2950723" y="1249678"/>
                  <a:pt x="2450844" y="1400957"/>
                </a:cubicBezTo>
                <a:cubicBezTo>
                  <a:pt x="2352185" y="1427267"/>
                  <a:pt x="2253525" y="1446997"/>
                  <a:pt x="2161453" y="1427267"/>
                </a:cubicBezTo>
                <a:cubicBezTo>
                  <a:pt x="1918093" y="1374647"/>
                  <a:pt x="1885204" y="1506188"/>
                  <a:pt x="1885204" y="1690357"/>
                </a:cubicBezTo>
                <a:cubicBezTo>
                  <a:pt x="1885204" y="2065257"/>
                  <a:pt x="1885204" y="2440157"/>
                  <a:pt x="1885204" y="2841375"/>
                </a:cubicBezTo>
                <a:cubicBezTo>
                  <a:pt x="2010165" y="2782176"/>
                  <a:pt x="2056213" y="2703246"/>
                  <a:pt x="2023324" y="2624325"/>
                </a:cubicBezTo>
                <a:cubicBezTo>
                  <a:pt x="1885204" y="2302037"/>
                  <a:pt x="2043055" y="2065257"/>
                  <a:pt x="2253525" y="1848207"/>
                </a:cubicBezTo>
                <a:cubicBezTo>
                  <a:pt x="2411384" y="1683777"/>
                  <a:pt x="2615275" y="1571959"/>
                  <a:pt x="2825753" y="1486458"/>
                </a:cubicBezTo>
                <a:cubicBezTo>
                  <a:pt x="3180923" y="1341758"/>
                  <a:pt x="3536093" y="1210209"/>
                  <a:pt x="3753143" y="776118"/>
                </a:cubicBezTo>
                <a:cubicBezTo>
                  <a:pt x="3720254" y="1302298"/>
                  <a:pt x="3693952" y="1756127"/>
                  <a:pt x="3483474" y="2170496"/>
                </a:cubicBezTo>
                <a:cubicBezTo>
                  <a:pt x="3226963" y="2663786"/>
                  <a:pt x="2746824" y="2933455"/>
                  <a:pt x="2200913" y="2834795"/>
                </a:cubicBezTo>
                <a:cubicBezTo>
                  <a:pt x="2062793" y="2808486"/>
                  <a:pt x="2043055" y="2861105"/>
                  <a:pt x="2003594" y="2953185"/>
                </a:cubicBezTo>
                <a:cubicBezTo>
                  <a:pt x="1950974" y="3078155"/>
                  <a:pt x="1950974" y="3203124"/>
                  <a:pt x="1950974" y="3334665"/>
                </a:cubicBezTo>
                <a:cubicBezTo>
                  <a:pt x="1970705" y="4091053"/>
                  <a:pt x="1990435" y="4847432"/>
                  <a:pt x="2016745" y="5603820"/>
                </a:cubicBezTo>
                <a:cubicBezTo>
                  <a:pt x="2023324" y="5755099"/>
                  <a:pt x="2023324" y="5926101"/>
                  <a:pt x="1812854" y="5919529"/>
                </a:cubicBezTo>
                <a:cubicBezTo>
                  <a:pt x="1628685" y="5912950"/>
                  <a:pt x="1615534" y="5761671"/>
                  <a:pt x="1622114" y="5610400"/>
                </a:cubicBezTo>
                <a:cubicBezTo>
                  <a:pt x="1648415" y="4781662"/>
                  <a:pt x="1668154" y="3952924"/>
                  <a:pt x="1707615" y="3124195"/>
                </a:cubicBezTo>
                <a:cubicBezTo>
                  <a:pt x="1720774" y="2907145"/>
                  <a:pt x="1701043" y="2736136"/>
                  <a:pt x="1464255" y="2663786"/>
                </a:cubicBezTo>
                <a:lnTo>
                  <a:pt x="1465295" y="2657998"/>
                </a:lnTo>
                <a:lnTo>
                  <a:pt x="1434565" y="2654445"/>
                </a:lnTo>
                <a:cubicBezTo>
                  <a:pt x="1392328" y="2637489"/>
                  <a:pt x="1356566" y="2595557"/>
                  <a:pt x="1302303" y="2620224"/>
                </a:cubicBezTo>
                <a:cubicBezTo>
                  <a:pt x="1012902" y="2732034"/>
                  <a:pt x="828733" y="2574184"/>
                  <a:pt x="657731" y="2370285"/>
                </a:cubicBezTo>
                <a:cubicBezTo>
                  <a:pt x="519602" y="2205856"/>
                  <a:pt x="447252" y="2008537"/>
                  <a:pt x="368322" y="1817797"/>
                </a:cubicBezTo>
                <a:cubicBezTo>
                  <a:pt x="289400" y="1633637"/>
                  <a:pt x="184161" y="1462628"/>
                  <a:pt x="0" y="1363969"/>
                </a:cubicBezTo>
                <a:cubicBezTo>
                  <a:pt x="368322" y="1285039"/>
                  <a:pt x="920822" y="1423168"/>
                  <a:pt x="1183913" y="1666526"/>
                </a:cubicBezTo>
                <a:cubicBezTo>
                  <a:pt x="1427265" y="1890147"/>
                  <a:pt x="1525925" y="2172966"/>
                  <a:pt x="1460154" y="2495255"/>
                </a:cubicBezTo>
                <a:cubicBezTo>
                  <a:pt x="1450291" y="2549517"/>
                  <a:pt x="1455223" y="2581578"/>
                  <a:pt x="1474956" y="2610868"/>
                </a:cubicBezTo>
                <a:lnTo>
                  <a:pt x="1487350" y="2625483"/>
                </a:lnTo>
                <a:lnTo>
                  <a:pt x="1490565" y="2624325"/>
                </a:lnTo>
                <a:cubicBezTo>
                  <a:pt x="1562915" y="2637476"/>
                  <a:pt x="1628685" y="2657206"/>
                  <a:pt x="1701043" y="2670365"/>
                </a:cubicBezTo>
                <a:cubicBezTo>
                  <a:pt x="1720774" y="2275727"/>
                  <a:pt x="1733924" y="1887676"/>
                  <a:pt x="1760234" y="1506188"/>
                </a:cubicBezTo>
                <a:cubicBezTo>
                  <a:pt x="1779965" y="1262837"/>
                  <a:pt x="1562915" y="1216789"/>
                  <a:pt x="1451104" y="1236519"/>
                </a:cubicBezTo>
                <a:cubicBezTo>
                  <a:pt x="1115664" y="1282567"/>
                  <a:pt x="977544" y="1078669"/>
                  <a:pt x="859146" y="848460"/>
                </a:cubicBezTo>
                <a:cubicBezTo>
                  <a:pt x="760486" y="664300"/>
                  <a:pt x="707874" y="460409"/>
                  <a:pt x="530285" y="315709"/>
                </a:cubicBezTo>
                <a:cubicBezTo>
                  <a:pt x="1135395" y="217050"/>
                  <a:pt x="1510295" y="513029"/>
                  <a:pt x="1556343" y="1131288"/>
                </a:cubicBezTo>
                <a:cubicBezTo>
                  <a:pt x="1562915" y="1243099"/>
                  <a:pt x="1655003" y="1262837"/>
                  <a:pt x="1694464" y="1256257"/>
                </a:cubicBezTo>
                <a:cubicBezTo>
                  <a:pt x="1760234" y="1243099"/>
                  <a:pt x="1891775" y="1275988"/>
                  <a:pt x="1898355" y="1157598"/>
                </a:cubicBezTo>
                <a:cubicBezTo>
                  <a:pt x="1911514" y="756388"/>
                  <a:pt x="2207485" y="598529"/>
                  <a:pt x="2510043" y="447250"/>
                </a:cubicBezTo>
                <a:cubicBezTo>
                  <a:pt x="2746824" y="328860"/>
                  <a:pt x="3016493" y="263090"/>
                  <a:pt x="314804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301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10EF407B-6750-446C-AC39-259EEAD3D4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1667" y="230340"/>
            <a:ext cx="10828239" cy="3559383"/>
          </a:xfrm>
          <a:custGeom>
            <a:avLst/>
            <a:gdLst>
              <a:gd name="connsiteX0" fmla="*/ 9870595 w 10828239"/>
              <a:gd name="connsiteY0" fmla="*/ 3188488 h 3559383"/>
              <a:gd name="connsiteX1" fmla="*/ 9875185 w 10828239"/>
              <a:gd name="connsiteY1" fmla="*/ 3191539 h 3559383"/>
              <a:gd name="connsiteX2" fmla="*/ 9869779 w 10828239"/>
              <a:gd name="connsiteY2" fmla="*/ 3191539 h 3559383"/>
              <a:gd name="connsiteX3" fmla="*/ 64249 w 10828239"/>
              <a:gd name="connsiteY3" fmla="*/ 2546756 h 3559383"/>
              <a:gd name="connsiteX4" fmla="*/ 63935 w 10828239"/>
              <a:gd name="connsiteY4" fmla="*/ 2555235 h 3559383"/>
              <a:gd name="connsiteX5" fmla="*/ 63592 w 10828239"/>
              <a:gd name="connsiteY5" fmla="*/ 2549209 h 3559383"/>
              <a:gd name="connsiteX6" fmla="*/ 6822884 w 10828239"/>
              <a:gd name="connsiteY6" fmla="*/ 0 h 3559383"/>
              <a:gd name="connsiteX7" fmla="*/ 6871541 w 10828239"/>
              <a:gd name="connsiteY7" fmla="*/ 156601 h 3559383"/>
              <a:gd name="connsiteX8" fmla="*/ 6903978 w 10828239"/>
              <a:gd name="connsiteY8" fmla="*/ 121240 h 3559383"/>
              <a:gd name="connsiteX9" fmla="*/ 6979667 w 10828239"/>
              <a:gd name="connsiteY9" fmla="*/ 116188 h 3559383"/>
              <a:gd name="connsiteX10" fmla="*/ 7055355 w 10828239"/>
              <a:gd name="connsiteY10" fmla="*/ 156601 h 3559383"/>
              <a:gd name="connsiteX11" fmla="*/ 7098606 w 10828239"/>
              <a:gd name="connsiteY11" fmla="*/ 60620 h 3559383"/>
              <a:gd name="connsiteX12" fmla="*/ 7179701 w 10828239"/>
              <a:gd name="connsiteY12" fmla="*/ 60620 h 3559383"/>
              <a:gd name="connsiteX13" fmla="*/ 7206732 w 10828239"/>
              <a:gd name="connsiteY13" fmla="*/ 25258 h 3559383"/>
              <a:gd name="connsiteX14" fmla="*/ 7255389 w 10828239"/>
              <a:gd name="connsiteY14" fmla="*/ 40413 h 3559383"/>
              <a:gd name="connsiteX15" fmla="*/ 7287827 w 10828239"/>
              <a:gd name="connsiteY15" fmla="*/ 146498 h 3559383"/>
              <a:gd name="connsiteX16" fmla="*/ 7347297 w 10828239"/>
              <a:gd name="connsiteY16" fmla="*/ 95981 h 3559383"/>
              <a:gd name="connsiteX17" fmla="*/ 7331078 w 10828239"/>
              <a:gd name="connsiteY17" fmla="*/ 272789 h 3559383"/>
              <a:gd name="connsiteX18" fmla="*/ 7444610 w 10828239"/>
              <a:gd name="connsiteY18" fmla="*/ 197014 h 3559383"/>
              <a:gd name="connsiteX19" fmla="*/ 7460829 w 10828239"/>
              <a:gd name="connsiteY19" fmla="*/ 161653 h 3559383"/>
              <a:gd name="connsiteX20" fmla="*/ 7498673 w 10828239"/>
              <a:gd name="connsiteY20" fmla="*/ 121240 h 3559383"/>
              <a:gd name="connsiteX21" fmla="*/ 7531111 w 10828239"/>
              <a:gd name="connsiteY21" fmla="*/ 136395 h 3559383"/>
              <a:gd name="connsiteX22" fmla="*/ 7531111 w 10828239"/>
              <a:gd name="connsiteY22" fmla="*/ 232376 h 3559383"/>
              <a:gd name="connsiteX23" fmla="*/ 7487861 w 10828239"/>
              <a:gd name="connsiteY23" fmla="*/ 242479 h 3559383"/>
              <a:gd name="connsiteX24" fmla="*/ 7568956 w 10828239"/>
              <a:gd name="connsiteY24" fmla="*/ 338461 h 3559383"/>
              <a:gd name="connsiteX25" fmla="*/ 7574362 w 10828239"/>
              <a:gd name="connsiteY25" fmla="*/ 207118 h 3559383"/>
              <a:gd name="connsiteX26" fmla="*/ 7671675 w 10828239"/>
              <a:gd name="connsiteY26" fmla="*/ 197014 h 3559383"/>
              <a:gd name="connsiteX27" fmla="*/ 7736551 w 10828239"/>
              <a:gd name="connsiteY27" fmla="*/ 181859 h 3559383"/>
              <a:gd name="connsiteX28" fmla="*/ 7785208 w 10828239"/>
              <a:gd name="connsiteY28" fmla="*/ 116188 h 3559383"/>
              <a:gd name="connsiteX29" fmla="*/ 7839271 w 10828239"/>
              <a:gd name="connsiteY29" fmla="*/ 50516 h 3559383"/>
              <a:gd name="connsiteX30" fmla="*/ 7877115 w 10828239"/>
              <a:gd name="connsiteY30" fmla="*/ 40413 h 3559383"/>
              <a:gd name="connsiteX31" fmla="*/ 8012273 w 10828239"/>
              <a:gd name="connsiteY31" fmla="*/ 106085 h 3559383"/>
              <a:gd name="connsiteX32" fmla="*/ 8044711 w 10828239"/>
              <a:gd name="connsiteY32" fmla="*/ 121240 h 3559383"/>
              <a:gd name="connsiteX33" fmla="*/ 8077149 w 10828239"/>
              <a:gd name="connsiteY33" fmla="*/ 126291 h 3559383"/>
              <a:gd name="connsiteX34" fmla="*/ 8201495 w 10828239"/>
              <a:gd name="connsiteY34" fmla="*/ 242479 h 3559383"/>
              <a:gd name="connsiteX35" fmla="*/ 8255558 w 10828239"/>
              <a:gd name="connsiteY35" fmla="*/ 217221 h 3559383"/>
              <a:gd name="connsiteX36" fmla="*/ 8287995 w 10828239"/>
              <a:gd name="connsiteY36" fmla="*/ 272789 h 3559383"/>
              <a:gd name="connsiteX37" fmla="*/ 8331246 w 10828239"/>
              <a:gd name="connsiteY37" fmla="*/ 298048 h 3559383"/>
              <a:gd name="connsiteX38" fmla="*/ 8336653 w 10828239"/>
              <a:gd name="connsiteY38" fmla="*/ 247531 h 3559383"/>
              <a:gd name="connsiteX39" fmla="*/ 8320433 w 10828239"/>
              <a:gd name="connsiteY39" fmla="*/ 222273 h 3559383"/>
              <a:gd name="connsiteX40" fmla="*/ 8374497 w 10828239"/>
              <a:gd name="connsiteY40" fmla="*/ 277841 h 3559383"/>
              <a:gd name="connsiteX41" fmla="*/ 8498842 w 10828239"/>
              <a:gd name="connsiteY41" fmla="*/ 237428 h 3559383"/>
              <a:gd name="connsiteX42" fmla="*/ 8606968 w 10828239"/>
              <a:gd name="connsiteY42" fmla="*/ 186911 h 3559383"/>
              <a:gd name="connsiteX43" fmla="*/ 8725907 w 10828239"/>
              <a:gd name="connsiteY43" fmla="*/ 186911 h 3559383"/>
              <a:gd name="connsiteX44" fmla="*/ 8758345 w 10828239"/>
              <a:gd name="connsiteY44" fmla="*/ 207118 h 3559383"/>
              <a:gd name="connsiteX45" fmla="*/ 8774564 w 10828239"/>
              <a:gd name="connsiteY45" fmla="*/ 232376 h 3559383"/>
              <a:gd name="connsiteX46" fmla="*/ 8779971 w 10828239"/>
              <a:gd name="connsiteY46" fmla="*/ 333409 h 3559383"/>
              <a:gd name="connsiteX47" fmla="*/ 8882691 w 10828239"/>
              <a:gd name="connsiteY47" fmla="*/ 388977 h 3559383"/>
              <a:gd name="connsiteX48" fmla="*/ 8882691 w 10828239"/>
              <a:gd name="connsiteY48" fmla="*/ 399081 h 3559383"/>
              <a:gd name="connsiteX49" fmla="*/ 8888097 w 10828239"/>
              <a:gd name="connsiteY49" fmla="*/ 394029 h 3559383"/>
              <a:gd name="connsiteX50" fmla="*/ 8942160 w 10828239"/>
              <a:gd name="connsiteY50" fmla="*/ 303099 h 3559383"/>
              <a:gd name="connsiteX51" fmla="*/ 8969192 w 10828239"/>
              <a:gd name="connsiteY51" fmla="*/ 171756 h 3559383"/>
              <a:gd name="connsiteX52" fmla="*/ 9050287 w 10828239"/>
              <a:gd name="connsiteY52" fmla="*/ 313203 h 3559383"/>
              <a:gd name="connsiteX53" fmla="*/ 9153007 w 10828239"/>
              <a:gd name="connsiteY53" fmla="*/ 237428 h 3559383"/>
              <a:gd name="connsiteX54" fmla="*/ 9180038 w 10828239"/>
              <a:gd name="connsiteY54" fmla="*/ 257634 h 3559383"/>
              <a:gd name="connsiteX55" fmla="*/ 9169226 w 10828239"/>
              <a:gd name="connsiteY55" fmla="*/ 313203 h 3559383"/>
              <a:gd name="connsiteX56" fmla="*/ 9098943 w 10828239"/>
              <a:gd name="connsiteY56" fmla="*/ 414236 h 3559383"/>
              <a:gd name="connsiteX57" fmla="*/ 9109756 w 10828239"/>
              <a:gd name="connsiteY57" fmla="*/ 459701 h 3559383"/>
              <a:gd name="connsiteX58" fmla="*/ 9153007 w 10828239"/>
              <a:gd name="connsiteY58" fmla="*/ 424339 h 3559383"/>
              <a:gd name="connsiteX59" fmla="*/ 9234101 w 10828239"/>
              <a:gd name="connsiteY59" fmla="*/ 404132 h 3559383"/>
              <a:gd name="connsiteX60" fmla="*/ 9250320 w 10828239"/>
              <a:gd name="connsiteY60" fmla="*/ 424339 h 3559383"/>
              <a:gd name="connsiteX61" fmla="*/ 9293571 w 10828239"/>
              <a:gd name="connsiteY61" fmla="*/ 449597 h 3559383"/>
              <a:gd name="connsiteX62" fmla="*/ 9320602 w 10828239"/>
              <a:gd name="connsiteY62" fmla="*/ 343513 h 3559383"/>
              <a:gd name="connsiteX63" fmla="*/ 9353040 w 10828239"/>
              <a:gd name="connsiteY63" fmla="*/ 348564 h 3559383"/>
              <a:gd name="connsiteX64" fmla="*/ 9417916 w 10828239"/>
              <a:gd name="connsiteY64" fmla="*/ 313203 h 3559383"/>
              <a:gd name="connsiteX65" fmla="*/ 9428729 w 10828239"/>
              <a:gd name="connsiteY65" fmla="*/ 308151 h 3559383"/>
              <a:gd name="connsiteX66" fmla="*/ 9477386 w 10828239"/>
              <a:gd name="connsiteY66" fmla="*/ 247531 h 3559383"/>
              <a:gd name="connsiteX67" fmla="*/ 9515230 w 10828239"/>
              <a:gd name="connsiteY67" fmla="*/ 247531 h 3559383"/>
              <a:gd name="connsiteX68" fmla="*/ 9580106 w 10828239"/>
              <a:gd name="connsiteY68" fmla="*/ 242479 h 3559383"/>
              <a:gd name="connsiteX69" fmla="*/ 9596325 w 10828239"/>
              <a:gd name="connsiteY69" fmla="*/ 227324 h 3559383"/>
              <a:gd name="connsiteX70" fmla="*/ 9623356 w 10828239"/>
              <a:gd name="connsiteY70" fmla="*/ 287944 h 3559383"/>
              <a:gd name="connsiteX71" fmla="*/ 9709857 w 10828239"/>
              <a:gd name="connsiteY71" fmla="*/ 282893 h 3559383"/>
              <a:gd name="connsiteX72" fmla="*/ 9720670 w 10828239"/>
              <a:gd name="connsiteY72" fmla="*/ 247531 h 3559383"/>
              <a:gd name="connsiteX73" fmla="*/ 9726076 w 10828239"/>
              <a:gd name="connsiteY73" fmla="*/ 212169 h 3559383"/>
              <a:gd name="connsiteX74" fmla="*/ 9801765 w 10828239"/>
              <a:gd name="connsiteY74" fmla="*/ 202066 h 3559383"/>
              <a:gd name="connsiteX75" fmla="*/ 9796358 w 10828239"/>
              <a:gd name="connsiteY75" fmla="*/ 242479 h 3559383"/>
              <a:gd name="connsiteX76" fmla="*/ 9812577 w 10828239"/>
              <a:gd name="connsiteY76" fmla="*/ 378874 h 3559383"/>
              <a:gd name="connsiteX77" fmla="*/ 9861234 w 10828239"/>
              <a:gd name="connsiteY77" fmla="*/ 383926 h 3559383"/>
              <a:gd name="connsiteX78" fmla="*/ 9877453 w 10828239"/>
              <a:gd name="connsiteY78" fmla="*/ 242479 h 3559383"/>
              <a:gd name="connsiteX79" fmla="*/ 10088300 w 10828239"/>
              <a:gd name="connsiteY79" fmla="*/ 424339 h 3559383"/>
              <a:gd name="connsiteX80" fmla="*/ 10072081 w 10828239"/>
              <a:gd name="connsiteY80" fmla="*/ 353616 h 3559383"/>
              <a:gd name="connsiteX81" fmla="*/ 10115331 w 10828239"/>
              <a:gd name="connsiteY81" fmla="*/ 399081 h 3559383"/>
              <a:gd name="connsiteX82" fmla="*/ 10120738 w 10828239"/>
              <a:gd name="connsiteY82" fmla="*/ 348564 h 3559383"/>
              <a:gd name="connsiteX83" fmla="*/ 10120738 w 10828239"/>
              <a:gd name="connsiteY83" fmla="*/ 328358 h 3559383"/>
              <a:gd name="connsiteX84" fmla="*/ 10158582 w 10828239"/>
              <a:gd name="connsiteY84" fmla="*/ 308151 h 3559383"/>
              <a:gd name="connsiteX85" fmla="*/ 10142363 w 10828239"/>
              <a:gd name="connsiteY85" fmla="*/ 252583 h 3559383"/>
              <a:gd name="connsiteX86" fmla="*/ 10169394 w 10828239"/>
              <a:gd name="connsiteY86" fmla="*/ 247531 h 3559383"/>
              <a:gd name="connsiteX87" fmla="*/ 10185613 w 10828239"/>
              <a:gd name="connsiteY87" fmla="*/ 292996 h 3559383"/>
              <a:gd name="connsiteX88" fmla="*/ 10239677 w 10828239"/>
              <a:gd name="connsiteY88" fmla="*/ 383926 h 3559383"/>
              <a:gd name="connsiteX89" fmla="*/ 10428898 w 10828239"/>
              <a:gd name="connsiteY89" fmla="*/ 464752 h 3559383"/>
              <a:gd name="connsiteX90" fmla="*/ 10472148 w 10828239"/>
              <a:gd name="connsiteY90" fmla="*/ 484959 h 3559383"/>
              <a:gd name="connsiteX91" fmla="*/ 10531618 w 10828239"/>
              <a:gd name="connsiteY91" fmla="*/ 479907 h 3559383"/>
              <a:gd name="connsiteX92" fmla="*/ 10601900 w 10828239"/>
              <a:gd name="connsiteY92" fmla="*/ 479907 h 3559383"/>
              <a:gd name="connsiteX93" fmla="*/ 10650557 w 10828239"/>
              <a:gd name="connsiteY93" fmla="*/ 560734 h 3559383"/>
              <a:gd name="connsiteX94" fmla="*/ 10737734 w 10828239"/>
              <a:gd name="connsiteY94" fmla="*/ 838575 h 3559383"/>
              <a:gd name="connsiteX95" fmla="*/ 10726467 w 10828239"/>
              <a:gd name="connsiteY95" fmla="*/ 1048496 h 3559383"/>
              <a:gd name="connsiteX96" fmla="*/ 10737452 w 10828239"/>
              <a:gd name="connsiteY96" fmla="*/ 1237210 h 3559383"/>
              <a:gd name="connsiteX97" fmla="*/ 10769214 w 10828239"/>
              <a:gd name="connsiteY97" fmla="*/ 1713214 h 3559383"/>
              <a:gd name="connsiteX98" fmla="*/ 10780026 w 10828239"/>
              <a:gd name="connsiteY98" fmla="*/ 1924771 h 3559383"/>
              <a:gd name="connsiteX99" fmla="*/ 10758401 w 10828239"/>
              <a:gd name="connsiteY99" fmla="*/ 2030551 h 3559383"/>
              <a:gd name="connsiteX100" fmla="*/ 10749636 w 10828239"/>
              <a:gd name="connsiteY100" fmla="*/ 2210309 h 3559383"/>
              <a:gd name="connsiteX101" fmla="*/ 10756374 w 10828239"/>
              <a:gd name="connsiteY101" fmla="*/ 2518454 h 3559383"/>
              <a:gd name="connsiteX102" fmla="*/ 10756499 w 10828239"/>
              <a:gd name="connsiteY102" fmla="*/ 2542678 h 3559383"/>
              <a:gd name="connsiteX103" fmla="*/ 10790674 w 10828239"/>
              <a:gd name="connsiteY103" fmla="*/ 2622645 h 3559383"/>
              <a:gd name="connsiteX104" fmla="*/ 10789763 w 10828239"/>
              <a:gd name="connsiteY104" fmla="*/ 2735305 h 3559383"/>
              <a:gd name="connsiteX105" fmla="*/ 10792836 w 10828239"/>
              <a:gd name="connsiteY105" fmla="*/ 2833170 h 3559383"/>
              <a:gd name="connsiteX106" fmla="*/ 10810478 w 10828239"/>
              <a:gd name="connsiteY106" fmla="*/ 3130919 h 3559383"/>
              <a:gd name="connsiteX107" fmla="*/ 10815884 w 10828239"/>
              <a:gd name="connsiteY107" fmla="*/ 3156178 h 3559383"/>
              <a:gd name="connsiteX108" fmla="*/ 10788853 w 10828239"/>
              <a:gd name="connsiteY108" fmla="*/ 3211746 h 3559383"/>
              <a:gd name="connsiteX109" fmla="*/ 10723977 w 10828239"/>
              <a:gd name="connsiteY109" fmla="*/ 3277418 h 3559383"/>
              <a:gd name="connsiteX110" fmla="*/ 10626663 w 10828239"/>
              <a:gd name="connsiteY110" fmla="*/ 3151126 h 3559383"/>
              <a:gd name="connsiteX111" fmla="*/ 10578006 w 10828239"/>
              <a:gd name="connsiteY111" fmla="*/ 3332986 h 3559383"/>
              <a:gd name="connsiteX112" fmla="*/ 10529350 w 10828239"/>
              <a:gd name="connsiteY112" fmla="*/ 3262263 h 3559383"/>
              <a:gd name="connsiteX113" fmla="*/ 10259034 w 10828239"/>
              <a:gd name="connsiteY113" fmla="*/ 3181436 h 3559383"/>
              <a:gd name="connsiteX114" fmla="*/ 10080625 w 10828239"/>
              <a:gd name="connsiteY114" fmla="*/ 3196591 h 3559383"/>
              <a:gd name="connsiteX115" fmla="*/ 9891404 w 10828239"/>
              <a:gd name="connsiteY115" fmla="*/ 3125868 h 3559383"/>
              <a:gd name="connsiteX116" fmla="*/ 9878564 w 10828239"/>
              <a:gd name="connsiteY116" fmla="*/ 3158704 h 3559383"/>
              <a:gd name="connsiteX117" fmla="*/ 9870595 w 10828239"/>
              <a:gd name="connsiteY117" fmla="*/ 3188488 h 3559383"/>
              <a:gd name="connsiteX118" fmla="*/ 9862599 w 10828239"/>
              <a:gd name="connsiteY118" fmla="*/ 3183173 h 3559383"/>
              <a:gd name="connsiteX119" fmla="*/ 9848153 w 10828239"/>
              <a:gd name="connsiteY119" fmla="*/ 3201643 h 3559383"/>
              <a:gd name="connsiteX120" fmla="*/ 9821122 w 10828239"/>
              <a:gd name="connsiteY120" fmla="*/ 3317831 h 3559383"/>
              <a:gd name="connsiteX121" fmla="*/ 9761652 w 10828239"/>
              <a:gd name="connsiteY121" fmla="*/ 3115765 h 3559383"/>
              <a:gd name="connsiteX122" fmla="*/ 9750840 w 10828239"/>
              <a:gd name="connsiteY122" fmla="*/ 3221849 h 3559383"/>
              <a:gd name="connsiteX123" fmla="*/ 9696777 w 10828239"/>
              <a:gd name="connsiteY123" fmla="*/ 3267314 h 3559383"/>
              <a:gd name="connsiteX124" fmla="*/ 9583244 w 10828239"/>
              <a:gd name="connsiteY124" fmla="*/ 3221849 h 3559383"/>
              <a:gd name="connsiteX125" fmla="*/ 9426461 w 10828239"/>
              <a:gd name="connsiteY125" fmla="*/ 3206694 h 3559383"/>
              <a:gd name="connsiteX126" fmla="*/ 9388616 w 10828239"/>
              <a:gd name="connsiteY126" fmla="*/ 3151126 h 3559383"/>
              <a:gd name="connsiteX127" fmla="*/ 9291303 w 10828239"/>
              <a:gd name="connsiteY127" fmla="*/ 3221849 h 3559383"/>
              <a:gd name="connsiteX128" fmla="*/ 9166957 w 10828239"/>
              <a:gd name="connsiteY128" fmla="*/ 2913698 h 3559383"/>
              <a:gd name="connsiteX129" fmla="*/ 9134519 w 10828239"/>
              <a:gd name="connsiteY129" fmla="*/ 3019783 h 3559383"/>
              <a:gd name="connsiteX130" fmla="*/ 9091269 w 10828239"/>
              <a:gd name="connsiteY130" fmla="*/ 3070300 h 3559383"/>
              <a:gd name="connsiteX131" fmla="*/ 9042612 w 10828239"/>
              <a:gd name="connsiteY131" fmla="*/ 3085455 h 3559383"/>
              <a:gd name="connsiteX132" fmla="*/ 8961517 w 10828239"/>
              <a:gd name="connsiteY132" fmla="*/ 3130919 h 3559383"/>
              <a:gd name="connsiteX133" fmla="*/ 8837172 w 10828239"/>
              <a:gd name="connsiteY133" fmla="*/ 3130919 h 3559383"/>
              <a:gd name="connsiteX134" fmla="*/ 8723639 w 10828239"/>
              <a:gd name="connsiteY134" fmla="*/ 3080403 h 3559383"/>
              <a:gd name="connsiteX135" fmla="*/ 8696608 w 10828239"/>
              <a:gd name="connsiteY135" fmla="*/ 3080403 h 3559383"/>
              <a:gd name="connsiteX136" fmla="*/ 8647951 w 10828239"/>
              <a:gd name="connsiteY136" fmla="*/ 3156178 h 3559383"/>
              <a:gd name="connsiteX137" fmla="*/ 8674982 w 10828239"/>
              <a:gd name="connsiteY137" fmla="*/ 3262263 h 3559383"/>
              <a:gd name="connsiteX138" fmla="*/ 8572262 w 10828239"/>
              <a:gd name="connsiteY138" fmla="*/ 3186488 h 3559383"/>
              <a:gd name="connsiteX139" fmla="*/ 8545231 w 10828239"/>
              <a:gd name="connsiteY139" fmla="*/ 3135971 h 3559383"/>
              <a:gd name="connsiteX140" fmla="*/ 8485761 w 10828239"/>
              <a:gd name="connsiteY140" fmla="*/ 3211746 h 3559383"/>
              <a:gd name="connsiteX141" fmla="*/ 8453323 w 10828239"/>
              <a:gd name="connsiteY141" fmla="*/ 3105661 h 3559383"/>
              <a:gd name="connsiteX142" fmla="*/ 8415479 w 10828239"/>
              <a:gd name="connsiteY142" fmla="*/ 3221849 h 3559383"/>
              <a:gd name="connsiteX143" fmla="*/ 8345197 w 10828239"/>
              <a:gd name="connsiteY143" fmla="*/ 3090506 h 3559383"/>
              <a:gd name="connsiteX144" fmla="*/ 8356010 w 10828239"/>
              <a:gd name="connsiteY144" fmla="*/ 3201643 h 3559383"/>
              <a:gd name="connsiteX145" fmla="*/ 8301946 w 10828239"/>
              <a:gd name="connsiteY145" fmla="*/ 3242056 h 3559383"/>
              <a:gd name="connsiteX146" fmla="*/ 7977568 w 10828239"/>
              <a:gd name="connsiteY146" fmla="*/ 3151126 h 3559383"/>
              <a:gd name="connsiteX147" fmla="*/ 7891066 w 10828239"/>
              <a:gd name="connsiteY147" fmla="*/ 3191539 h 3559383"/>
              <a:gd name="connsiteX148" fmla="*/ 7815378 w 10828239"/>
              <a:gd name="connsiteY148" fmla="*/ 3070300 h 3559383"/>
              <a:gd name="connsiteX149" fmla="*/ 7745096 w 10828239"/>
              <a:gd name="connsiteY149" fmla="*/ 3039990 h 3559383"/>
              <a:gd name="connsiteX150" fmla="*/ 7761314 w 10828239"/>
              <a:gd name="connsiteY150" fmla="*/ 3363296 h 3559383"/>
              <a:gd name="connsiteX151" fmla="*/ 7701845 w 10828239"/>
              <a:gd name="connsiteY151" fmla="*/ 3216798 h 3559383"/>
              <a:gd name="connsiteX152" fmla="*/ 7674814 w 10828239"/>
              <a:gd name="connsiteY152" fmla="*/ 3186488 h 3559383"/>
              <a:gd name="connsiteX153" fmla="*/ 7642376 w 10828239"/>
              <a:gd name="connsiteY153" fmla="*/ 3216798 h 3559383"/>
              <a:gd name="connsiteX154" fmla="*/ 7604532 w 10828239"/>
              <a:gd name="connsiteY154" fmla="*/ 3277418 h 3559383"/>
              <a:gd name="connsiteX155" fmla="*/ 7496405 w 10828239"/>
              <a:gd name="connsiteY155" fmla="*/ 3282469 h 3559383"/>
              <a:gd name="connsiteX156" fmla="*/ 7436936 w 10828239"/>
              <a:gd name="connsiteY156" fmla="*/ 3469381 h 3559383"/>
              <a:gd name="connsiteX157" fmla="*/ 7361247 w 10828239"/>
              <a:gd name="connsiteY157" fmla="*/ 3444122 h 3559383"/>
              <a:gd name="connsiteX158" fmla="*/ 7350435 w 10828239"/>
              <a:gd name="connsiteY158" fmla="*/ 3393606 h 3559383"/>
              <a:gd name="connsiteX159" fmla="*/ 7334216 w 10828239"/>
              <a:gd name="connsiteY159" fmla="*/ 3307728 h 3559383"/>
              <a:gd name="connsiteX160" fmla="*/ 7328809 w 10828239"/>
              <a:gd name="connsiteY160" fmla="*/ 3282469 h 3559383"/>
              <a:gd name="connsiteX161" fmla="*/ 7247715 w 10828239"/>
              <a:gd name="connsiteY161" fmla="*/ 3206694 h 3559383"/>
              <a:gd name="connsiteX162" fmla="*/ 7128776 w 10828239"/>
              <a:gd name="connsiteY162" fmla="*/ 3120816 h 3559383"/>
              <a:gd name="connsiteX163" fmla="*/ 7112557 w 10828239"/>
              <a:gd name="connsiteY163" fmla="*/ 3242056 h 3559383"/>
              <a:gd name="connsiteX164" fmla="*/ 7009837 w 10828239"/>
              <a:gd name="connsiteY164" fmla="*/ 3191539 h 3559383"/>
              <a:gd name="connsiteX165" fmla="*/ 6982805 w 10828239"/>
              <a:gd name="connsiteY165" fmla="*/ 3176384 h 3559383"/>
              <a:gd name="connsiteX166" fmla="*/ 6923336 w 10828239"/>
              <a:gd name="connsiteY166" fmla="*/ 3156178 h 3559383"/>
              <a:gd name="connsiteX167" fmla="*/ 6912523 w 10828239"/>
              <a:gd name="connsiteY167" fmla="*/ 3156178 h 3559383"/>
              <a:gd name="connsiteX168" fmla="*/ 6820616 w 10828239"/>
              <a:gd name="connsiteY168" fmla="*/ 3221849 h 3559383"/>
              <a:gd name="connsiteX169" fmla="*/ 6750333 w 10828239"/>
              <a:gd name="connsiteY169" fmla="*/ 3231953 h 3559383"/>
              <a:gd name="connsiteX170" fmla="*/ 6690864 w 10828239"/>
              <a:gd name="connsiteY170" fmla="*/ 3242056 h 3559383"/>
              <a:gd name="connsiteX171" fmla="*/ 6674645 w 10828239"/>
              <a:gd name="connsiteY171" fmla="*/ 3095558 h 3559383"/>
              <a:gd name="connsiteX172" fmla="*/ 6669239 w 10828239"/>
              <a:gd name="connsiteY172" fmla="*/ 3095558 h 3559383"/>
              <a:gd name="connsiteX173" fmla="*/ 6658426 w 10828239"/>
              <a:gd name="connsiteY173" fmla="*/ 3105661 h 3559383"/>
              <a:gd name="connsiteX174" fmla="*/ 6647613 w 10828239"/>
              <a:gd name="connsiteY174" fmla="*/ 3105661 h 3559383"/>
              <a:gd name="connsiteX175" fmla="*/ 6615175 w 10828239"/>
              <a:gd name="connsiteY175" fmla="*/ 3085455 h 3559383"/>
              <a:gd name="connsiteX176" fmla="*/ 6598956 w 10828239"/>
              <a:gd name="connsiteY176" fmla="*/ 3100610 h 3559383"/>
              <a:gd name="connsiteX177" fmla="*/ 6447580 w 10828239"/>
              <a:gd name="connsiteY177" fmla="*/ 3156178 h 3559383"/>
              <a:gd name="connsiteX178" fmla="*/ 6317828 w 10828239"/>
              <a:gd name="connsiteY178" fmla="*/ 3206694 h 3559383"/>
              <a:gd name="connsiteX179" fmla="*/ 6231327 w 10828239"/>
              <a:gd name="connsiteY179" fmla="*/ 3196591 h 3559383"/>
              <a:gd name="connsiteX180" fmla="*/ 6188076 w 10828239"/>
              <a:gd name="connsiteY180" fmla="*/ 3120816 h 3559383"/>
              <a:gd name="connsiteX181" fmla="*/ 6166452 w 10828239"/>
              <a:gd name="connsiteY181" fmla="*/ 3221849 h 3559383"/>
              <a:gd name="connsiteX182" fmla="*/ 6155638 w 10828239"/>
              <a:gd name="connsiteY182" fmla="*/ 3257211 h 3559383"/>
              <a:gd name="connsiteX183" fmla="*/ 6052918 w 10828239"/>
              <a:gd name="connsiteY183" fmla="*/ 3322883 h 3559383"/>
              <a:gd name="connsiteX184" fmla="*/ 5988043 w 10828239"/>
              <a:gd name="connsiteY184" fmla="*/ 3393606 h 3559383"/>
              <a:gd name="connsiteX185" fmla="*/ 5961011 w 10828239"/>
              <a:gd name="connsiteY185" fmla="*/ 3297624 h 3559383"/>
              <a:gd name="connsiteX186" fmla="*/ 5961011 w 10828239"/>
              <a:gd name="connsiteY186" fmla="*/ 3191539 h 3559383"/>
              <a:gd name="connsiteX187" fmla="*/ 5906948 w 10828239"/>
              <a:gd name="connsiteY187" fmla="*/ 3393606 h 3559383"/>
              <a:gd name="connsiteX188" fmla="*/ 5733946 w 10828239"/>
              <a:gd name="connsiteY188" fmla="*/ 2984421 h 3559383"/>
              <a:gd name="connsiteX189" fmla="*/ 5723133 w 10828239"/>
              <a:gd name="connsiteY189" fmla="*/ 3095558 h 3559383"/>
              <a:gd name="connsiteX190" fmla="*/ 5679882 w 10828239"/>
              <a:gd name="connsiteY190" fmla="*/ 3050093 h 3559383"/>
              <a:gd name="connsiteX191" fmla="*/ 5555537 w 10828239"/>
              <a:gd name="connsiteY191" fmla="*/ 3267314 h 3559383"/>
              <a:gd name="connsiteX192" fmla="*/ 5550131 w 10828239"/>
              <a:gd name="connsiteY192" fmla="*/ 3166281 h 3559383"/>
              <a:gd name="connsiteX193" fmla="*/ 5474442 w 10828239"/>
              <a:gd name="connsiteY193" fmla="*/ 3146074 h 3559383"/>
              <a:gd name="connsiteX194" fmla="*/ 5420379 w 10828239"/>
              <a:gd name="connsiteY194" fmla="*/ 3075351 h 3559383"/>
              <a:gd name="connsiteX195" fmla="*/ 5371723 w 10828239"/>
              <a:gd name="connsiteY195" fmla="*/ 3171333 h 3559383"/>
              <a:gd name="connsiteX196" fmla="*/ 5355503 w 10828239"/>
              <a:gd name="connsiteY196" fmla="*/ 3231953 h 3559383"/>
              <a:gd name="connsiteX197" fmla="*/ 5306846 w 10828239"/>
              <a:gd name="connsiteY197" fmla="*/ 3201643 h 3559383"/>
              <a:gd name="connsiteX198" fmla="*/ 5231158 w 10828239"/>
              <a:gd name="connsiteY198" fmla="*/ 3292573 h 3559383"/>
              <a:gd name="connsiteX199" fmla="*/ 5171689 w 10828239"/>
              <a:gd name="connsiteY199" fmla="*/ 3312779 h 3559383"/>
              <a:gd name="connsiteX200" fmla="*/ 5112220 w 10828239"/>
              <a:gd name="connsiteY200" fmla="*/ 3368347 h 3559383"/>
              <a:gd name="connsiteX201" fmla="*/ 5128438 w 10828239"/>
              <a:gd name="connsiteY201" fmla="*/ 3469381 h 3559383"/>
              <a:gd name="connsiteX202" fmla="*/ 5112220 w 10828239"/>
              <a:gd name="connsiteY202" fmla="*/ 3509794 h 3559383"/>
              <a:gd name="connsiteX203" fmla="*/ 5052750 w 10828239"/>
              <a:gd name="connsiteY203" fmla="*/ 3277418 h 3559383"/>
              <a:gd name="connsiteX204" fmla="*/ 4998686 w 10828239"/>
              <a:gd name="connsiteY204" fmla="*/ 3454226 h 3559383"/>
              <a:gd name="connsiteX205" fmla="*/ 4987874 w 10828239"/>
              <a:gd name="connsiteY205" fmla="*/ 3368347 h 3559383"/>
              <a:gd name="connsiteX206" fmla="*/ 4928404 w 10828239"/>
              <a:gd name="connsiteY206" fmla="*/ 3317831 h 3559383"/>
              <a:gd name="connsiteX207" fmla="*/ 4874341 w 10828239"/>
              <a:gd name="connsiteY207" fmla="*/ 3297624 h 3559383"/>
              <a:gd name="connsiteX208" fmla="*/ 4814872 w 10828239"/>
              <a:gd name="connsiteY208" fmla="*/ 3257211 h 3559383"/>
              <a:gd name="connsiteX209" fmla="*/ 4814872 w 10828239"/>
              <a:gd name="connsiteY209" fmla="*/ 3312779 h 3559383"/>
              <a:gd name="connsiteX210" fmla="*/ 4733777 w 10828239"/>
              <a:gd name="connsiteY210" fmla="*/ 3383502 h 3559383"/>
              <a:gd name="connsiteX211" fmla="*/ 4728370 w 10828239"/>
              <a:gd name="connsiteY211" fmla="*/ 3247108 h 3559383"/>
              <a:gd name="connsiteX212" fmla="*/ 4701339 w 10828239"/>
              <a:gd name="connsiteY212" fmla="*/ 3206694 h 3559383"/>
              <a:gd name="connsiteX213" fmla="*/ 4674307 w 10828239"/>
              <a:gd name="connsiteY213" fmla="*/ 3221849 h 3559383"/>
              <a:gd name="connsiteX214" fmla="*/ 4587807 w 10828239"/>
              <a:gd name="connsiteY214" fmla="*/ 3242056 h 3559383"/>
              <a:gd name="connsiteX215" fmla="*/ 4533743 w 10828239"/>
              <a:gd name="connsiteY215" fmla="*/ 3272366 h 3559383"/>
              <a:gd name="connsiteX216" fmla="*/ 4533743 w 10828239"/>
              <a:gd name="connsiteY216" fmla="*/ 3267314 h 3559383"/>
              <a:gd name="connsiteX217" fmla="*/ 4485086 w 10828239"/>
              <a:gd name="connsiteY217" fmla="*/ 3201643 h 3559383"/>
              <a:gd name="connsiteX218" fmla="*/ 4441836 w 10828239"/>
              <a:gd name="connsiteY218" fmla="*/ 3267314 h 3559383"/>
              <a:gd name="connsiteX219" fmla="*/ 4420211 w 10828239"/>
              <a:gd name="connsiteY219" fmla="*/ 3373399 h 3559383"/>
              <a:gd name="connsiteX220" fmla="*/ 4398585 w 10828239"/>
              <a:gd name="connsiteY220" fmla="*/ 3403709 h 3559383"/>
              <a:gd name="connsiteX221" fmla="*/ 4387772 w 10828239"/>
              <a:gd name="connsiteY221" fmla="*/ 3368347 h 3559383"/>
              <a:gd name="connsiteX222" fmla="*/ 4376960 w 10828239"/>
              <a:gd name="connsiteY222" fmla="*/ 3317831 h 3559383"/>
              <a:gd name="connsiteX223" fmla="*/ 4360741 w 10828239"/>
              <a:gd name="connsiteY223" fmla="*/ 3358244 h 3559383"/>
              <a:gd name="connsiteX224" fmla="*/ 4247208 w 10828239"/>
              <a:gd name="connsiteY224" fmla="*/ 3484536 h 3559383"/>
              <a:gd name="connsiteX225" fmla="*/ 4220176 w 10828239"/>
              <a:gd name="connsiteY225" fmla="*/ 3499691 h 3559383"/>
              <a:gd name="connsiteX226" fmla="*/ 4209364 w 10828239"/>
              <a:gd name="connsiteY226" fmla="*/ 3499691 h 3559383"/>
              <a:gd name="connsiteX227" fmla="*/ 4203957 w 10828239"/>
              <a:gd name="connsiteY227" fmla="*/ 3358244 h 3559383"/>
              <a:gd name="connsiteX228" fmla="*/ 4214770 w 10828239"/>
              <a:gd name="connsiteY228" fmla="*/ 3332986 h 3559383"/>
              <a:gd name="connsiteX229" fmla="*/ 4236395 w 10828239"/>
              <a:gd name="connsiteY229" fmla="*/ 3302676 h 3559383"/>
              <a:gd name="connsiteX230" fmla="*/ 4203957 w 10828239"/>
              <a:gd name="connsiteY230" fmla="*/ 3262263 h 3559383"/>
              <a:gd name="connsiteX231" fmla="*/ 4160707 w 10828239"/>
              <a:gd name="connsiteY231" fmla="*/ 3287521 h 3559383"/>
              <a:gd name="connsiteX232" fmla="*/ 4101238 w 10828239"/>
              <a:gd name="connsiteY232" fmla="*/ 3413812 h 3559383"/>
              <a:gd name="connsiteX233" fmla="*/ 4090426 w 10828239"/>
              <a:gd name="connsiteY233" fmla="*/ 3277418 h 3559383"/>
              <a:gd name="connsiteX234" fmla="*/ 4074206 w 10828239"/>
              <a:gd name="connsiteY234" fmla="*/ 3237004 h 3559383"/>
              <a:gd name="connsiteX235" fmla="*/ 4030956 w 10828239"/>
              <a:gd name="connsiteY235" fmla="*/ 3267314 h 3559383"/>
              <a:gd name="connsiteX236" fmla="*/ 4020143 w 10828239"/>
              <a:gd name="connsiteY236" fmla="*/ 3383502 h 3559383"/>
              <a:gd name="connsiteX237" fmla="*/ 4025550 w 10828239"/>
              <a:gd name="connsiteY237" fmla="*/ 3509794 h 3559383"/>
              <a:gd name="connsiteX238" fmla="*/ 3971486 w 10828239"/>
              <a:gd name="connsiteY238" fmla="*/ 3358244 h 3559383"/>
              <a:gd name="connsiteX239" fmla="*/ 3830921 w 10828239"/>
              <a:gd name="connsiteY239" fmla="*/ 3368347 h 3559383"/>
              <a:gd name="connsiteX240" fmla="*/ 3793078 w 10828239"/>
              <a:gd name="connsiteY240" fmla="*/ 3353192 h 3559383"/>
              <a:gd name="connsiteX241" fmla="*/ 3739014 w 10828239"/>
              <a:gd name="connsiteY241" fmla="*/ 3413812 h 3559383"/>
              <a:gd name="connsiteX242" fmla="*/ 3739014 w 10828239"/>
              <a:gd name="connsiteY242" fmla="*/ 3494639 h 3559383"/>
              <a:gd name="connsiteX243" fmla="*/ 3701170 w 10828239"/>
              <a:gd name="connsiteY243" fmla="*/ 3408761 h 3559383"/>
              <a:gd name="connsiteX244" fmla="*/ 3641700 w 10828239"/>
              <a:gd name="connsiteY244" fmla="*/ 3479484 h 3559383"/>
              <a:gd name="connsiteX245" fmla="*/ 3609262 w 10828239"/>
              <a:gd name="connsiteY245" fmla="*/ 3499691 h 3559383"/>
              <a:gd name="connsiteX246" fmla="*/ 3593043 w 10828239"/>
              <a:gd name="connsiteY246" fmla="*/ 3469381 h 3559383"/>
              <a:gd name="connsiteX247" fmla="*/ 3560606 w 10828239"/>
              <a:gd name="connsiteY247" fmla="*/ 3363296 h 3559383"/>
              <a:gd name="connsiteX248" fmla="*/ 3501136 w 10828239"/>
              <a:gd name="connsiteY248" fmla="*/ 3393606 h 3559383"/>
              <a:gd name="connsiteX249" fmla="*/ 3506542 w 10828239"/>
              <a:gd name="connsiteY249" fmla="*/ 3302676 h 3559383"/>
              <a:gd name="connsiteX250" fmla="*/ 3376791 w 10828239"/>
              <a:gd name="connsiteY250" fmla="*/ 3383502 h 3559383"/>
              <a:gd name="connsiteX251" fmla="*/ 3322729 w 10828239"/>
              <a:gd name="connsiteY251" fmla="*/ 3383502 h 3559383"/>
              <a:gd name="connsiteX252" fmla="*/ 3306509 w 10828239"/>
              <a:gd name="connsiteY252" fmla="*/ 3327934 h 3559383"/>
              <a:gd name="connsiteX253" fmla="*/ 3274072 w 10828239"/>
              <a:gd name="connsiteY253" fmla="*/ 3231953 h 3559383"/>
              <a:gd name="connsiteX254" fmla="*/ 3274072 w 10828239"/>
              <a:gd name="connsiteY254" fmla="*/ 3302676 h 3559383"/>
              <a:gd name="connsiteX255" fmla="*/ 3247040 w 10828239"/>
              <a:gd name="connsiteY255" fmla="*/ 3292573 h 3559383"/>
              <a:gd name="connsiteX256" fmla="*/ 3203789 w 10828239"/>
              <a:gd name="connsiteY256" fmla="*/ 3302676 h 3559383"/>
              <a:gd name="connsiteX257" fmla="*/ 3106475 w 10828239"/>
              <a:gd name="connsiteY257" fmla="*/ 3398657 h 3559383"/>
              <a:gd name="connsiteX258" fmla="*/ 3063226 w 10828239"/>
              <a:gd name="connsiteY258" fmla="*/ 3459277 h 3559383"/>
              <a:gd name="connsiteX259" fmla="*/ 3003756 w 10828239"/>
              <a:gd name="connsiteY259" fmla="*/ 3535052 h 3559383"/>
              <a:gd name="connsiteX260" fmla="*/ 2944286 w 10828239"/>
              <a:gd name="connsiteY260" fmla="*/ 3555259 h 3559383"/>
              <a:gd name="connsiteX261" fmla="*/ 2868597 w 10828239"/>
              <a:gd name="connsiteY261" fmla="*/ 3540104 h 3559383"/>
              <a:gd name="connsiteX262" fmla="*/ 2749658 w 10828239"/>
              <a:gd name="connsiteY262" fmla="*/ 3454226 h 3559383"/>
              <a:gd name="connsiteX263" fmla="*/ 2706409 w 10828239"/>
              <a:gd name="connsiteY263" fmla="*/ 3408761 h 3559383"/>
              <a:gd name="connsiteX264" fmla="*/ 2609094 w 10828239"/>
              <a:gd name="connsiteY264" fmla="*/ 3373399 h 3559383"/>
              <a:gd name="connsiteX265" fmla="*/ 2598282 w 10828239"/>
              <a:gd name="connsiteY265" fmla="*/ 3368347 h 3559383"/>
              <a:gd name="connsiteX266" fmla="*/ 2419874 w 10828239"/>
              <a:gd name="connsiteY266" fmla="*/ 3343089 h 3559383"/>
              <a:gd name="connsiteX267" fmla="*/ 2333372 w 10828239"/>
              <a:gd name="connsiteY267" fmla="*/ 3363296 h 3559383"/>
              <a:gd name="connsiteX268" fmla="*/ 2241464 w 10828239"/>
              <a:gd name="connsiteY268" fmla="*/ 3428967 h 3559383"/>
              <a:gd name="connsiteX269" fmla="*/ 2122525 w 10828239"/>
              <a:gd name="connsiteY269" fmla="*/ 3434019 h 3559383"/>
              <a:gd name="connsiteX270" fmla="*/ 2079274 w 10828239"/>
              <a:gd name="connsiteY270" fmla="*/ 3312779 h 3559383"/>
              <a:gd name="connsiteX271" fmla="*/ 2073868 w 10828239"/>
              <a:gd name="connsiteY271" fmla="*/ 3292573 h 3559383"/>
              <a:gd name="connsiteX272" fmla="*/ 2046837 w 10828239"/>
              <a:gd name="connsiteY272" fmla="*/ 3226901 h 3559383"/>
              <a:gd name="connsiteX273" fmla="*/ 1954929 w 10828239"/>
              <a:gd name="connsiteY273" fmla="*/ 3221849 h 3559383"/>
              <a:gd name="connsiteX274" fmla="*/ 1911680 w 10828239"/>
              <a:gd name="connsiteY274" fmla="*/ 3302676 h 3559383"/>
              <a:gd name="connsiteX275" fmla="*/ 1884647 w 10828239"/>
              <a:gd name="connsiteY275" fmla="*/ 3464329 h 3559383"/>
              <a:gd name="connsiteX276" fmla="*/ 1798147 w 10828239"/>
              <a:gd name="connsiteY276" fmla="*/ 3343089 h 3559383"/>
              <a:gd name="connsiteX277" fmla="*/ 1700833 w 10828239"/>
              <a:gd name="connsiteY277" fmla="*/ 3413812 h 3559383"/>
              <a:gd name="connsiteX278" fmla="*/ 1700833 w 10828239"/>
              <a:gd name="connsiteY278" fmla="*/ 3312779 h 3559383"/>
              <a:gd name="connsiteX279" fmla="*/ 1738678 w 10828239"/>
              <a:gd name="connsiteY279" fmla="*/ 3100610 h 3559383"/>
              <a:gd name="connsiteX280" fmla="*/ 1592706 w 10828239"/>
              <a:gd name="connsiteY280" fmla="*/ 3125868 h 3559383"/>
              <a:gd name="connsiteX281" fmla="*/ 1544049 w 10828239"/>
              <a:gd name="connsiteY281" fmla="*/ 3110713 h 3559383"/>
              <a:gd name="connsiteX282" fmla="*/ 1527831 w 10828239"/>
              <a:gd name="connsiteY282" fmla="*/ 3151126 h 3559383"/>
              <a:gd name="connsiteX283" fmla="*/ 1517017 w 10828239"/>
              <a:gd name="connsiteY283" fmla="*/ 3312779 h 3559383"/>
              <a:gd name="connsiteX284" fmla="*/ 1500800 w 10828239"/>
              <a:gd name="connsiteY284" fmla="*/ 3211746 h 3559383"/>
              <a:gd name="connsiteX285" fmla="*/ 1360234 w 10828239"/>
              <a:gd name="connsiteY285" fmla="*/ 3322883 h 3559383"/>
              <a:gd name="connsiteX286" fmla="*/ 1344015 w 10828239"/>
              <a:gd name="connsiteY286" fmla="*/ 3322883 h 3559383"/>
              <a:gd name="connsiteX287" fmla="*/ 1284546 w 10828239"/>
              <a:gd name="connsiteY287" fmla="*/ 3282469 h 3559383"/>
              <a:gd name="connsiteX288" fmla="*/ 1176419 w 10828239"/>
              <a:gd name="connsiteY288" fmla="*/ 3307728 h 3559383"/>
              <a:gd name="connsiteX289" fmla="*/ 1143981 w 10828239"/>
              <a:gd name="connsiteY289" fmla="*/ 3353192 h 3559383"/>
              <a:gd name="connsiteX290" fmla="*/ 1127762 w 10828239"/>
              <a:gd name="connsiteY290" fmla="*/ 3373399 h 3559383"/>
              <a:gd name="connsiteX291" fmla="*/ 1089918 w 10828239"/>
              <a:gd name="connsiteY291" fmla="*/ 3459277 h 3559383"/>
              <a:gd name="connsiteX292" fmla="*/ 1052074 w 10828239"/>
              <a:gd name="connsiteY292" fmla="*/ 3242056 h 3559383"/>
              <a:gd name="connsiteX293" fmla="*/ 1025043 w 10828239"/>
              <a:gd name="connsiteY293" fmla="*/ 3201643 h 3559383"/>
              <a:gd name="connsiteX294" fmla="*/ 1008824 w 10828239"/>
              <a:gd name="connsiteY294" fmla="*/ 3226901 h 3559383"/>
              <a:gd name="connsiteX295" fmla="*/ 981792 w 10828239"/>
              <a:gd name="connsiteY295" fmla="*/ 3282469 h 3559383"/>
              <a:gd name="connsiteX296" fmla="*/ 965573 w 10828239"/>
              <a:gd name="connsiteY296" fmla="*/ 3338038 h 3559383"/>
              <a:gd name="connsiteX297" fmla="*/ 954760 w 10828239"/>
              <a:gd name="connsiteY297" fmla="*/ 3292573 h 3559383"/>
              <a:gd name="connsiteX298" fmla="*/ 852040 w 10828239"/>
              <a:gd name="connsiteY298" fmla="*/ 3206694 h 3559383"/>
              <a:gd name="connsiteX299" fmla="*/ 727695 w 10828239"/>
              <a:gd name="connsiteY299" fmla="*/ 3110713 h 3559383"/>
              <a:gd name="connsiteX300" fmla="*/ 760133 w 10828239"/>
              <a:gd name="connsiteY300" fmla="*/ 3196591 h 3559383"/>
              <a:gd name="connsiteX301" fmla="*/ 781758 w 10828239"/>
              <a:gd name="connsiteY301" fmla="*/ 3262263 h 3559383"/>
              <a:gd name="connsiteX302" fmla="*/ 738508 w 10828239"/>
              <a:gd name="connsiteY302" fmla="*/ 3221849 h 3559383"/>
              <a:gd name="connsiteX303" fmla="*/ 733101 w 10828239"/>
              <a:gd name="connsiteY303" fmla="*/ 3216798 h 3559383"/>
              <a:gd name="connsiteX304" fmla="*/ 733101 w 10828239"/>
              <a:gd name="connsiteY304" fmla="*/ 3221849 h 3559383"/>
              <a:gd name="connsiteX305" fmla="*/ 738508 w 10828239"/>
              <a:gd name="connsiteY305" fmla="*/ 3221849 h 3559383"/>
              <a:gd name="connsiteX306" fmla="*/ 733101 w 10828239"/>
              <a:gd name="connsiteY306" fmla="*/ 3312779 h 3559383"/>
              <a:gd name="connsiteX307" fmla="*/ 387097 w 10828239"/>
              <a:gd name="connsiteY307" fmla="*/ 3247108 h 3559383"/>
              <a:gd name="connsiteX308" fmla="*/ 376284 w 10828239"/>
              <a:gd name="connsiteY308" fmla="*/ 3176384 h 3559383"/>
              <a:gd name="connsiteX309" fmla="*/ 349253 w 10828239"/>
              <a:gd name="connsiteY309" fmla="*/ 3211746 h 3559383"/>
              <a:gd name="connsiteX310" fmla="*/ 343846 w 10828239"/>
              <a:gd name="connsiteY310" fmla="*/ 3166281 h 3559383"/>
              <a:gd name="connsiteX311" fmla="*/ 327627 w 10828239"/>
              <a:gd name="connsiteY311" fmla="*/ 3186488 h 3559383"/>
              <a:gd name="connsiteX312" fmla="*/ 251939 w 10828239"/>
              <a:gd name="connsiteY312" fmla="*/ 3191539 h 3559383"/>
              <a:gd name="connsiteX313" fmla="*/ 214095 w 10828239"/>
              <a:gd name="connsiteY313" fmla="*/ 3130919 h 3559383"/>
              <a:gd name="connsiteX314" fmla="*/ 160032 w 10828239"/>
              <a:gd name="connsiteY314" fmla="*/ 3095558 h 3559383"/>
              <a:gd name="connsiteX315" fmla="*/ 143813 w 10828239"/>
              <a:gd name="connsiteY315" fmla="*/ 3080403 h 3559383"/>
              <a:gd name="connsiteX316" fmla="*/ 73531 w 10828239"/>
              <a:gd name="connsiteY316" fmla="*/ 2585340 h 3559383"/>
              <a:gd name="connsiteX317" fmla="*/ 64537 w 10828239"/>
              <a:gd name="connsiteY317" fmla="*/ 2545682 h 3559383"/>
              <a:gd name="connsiteX318" fmla="*/ 64249 w 10828239"/>
              <a:gd name="connsiteY318" fmla="*/ 2546756 h 3559383"/>
              <a:gd name="connsiteX319" fmla="*/ 64400 w 10828239"/>
              <a:gd name="connsiteY319" fmla="*/ 2542678 h 3559383"/>
              <a:gd name="connsiteX320" fmla="*/ 80104 w 10828239"/>
              <a:gd name="connsiteY320" fmla="*/ 2284418 h 3559383"/>
              <a:gd name="connsiteX321" fmla="*/ 21453 w 10828239"/>
              <a:gd name="connsiteY321" fmla="*/ 1766103 h 3559383"/>
              <a:gd name="connsiteX322" fmla="*/ 39721 w 10828239"/>
              <a:gd name="connsiteY322" fmla="*/ 1649369 h 3559383"/>
              <a:gd name="connsiteX323" fmla="*/ 37672 w 10828239"/>
              <a:gd name="connsiteY323" fmla="*/ 1554546 h 3559383"/>
              <a:gd name="connsiteX324" fmla="*/ 37558 w 10828239"/>
              <a:gd name="connsiteY324" fmla="*/ 1424653 h 3559383"/>
              <a:gd name="connsiteX325" fmla="*/ 26860 w 10828239"/>
              <a:gd name="connsiteY325" fmla="*/ 1120853 h 3559383"/>
              <a:gd name="connsiteX326" fmla="*/ 12605 w 10828239"/>
              <a:gd name="connsiteY326" fmla="*/ 1048496 h 3559383"/>
              <a:gd name="connsiteX327" fmla="*/ 20102 w 10828239"/>
              <a:gd name="connsiteY327" fmla="*/ 930451 h 3559383"/>
              <a:gd name="connsiteX328" fmla="*/ 20887 w 10828239"/>
              <a:gd name="connsiteY328" fmla="*/ 819896 h 3559383"/>
              <a:gd name="connsiteX329" fmla="*/ 27142 w 10828239"/>
              <a:gd name="connsiteY329" fmla="*/ 783007 h 3559383"/>
              <a:gd name="connsiteX330" fmla="*/ 21736 w 10828239"/>
              <a:gd name="connsiteY330" fmla="*/ 601147 h 3559383"/>
              <a:gd name="connsiteX331" fmla="*/ 5516 w 10828239"/>
              <a:gd name="connsiteY331" fmla="*/ 545579 h 3559383"/>
              <a:gd name="connsiteX332" fmla="*/ 43361 w 10828239"/>
              <a:gd name="connsiteY332" fmla="*/ 490011 h 3559383"/>
              <a:gd name="connsiteX333" fmla="*/ 113643 w 10828239"/>
              <a:gd name="connsiteY333" fmla="*/ 409184 h 3559383"/>
              <a:gd name="connsiteX334" fmla="*/ 210957 w 10828239"/>
              <a:gd name="connsiteY334" fmla="*/ 535476 h 3559383"/>
              <a:gd name="connsiteX335" fmla="*/ 254207 w 10828239"/>
              <a:gd name="connsiteY335" fmla="*/ 338461 h 3559383"/>
              <a:gd name="connsiteX336" fmla="*/ 665087 w 10828239"/>
              <a:gd name="connsiteY336" fmla="*/ 439494 h 3559383"/>
              <a:gd name="connsiteX337" fmla="*/ 951622 w 10828239"/>
              <a:gd name="connsiteY337" fmla="*/ 469804 h 3559383"/>
              <a:gd name="connsiteX338" fmla="*/ 962435 w 10828239"/>
              <a:gd name="connsiteY338" fmla="*/ 419287 h 3559383"/>
              <a:gd name="connsiteX339" fmla="*/ 994873 w 10828239"/>
              <a:gd name="connsiteY339" fmla="*/ 373822 h 3559383"/>
              <a:gd name="connsiteX340" fmla="*/ 1011092 w 10828239"/>
              <a:gd name="connsiteY340" fmla="*/ 287944 h 3559383"/>
              <a:gd name="connsiteX341" fmla="*/ 1054342 w 10828239"/>
              <a:gd name="connsiteY341" fmla="*/ 378874 h 3559383"/>
              <a:gd name="connsiteX342" fmla="*/ 1092186 w 10828239"/>
              <a:gd name="connsiteY342" fmla="*/ 474856 h 3559383"/>
              <a:gd name="connsiteX343" fmla="*/ 1092186 w 10828239"/>
              <a:gd name="connsiteY343" fmla="*/ 353616 h 3559383"/>
              <a:gd name="connsiteX344" fmla="*/ 1135437 w 10828239"/>
              <a:gd name="connsiteY344" fmla="*/ 313203 h 3559383"/>
              <a:gd name="connsiteX345" fmla="*/ 1259782 w 10828239"/>
              <a:gd name="connsiteY345" fmla="*/ 353616 h 3559383"/>
              <a:gd name="connsiteX346" fmla="*/ 1421972 w 10828239"/>
              <a:gd name="connsiteY346" fmla="*/ 348564 h 3559383"/>
              <a:gd name="connsiteX347" fmla="*/ 1557130 w 10828239"/>
              <a:gd name="connsiteY347" fmla="*/ 333409 h 3559383"/>
              <a:gd name="connsiteX348" fmla="*/ 1659850 w 10828239"/>
              <a:gd name="connsiteY348" fmla="*/ 469804 h 3559383"/>
              <a:gd name="connsiteX349" fmla="*/ 1676069 w 10828239"/>
              <a:gd name="connsiteY349" fmla="*/ 636509 h 3559383"/>
              <a:gd name="connsiteX350" fmla="*/ 1708507 w 10828239"/>
              <a:gd name="connsiteY350" fmla="*/ 555682 h 3559383"/>
              <a:gd name="connsiteX351" fmla="*/ 1767976 w 10828239"/>
              <a:gd name="connsiteY351" fmla="*/ 474856 h 3559383"/>
              <a:gd name="connsiteX352" fmla="*/ 1816633 w 10828239"/>
              <a:gd name="connsiteY352" fmla="*/ 449597 h 3559383"/>
              <a:gd name="connsiteX353" fmla="*/ 1865290 w 10828239"/>
              <a:gd name="connsiteY353" fmla="*/ 399081 h 3559383"/>
              <a:gd name="connsiteX354" fmla="*/ 2124793 w 10828239"/>
              <a:gd name="connsiteY354" fmla="*/ 464752 h 3559383"/>
              <a:gd name="connsiteX355" fmla="*/ 2168044 w 10828239"/>
              <a:gd name="connsiteY355" fmla="*/ 257634 h 3559383"/>
              <a:gd name="connsiteX356" fmla="*/ 2276170 w 10828239"/>
              <a:gd name="connsiteY356" fmla="*/ 353616 h 3559383"/>
              <a:gd name="connsiteX357" fmla="*/ 2303202 w 10828239"/>
              <a:gd name="connsiteY357" fmla="*/ 383926 h 3559383"/>
              <a:gd name="connsiteX358" fmla="*/ 2335640 w 10828239"/>
              <a:gd name="connsiteY358" fmla="*/ 363719 h 3559383"/>
              <a:gd name="connsiteX359" fmla="*/ 2351859 w 10828239"/>
              <a:gd name="connsiteY359" fmla="*/ 323306 h 3559383"/>
              <a:gd name="connsiteX360" fmla="*/ 2357265 w 10828239"/>
              <a:gd name="connsiteY360" fmla="*/ 323306 h 3559383"/>
              <a:gd name="connsiteX361" fmla="*/ 2362671 w 10828239"/>
              <a:gd name="connsiteY361" fmla="*/ 323306 h 3559383"/>
              <a:gd name="connsiteX362" fmla="*/ 2378890 w 10828239"/>
              <a:gd name="connsiteY362" fmla="*/ 404132 h 3559383"/>
              <a:gd name="connsiteX363" fmla="*/ 2411328 w 10828239"/>
              <a:gd name="connsiteY363" fmla="*/ 348564 h 3559383"/>
              <a:gd name="connsiteX364" fmla="*/ 2432954 w 10828239"/>
              <a:gd name="connsiteY364" fmla="*/ 348564 h 3559383"/>
              <a:gd name="connsiteX365" fmla="*/ 2438360 w 10828239"/>
              <a:gd name="connsiteY365" fmla="*/ 409184 h 3559383"/>
              <a:gd name="connsiteX366" fmla="*/ 2481610 w 10828239"/>
              <a:gd name="connsiteY366" fmla="*/ 439494 h 3559383"/>
              <a:gd name="connsiteX367" fmla="*/ 2497829 w 10828239"/>
              <a:gd name="connsiteY367" fmla="*/ 404132 h 3559383"/>
              <a:gd name="connsiteX368" fmla="*/ 2492423 w 10828239"/>
              <a:gd name="connsiteY368" fmla="*/ 348564 h 3559383"/>
              <a:gd name="connsiteX369" fmla="*/ 2568111 w 10828239"/>
              <a:gd name="connsiteY369" fmla="*/ 287944 h 3559383"/>
              <a:gd name="connsiteX370" fmla="*/ 2908709 w 10828239"/>
              <a:gd name="connsiteY370" fmla="*/ 373822 h 3559383"/>
              <a:gd name="connsiteX371" fmla="*/ 2962773 w 10828239"/>
              <a:gd name="connsiteY371" fmla="*/ 378874 h 3559383"/>
              <a:gd name="connsiteX372" fmla="*/ 3022242 w 10828239"/>
              <a:gd name="connsiteY372" fmla="*/ 424339 h 3559383"/>
              <a:gd name="connsiteX373" fmla="*/ 3097931 w 10828239"/>
              <a:gd name="connsiteY373" fmla="*/ 474856 h 3559383"/>
              <a:gd name="connsiteX374" fmla="*/ 3087118 w 10828239"/>
              <a:gd name="connsiteY374" fmla="*/ 227324 h 3559383"/>
              <a:gd name="connsiteX375" fmla="*/ 3146587 w 10828239"/>
              <a:gd name="connsiteY375" fmla="*/ 363719 h 3559383"/>
              <a:gd name="connsiteX376" fmla="*/ 3200651 w 10828239"/>
              <a:gd name="connsiteY376" fmla="*/ 358668 h 3559383"/>
              <a:gd name="connsiteX377" fmla="*/ 3233089 w 10828239"/>
              <a:gd name="connsiteY377" fmla="*/ 287944 h 3559383"/>
              <a:gd name="connsiteX378" fmla="*/ 3368247 w 10828239"/>
              <a:gd name="connsiteY378" fmla="*/ 237428 h 3559383"/>
              <a:gd name="connsiteX379" fmla="*/ 3411497 w 10828239"/>
              <a:gd name="connsiteY379" fmla="*/ 95981 h 3559383"/>
              <a:gd name="connsiteX380" fmla="*/ 3514217 w 10828239"/>
              <a:gd name="connsiteY380" fmla="*/ 141446 h 3559383"/>
              <a:gd name="connsiteX381" fmla="*/ 3481779 w 10828239"/>
              <a:gd name="connsiteY381" fmla="*/ 242479 h 3559383"/>
              <a:gd name="connsiteX382" fmla="*/ 3622343 w 10828239"/>
              <a:gd name="connsiteY382" fmla="*/ 298048 h 3559383"/>
              <a:gd name="connsiteX383" fmla="*/ 3654782 w 10828239"/>
              <a:gd name="connsiteY383" fmla="*/ 161653 h 3559383"/>
              <a:gd name="connsiteX384" fmla="*/ 3676406 w 10828239"/>
              <a:gd name="connsiteY384" fmla="*/ 166704 h 3559383"/>
              <a:gd name="connsiteX385" fmla="*/ 3671000 w 10828239"/>
              <a:gd name="connsiteY385" fmla="*/ 298048 h 3559383"/>
              <a:gd name="connsiteX386" fmla="*/ 3730470 w 10828239"/>
              <a:gd name="connsiteY386" fmla="*/ 383926 h 3559383"/>
              <a:gd name="connsiteX387" fmla="*/ 3741283 w 10828239"/>
              <a:gd name="connsiteY387" fmla="*/ 313203 h 3559383"/>
              <a:gd name="connsiteX388" fmla="*/ 3968348 w 10828239"/>
              <a:gd name="connsiteY388" fmla="*/ 373822 h 3559383"/>
              <a:gd name="connsiteX389" fmla="*/ 4065661 w 10828239"/>
              <a:gd name="connsiteY389" fmla="*/ 298048 h 3559383"/>
              <a:gd name="connsiteX390" fmla="*/ 4157569 w 10828239"/>
              <a:gd name="connsiteY390" fmla="*/ 328358 h 3559383"/>
              <a:gd name="connsiteX391" fmla="*/ 4173788 w 10828239"/>
              <a:gd name="connsiteY391" fmla="*/ 424339 h 3559383"/>
              <a:gd name="connsiteX392" fmla="*/ 4206226 w 10828239"/>
              <a:gd name="connsiteY392" fmla="*/ 368771 h 3559383"/>
              <a:gd name="connsiteX393" fmla="*/ 4206226 w 10828239"/>
              <a:gd name="connsiteY393" fmla="*/ 434442 h 3559383"/>
              <a:gd name="connsiteX394" fmla="*/ 4287321 w 10828239"/>
              <a:gd name="connsiteY394" fmla="*/ 363719 h 3559383"/>
              <a:gd name="connsiteX395" fmla="*/ 4352196 w 10828239"/>
              <a:gd name="connsiteY395" fmla="*/ 368771 h 3559383"/>
              <a:gd name="connsiteX396" fmla="*/ 4438697 w 10828239"/>
              <a:gd name="connsiteY396" fmla="*/ 368771 h 3559383"/>
              <a:gd name="connsiteX397" fmla="*/ 4503573 w 10828239"/>
              <a:gd name="connsiteY397" fmla="*/ 318254 h 3559383"/>
              <a:gd name="connsiteX398" fmla="*/ 4611700 w 10828239"/>
              <a:gd name="connsiteY398" fmla="*/ 323306 h 3559383"/>
              <a:gd name="connsiteX399" fmla="*/ 4665763 w 10828239"/>
              <a:gd name="connsiteY399" fmla="*/ 378874 h 3559383"/>
              <a:gd name="connsiteX400" fmla="*/ 4676575 w 10828239"/>
              <a:gd name="connsiteY400" fmla="*/ 333409 h 3559383"/>
              <a:gd name="connsiteX401" fmla="*/ 4736045 w 10828239"/>
              <a:gd name="connsiteY401" fmla="*/ 252583 h 3559383"/>
              <a:gd name="connsiteX402" fmla="*/ 4773890 w 10828239"/>
              <a:gd name="connsiteY402" fmla="*/ 217221 h 3559383"/>
              <a:gd name="connsiteX403" fmla="*/ 4854984 w 10828239"/>
              <a:gd name="connsiteY403" fmla="*/ 106085 h 3559383"/>
              <a:gd name="connsiteX404" fmla="*/ 4887422 w 10828239"/>
              <a:gd name="connsiteY404" fmla="*/ 207118 h 3559383"/>
              <a:gd name="connsiteX405" fmla="*/ 4892828 w 10828239"/>
              <a:gd name="connsiteY405" fmla="*/ 318254 h 3559383"/>
              <a:gd name="connsiteX406" fmla="*/ 4925267 w 10828239"/>
              <a:gd name="connsiteY406" fmla="*/ 126291 h 3559383"/>
              <a:gd name="connsiteX407" fmla="*/ 4957704 w 10828239"/>
              <a:gd name="connsiteY407" fmla="*/ 156601 h 3559383"/>
              <a:gd name="connsiteX408" fmla="*/ 5022580 w 10828239"/>
              <a:gd name="connsiteY408" fmla="*/ 368771 h 3559383"/>
              <a:gd name="connsiteX409" fmla="*/ 5027986 w 10828239"/>
              <a:gd name="connsiteY409" fmla="*/ 383926 h 3559383"/>
              <a:gd name="connsiteX410" fmla="*/ 5114487 w 10828239"/>
              <a:gd name="connsiteY410" fmla="*/ 530424 h 3559383"/>
              <a:gd name="connsiteX411" fmla="*/ 5119894 w 10828239"/>
              <a:gd name="connsiteY411" fmla="*/ 434442 h 3559383"/>
              <a:gd name="connsiteX412" fmla="*/ 5168551 w 10828239"/>
              <a:gd name="connsiteY412" fmla="*/ 484959 h 3559383"/>
              <a:gd name="connsiteX413" fmla="*/ 5292896 w 10828239"/>
              <a:gd name="connsiteY413" fmla="*/ 247531 h 3559383"/>
              <a:gd name="connsiteX414" fmla="*/ 5292896 w 10828239"/>
              <a:gd name="connsiteY414" fmla="*/ 363719 h 3559383"/>
              <a:gd name="connsiteX415" fmla="*/ 5373990 w 10828239"/>
              <a:gd name="connsiteY415" fmla="*/ 373822 h 3559383"/>
              <a:gd name="connsiteX416" fmla="*/ 5395616 w 10828239"/>
              <a:gd name="connsiteY416" fmla="*/ 424339 h 3559383"/>
              <a:gd name="connsiteX417" fmla="*/ 5428054 w 10828239"/>
              <a:gd name="connsiteY417" fmla="*/ 454649 h 3559383"/>
              <a:gd name="connsiteX418" fmla="*/ 5460492 w 10828239"/>
              <a:gd name="connsiteY418" fmla="*/ 419287 h 3559383"/>
              <a:gd name="connsiteX419" fmla="*/ 5476711 w 10828239"/>
              <a:gd name="connsiteY419" fmla="*/ 318254 h 3559383"/>
              <a:gd name="connsiteX420" fmla="*/ 5519961 w 10828239"/>
              <a:gd name="connsiteY420" fmla="*/ 292996 h 3559383"/>
              <a:gd name="connsiteX421" fmla="*/ 5574024 w 10828239"/>
              <a:gd name="connsiteY421" fmla="*/ 272789 h 3559383"/>
              <a:gd name="connsiteX422" fmla="*/ 5622681 w 10828239"/>
              <a:gd name="connsiteY422" fmla="*/ 217221 h 3559383"/>
              <a:gd name="connsiteX423" fmla="*/ 5665932 w 10828239"/>
              <a:gd name="connsiteY423" fmla="*/ 202066 h 3559383"/>
              <a:gd name="connsiteX424" fmla="*/ 5730807 w 10828239"/>
              <a:gd name="connsiteY424" fmla="*/ 146498 h 3559383"/>
              <a:gd name="connsiteX425" fmla="*/ 5714589 w 10828239"/>
              <a:gd name="connsiteY425" fmla="*/ 55568 h 3559383"/>
              <a:gd name="connsiteX426" fmla="*/ 5730807 w 10828239"/>
              <a:gd name="connsiteY426" fmla="*/ 10103 h 3559383"/>
              <a:gd name="connsiteX427" fmla="*/ 5747026 w 10828239"/>
              <a:gd name="connsiteY427" fmla="*/ 121240 h 3559383"/>
              <a:gd name="connsiteX428" fmla="*/ 5790277 w 10828239"/>
              <a:gd name="connsiteY428" fmla="*/ 232376 h 3559383"/>
              <a:gd name="connsiteX429" fmla="*/ 5849746 w 10828239"/>
              <a:gd name="connsiteY429" fmla="*/ 65671 h 3559383"/>
              <a:gd name="connsiteX430" fmla="*/ 5860559 w 10828239"/>
              <a:gd name="connsiteY430" fmla="*/ 166704 h 3559383"/>
              <a:gd name="connsiteX431" fmla="*/ 5930841 w 10828239"/>
              <a:gd name="connsiteY431" fmla="*/ 217221 h 3559383"/>
              <a:gd name="connsiteX432" fmla="*/ 6109250 w 10828239"/>
              <a:gd name="connsiteY432" fmla="*/ 136395 h 3559383"/>
              <a:gd name="connsiteX433" fmla="*/ 6103843 w 10828239"/>
              <a:gd name="connsiteY433" fmla="*/ 282893 h 3559383"/>
              <a:gd name="connsiteX434" fmla="*/ 6098437 w 10828239"/>
              <a:gd name="connsiteY434" fmla="*/ 378874 h 3559383"/>
              <a:gd name="connsiteX435" fmla="*/ 6109250 w 10828239"/>
              <a:gd name="connsiteY435" fmla="*/ 313203 h 3559383"/>
              <a:gd name="connsiteX436" fmla="*/ 6168719 w 10828239"/>
              <a:gd name="connsiteY436" fmla="*/ 298048 h 3559383"/>
              <a:gd name="connsiteX437" fmla="*/ 6249814 w 10828239"/>
              <a:gd name="connsiteY437" fmla="*/ 237428 h 3559383"/>
              <a:gd name="connsiteX438" fmla="*/ 6266033 w 10828239"/>
              <a:gd name="connsiteY438" fmla="*/ 282893 h 3559383"/>
              <a:gd name="connsiteX439" fmla="*/ 6303877 w 10828239"/>
              <a:gd name="connsiteY439" fmla="*/ 227324 h 3559383"/>
              <a:gd name="connsiteX440" fmla="*/ 6314690 w 10828239"/>
              <a:gd name="connsiteY440" fmla="*/ 232376 h 3559383"/>
              <a:gd name="connsiteX441" fmla="*/ 6357940 w 10828239"/>
              <a:gd name="connsiteY441" fmla="*/ 313203 h 3559383"/>
              <a:gd name="connsiteX442" fmla="*/ 6401191 w 10828239"/>
              <a:gd name="connsiteY442" fmla="*/ 232376 h 3559383"/>
              <a:gd name="connsiteX443" fmla="*/ 6439035 w 10828239"/>
              <a:gd name="connsiteY443" fmla="*/ 90930 h 3559383"/>
              <a:gd name="connsiteX444" fmla="*/ 6471473 w 10828239"/>
              <a:gd name="connsiteY444" fmla="*/ 181859 h 3559383"/>
              <a:gd name="connsiteX445" fmla="*/ 6482286 w 10828239"/>
              <a:gd name="connsiteY445" fmla="*/ 166704 h 3559383"/>
              <a:gd name="connsiteX446" fmla="*/ 6601225 w 10828239"/>
              <a:gd name="connsiteY446" fmla="*/ 25258 h 3559383"/>
              <a:gd name="connsiteX447" fmla="*/ 6633663 w 10828239"/>
              <a:gd name="connsiteY447" fmla="*/ 10103 h 3559383"/>
              <a:gd name="connsiteX448" fmla="*/ 6639069 w 10828239"/>
              <a:gd name="connsiteY448" fmla="*/ 15155 h 3559383"/>
              <a:gd name="connsiteX449" fmla="*/ 6639069 w 10828239"/>
              <a:gd name="connsiteY449" fmla="*/ 151549 h 3559383"/>
              <a:gd name="connsiteX450" fmla="*/ 6628256 w 10828239"/>
              <a:gd name="connsiteY450" fmla="*/ 181859 h 3559383"/>
              <a:gd name="connsiteX451" fmla="*/ 6606631 w 10828239"/>
              <a:gd name="connsiteY451" fmla="*/ 207118 h 3559383"/>
              <a:gd name="connsiteX452" fmla="*/ 6639069 w 10828239"/>
              <a:gd name="connsiteY452" fmla="*/ 237428 h 3559383"/>
              <a:gd name="connsiteX453" fmla="*/ 6676913 w 10828239"/>
              <a:gd name="connsiteY453" fmla="*/ 222273 h 3559383"/>
              <a:gd name="connsiteX454" fmla="*/ 6758008 w 10828239"/>
              <a:gd name="connsiteY454" fmla="*/ 95981 h 3559383"/>
              <a:gd name="connsiteX455" fmla="*/ 6758008 w 10828239"/>
              <a:gd name="connsiteY455" fmla="*/ 186911 h 3559383"/>
              <a:gd name="connsiteX456" fmla="*/ 6774227 w 10828239"/>
              <a:gd name="connsiteY456" fmla="*/ 277841 h 3559383"/>
              <a:gd name="connsiteX457" fmla="*/ 6822884 w 10828239"/>
              <a:gd name="connsiteY457" fmla="*/ 0 h 355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</a:cxnLst>
            <a:rect l="l" t="t" r="r" b="b"/>
            <a:pathLst>
              <a:path w="10828239" h="3559383">
                <a:moveTo>
                  <a:pt x="9870595" y="3188488"/>
                </a:moveTo>
                <a:lnTo>
                  <a:pt x="9875185" y="3191539"/>
                </a:lnTo>
                <a:lnTo>
                  <a:pt x="9869779" y="3191539"/>
                </a:lnTo>
                <a:close/>
                <a:moveTo>
                  <a:pt x="64249" y="2546756"/>
                </a:moveTo>
                <a:lnTo>
                  <a:pt x="63935" y="2555235"/>
                </a:lnTo>
                <a:cubicBezTo>
                  <a:pt x="63451" y="2562194"/>
                  <a:pt x="63018" y="2554314"/>
                  <a:pt x="63592" y="2549209"/>
                </a:cubicBezTo>
                <a:close/>
                <a:moveTo>
                  <a:pt x="6822884" y="0"/>
                </a:moveTo>
                <a:cubicBezTo>
                  <a:pt x="6855322" y="55568"/>
                  <a:pt x="6855322" y="106085"/>
                  <a:pt x="6871541" y="156601"/>
                </a:cubicBezTo>
                <a:cubicBezTo>
                  <a:pt x="6882353" y="141446"/>
                  <a:pt x="6893166" y="131343"/>
                  <a:pt x="6903978" y="121240"/>
                </a:cubicBezTo>
                <a:cubicBezTo>
                  <a:pt x="6925604" y="85878"/>
                  <a:pt x="6952635" y="90930"/>
                  <a:pt x="6979667" y="116188"/>
                </a:cubicBezTo>
                <a:cubicBezTo>
                  <a:pt x="7001292" y="136395"/>
                  <a:pt x="7028324" y="171756"/>
                  <a:pt x="7055355" y="156601"/>
                </a:cubicBezTo>
                <a:cubicBezTo>
                  <a:pt x="7082387" y="141446"/>
                  <a:pt x="7136450" y="121240"/>
                  <a:pt x="7098606" y="60620"/>
                </a:cubicBezTo>
                <a:cubicBezTo>
                  <a:pt x="7136450" y="111136"/>
                  <a:pt x="7158075" y="95981"/>
                  <a:pt x="7179701" y="60620"/>
                </a:cubicBezTo>
                <a:cubicBezTo>
                  <a:pt x="7185107" y="50516"/>
                  <a:pt x="7195920" y="35361"/>
                  <a:pt x="7206732" y="25258"/>
                </a:cubicBezTo>
                <a:cubicBezTo>
                  <a:pt x="7228358" y="5051"/>
                  <a:pt x="7249983" y="-5052"/>
                  <a:pt x="7255389" y="40413"/>
                </a:cubicBezTo>
                <a:cubicBezTo>
                  <a:pt x="7260795" y="75775"/>
                  <a:pt x="7277014" y="111136"/>
                  <a:pt x="7287827" y="146498"/>
                </a:cubicBezTo>
                <a:cubicBezTo>
                  <a:pt x="7320265" y="141446"/>
                  <a:pt x="7314859" y="106085"/>
                  <a:pt x="7347297" y="95981"/>
                </a:cubicBezTo>
                <a:cubicBezTo>
                  <a:pt x="7341890" y="156601"/>
                  <a:pt x="7336484" y="217221"/>
                  <a:pt x="7331078" y="272789"/>
                </a:cubicBezTo>
                <a:cubicBezTo>
                  <a:pt x="7358109" y="237428"/>
                  <a:pt x="7390547" y="207118"/>
                  <a:pt x="7444610" y="197014"/>
                </a:cubicBezTo>
                <a:cubicBezTo>
                  <a:pt x="7455423" y="191963"/>
                  <a:pt x="7471642" y="176808"/>
                  <a:pt x="7460829" y="161653"/>
                </a:cubicBezTo>
                <a:cubicBezTo>
                  <a:pt x="7444610" y="121240"/>
                  <a:pt x="7482455" y="131343"/>
                  <a:pt x="7498673" y="121240"/>
                </a:cubicBezTo>
                <a:cubicBezTo>
                  <a:pt x="7509486" y="106085"/>
                  <a:pt x="7525705" y="126291"/>
                  <a:pt x="7531111" y="136395"/>
                </a:cubicBezTo>
                <a:cubicBezTo>
                  <a:pt x="7563549" y="166704"/>
                  <a:pt x="7536518" y="202066"/>
                  <a:pt x="7531111" y="232376"/>
                </a:cubicBezTo>
                <a:cubicBezTo>
                  <a:pt x="7514892" y="222273"/>
                  <a:pt x="7498673" y="207118"/>
                  <a:pt x="7487861" y="242479"/>
                </a:cubicBezTo>
                <a:cubicBezTo>
                  <a:pt x="7471642" y="303099"/>
                  <a:pt x="7531111" y="303099"/>
                  <a:pt x="7568956" y="338461"/>
                </a:cubicBezTo>
                <a:cubicBezTo>
                  <a:pt x="7568956" y="287944"/>
                  <a:pt x="7568956" y="252583"/>
                  <a:pt x="7574362" y="207118"/>
                </a:cubicBezTo>
                <a:cubicBezTo>
                  <a:pt x="7606800" y="222273"/>
                  <a:pt x="7644644" y="242479"/>
                  <a:pt x="7671675" y="197014"/>
                </a:cubicBezTo>
                <a:cubicBezTo>
                  <a:pt x="7671675" y="197014"/>
                  <a:pt x="7714926" y="181859"/>
                  <a:pt x="7736551" y="181859"/>
                </a:cubicBezTo>
                <a:cubicBezTo>
                  <a:pt x="7779802" y="171756"/>
                  <a:pt x="7790615" y="151549"/>
                  <a:pt x="7785208" y="116188"/>
                </a:cubicBezTo>
                <a:cubicBezTo>
                  <a:pt x="7779802" y="80826"/>
                  <a:pt x="7790615" y="50516"/>
                  <a:pt x="7839271" y="50516"/>
                </a:cubicBezTo>
                <a:cubicBezTo>
                  <a:pt x="7850084" y="50516"/>
                  <a:pt x="7866303" y="45465"/>
                  <a:pt x="7877115" y="40413"/>
                </a:cubicBezTo>
                <a:cubicBezTo>
                  <a:pt x="7958211" y="15155"/>
                  <a:pt x="7990648" y="30310"/>
                  <a:pt x="8012273" y="106085"/>
                </a:cubicBezTo>
                <a:cubicBezTo>
                  <a:pt x="8017680" y="131343"/>
                  <a:pt x="8017680" y="141446"/>
                  <a:pt x="8044711" y="121240"/>
                </a:cubicBezTo>
                <a:cubicBezTo>
                  <a:pt x="8050117" y="121240"/>
                  <a:pt x="8066337" y="126291"/>
                  <a:pt x="8077149" y="126291"/>
                </a:cubicBezTo>
                <a:cubicBezTo>
                  <a:pt x="8120400" y="136395"/>
                  <a:pt x="8196089" y="207118"/>
                  <a:pt x="8201495" y="242479"/>
                </a:cubicBezTo>
                <a:cubicBezTo>
                  <a:pt x="8223120" y="247531"/>
                  <a:pt x="8233933" y="222273"/>
                  <a:pt x="8255558" y="217221"/>
                </a:cubicBezTo>
                <a:cubicBezTo>
                  <a:pt x="8266371" y="237428"/>
                  <a:pt x="8271777" y="257634"/>
                  <a:pt x="8287995" y="272789"/>
                </a:cubicBezTo>
                <a:cubicBezTo>
                  <a:pt x="8298809" y="287944"/>
                  <a:pt x="8309621" y="303099"/>
                  <a:pt x="8331246" y="298048"/>
                </a:cubicBezTo>
                <a:cubicBezTo>
                  <a:pt x="8352871" y="287944"/>
                  <a:pt x="8342059" y="262686"/>
                  <a:pt x="8336653" y="247531"/>
                </a:cubicBezTo>
                <a:cubicBezTo>
                  <a:pt x="8331246" y="237428"/>
                  <a:pt x="8325840" y="232376"/>
                  <a:pt x="8320433" y="222273"/>
                </a:cubicBezTo>
                <a:cubicBezTo>
                  <a:pt x="8369091" y="217221"/>
                  <a:pt x="8363684" y="252583"/>
                  <a:pt x="8374497" y="277841"/>
                </a:cubicBezTo>
                <a:cubicBezTo>
                  <a:pt x="8401528" y="222273"/>
                  <a:pt x="8466404" y="232376"/>
                  <a:pt x="8498842" y="237428"/>
                </a:cubicBezTo>
                <a:cubicBezTo>
                  <a:pt x="8552905" y="242479"/>
                  <a:pt x="8579937" y="212169"/>
                  <a:pt x="8606968" y="186911"/>
                </a:cubicBezTo>
                <a:cubicBezTo>
                  <a:pt x="8661032" y="136395"/>
                  <a:pt x="8671844" y="136395"/>
                  <a:pt x="8725907" y="186911"/>
                </a:cubicBezTo>
                <a:cubicBezTo>
                  <a:pt x="8736720" y="197014"/>
                  <a:pt x="8742126" y="207118"/>
                  <a:pt x="8758345" y="207118"/>
                </a:cubicBezTo>
                <a:cubicBezTo>
                  <a:pt x="8774564" y="207118"/>
                  <a:pt x="8779971" y="212169"/>
                  <a:pt x="8774564" y="232376"/>
                </a:cubicBezTo>
                <a:cubicBezTo>
                  <a:pt x="8758345" y="277841"/>
                  <a:pt x="8763752" y="282893"/>
                  <a:pt x="8779971" y="333409"/>
                </a:cubicBezTo>
                <a:cubicBezTo>
                  <a:pt x="8850253" y="308151"/>
                  <a:pt x="8877284" y="323306"/>
                  <a:pt x="8882691" y="388977"/>
                </a:cubicBezTo>
                <a:cubicBezTo>
                  <a:pt x="8882691" y="394029"/>
                  <a:pt x="8877284" y="399081"/>
                  <a:pt x="8882691" y="399081"/>
                </a:cubicBezTo>
                <a:cubicBezTo>
                  <a:pt x="8888097" y="404132"/>
                  <a:pt x="8888097" y="399081"/>
                  <a:pt x="8888097" y="394029"/>
                </a:cubicBezTo>
                <a:cubicBezTo>
                  <a:pt x="8925941" y="373822"/>
                  <a:pt x="8942160" y="343513"/>
                  <a:pt x="8942160" y="303099"/>
                </a:cubicBezTo>
                <a:cubicBezTo>
                  <a:pt x="8936754" y="257634"/>
                  <a:pt x="8893503" y="202066"/>
                  <a:pt x="8969192" y="171756"/>
                </a:cubicBezTo>
                <a:cubicBezTo>
                  <a:pt x="8985411" y="212169"/>
                  <a:pt x="9039474" y="242479"/>
                  <a:pt x="9050287" y="313203"/>
                </a:cubicBezTo>
                <a:cubicBezTo>
                  <a:pt x="9066506" y="247531"/>
                  <a:pt x="9125975" y="267738"/>
                  <a:pt x="9153007" y="237428"/>
                </a:cubicBezTo>
                <a:cubicBezTo>
                  <a:pt x="9158413" y="227324"/>
                  <a:pt x="9180038" y="247531"/>
                  <a:pt x="9180038" y="257634"/>
                </a:cubicBezTo>
                <a:cubicBezTo>
                  <a:pt x="9174632" y="272789"/>
                  <a:pt x="9207070" y="298048"/>
                  <a:pt x="9169226" y="313203"/>
                </a:cubicBezTo>
                <a:cubicBezTo>
                  <a:pt x="9125975" y="328358"/>
                  <a:pt x="9098943" y="368771"/>
                  <a:pt x="9098943" y="414236"/>
                </a:cubicBezTo>
                <a:cubicBezTo>
                  <a:pt x="9098943" y="429391"/>
                  <a:pt x="9082724" y="454649"/>
                  <a:pt x="9109756" y="459701"/>
                </a:cubicBezTo>
                <a:cubicBezTo>
                  <a:pt x="9131381" y="464752"/>
                  <a:pt x="9147600" y="444546"/>
                  <a:pt x="9153007" y="424339"/>
                </a:cubicBezTo>
                <a:cubicBezTo>
                  <a:pt x="9169226" y="378874"/>
                  <a:pt x="9201663" y="388977"/>
                  <a:pt x="9234101" y="404132"/>
                </a:cubicBezTo>
                <a:cubicBezTo>
                  <a:pt x="9239508" y="409184"/>
                  <a:pt x="9244914" y="419287"/>
                  <a:pt x="9250320" y="424339"/>
                </a:cubicBezTo>
                <a:cubicBezTo>
                  <a:pt x="9255727" y="434442"/>
                  <a:pt x="9266539" y="449597"/>
                  <a:pt x="9293571" y="449597"/>
                </a:cubicBezTo>
                <a:cubicBezTo>
                  <a:pt x="9277352" y="409184"/>
                  <a:pt x="9315196" y="378874"/>
                  <a:pt x="9320602" y="343513"/>
                </a:cubicBezTo>
                <a:cubicBezTo>
                  <a:pt x="9331415" y="318254"/>
                  <a:pt x="9336821" y="363719"/>
                  <a:pt x="9353040" y="348564"/>
                </a:cubicBezTo>
                <a:cubicBezTo>
                  <a:pt x="9374666" y="333409"/>
                  <a:pt x="9390885" y="318254"/>
                  <a:pt x="9417916" y="313203"/>
                </a:cubicBezTo>
                <a:cubicBezTo>
                  <a:pt x="9423323" y="313203"/>
                  <a:pt x="9428729" y="313203"/>
                  <a:pt x="9428729" y="308151"/>
                </a:cubicBezTo>
                <a:cubicBezTo>
                  <a:pt x="9428729" y="277841"/>
                  <a:pt x="9455760" y="262686"/>
                  <a:pt x="9477386" y="247531"/>
                </a:cubicBezTo>
                <a:cubicBezTo>
                  <a:pt x="9493605" y="237428"/>
                  <a:pt x="9509824" y="237428"/>
                  <a:pt x="9515230" y="247531"/>
                </a:cubicBezTo>
                <a:cubicBezTo>
                  <a:pt x="9542262" y="313203"/>
                  <a:pt x="9558480" y="267738"/>
                  <a:pt x="9580106" y="242479"/>
                </a:cubicBezTo>
                <a:lnTo>
                  <a:pt x="9596325" y="227324"/>
                </a:lnTo>
                <a:cubicBezTo>
                  <a:pt x="9628763" y="242479"/>
                  <a:pt x="9590918" y="282893"/>
                  <a:pt x="9623356" y="287944"/>
                </a:cubicBezTo>
                <a:cubicBezTo>
                  <a:pt x="9650388" y="292996"/>
                  <a:pt x="9682826" y="287944"/>
                  <a:pt x="9709857" y="282893"/>
                </a:cubicBezTo>
                <a:cubicBezTo>
                  <a:pt x="9731483" y="272789"/>
                  <a:pt x="9736889" y="262686"/>
                  <a:pt x="9720670" y="247531"/>
                </a:cubicBezTo>
                <a:cubicBezTo>
                  <a:pt x="9709857" y="237428"/>
                  <a:pt x="9693638" y="227324"/>
                  <a:pt x="9726076" y="212169"/>
                </a:cubicBezTo>
                <a:cubicBezTo>
                  <a:pt x="9747702" y="202066"/>
                  <a:pt x="9769327" y="181859"/>
                  <a:pt x="9801765" y="202066"/>
                </a:cubicBezTo>
                <a:cubicBezTo>
                  <a:pt x="9823390" y="217221"/>
                  <a:pt x="9801765" y="227324"/>
                  <a:pt x="9796358" y="242479"/>
                </a:cubicBezTo>
                <a:cubicBezTo>
                  <a:pt x="9774733" y="287944"/>
                  <a:pt x="9796358" y="328358"/>
                  <a:pt x="9812577" y="378874"/>
                </a:cubicBezTo>
                <a:cubicBezTo>
                  <a:pt x="9839609" y="328358"/>
                  <a:pt x="9855828" y="343513"/>
                  <a:pt x="9861234" y="383926"/>
                </a:cubicBezTo>
                <a:cubicBezTo>
                  <a:pt x="9899079" y="338461"/>
                  <a:pt x="9834203" y="282893"/>
                  <a:pt x="9877453" y="242479"/>
                </a:cubicBezTo>
                <a:cubicBezTo>
                  <a:pt x="9920704" y="383926"/>
                  <a:pt x="9980173" y="429391"/>
                  <a:pt x="10088300" y="424339"/>
                </a:cubicBezTo>
                <a:cubicBezTo>
                  <a:pt x="10055862" y="404132"/>
                  <a:pt x="10072081" y="378874"/>
                  <a:pt x="10072081" y="353616"/>
                </a:cubicBezTo>
                <a:cubicBezTo>
                  <a:pt x="10099112" y="358668"/>
                  <a:pt x="10093706" y="388977"/>
                  <a:pt x="10115331" y="399081"/>
                </a:cubicBezTo>
                <a:cubicBezTo>
                  <a:pt x="10126144" y="383926"/>
                  <a:pt x="10115331" y="363719"/>
                  <a:pt x="10120738" y="348564"/>
                </a:cubicBezTo>
                <a:lnTo>
                  <a:pt x="10120738" y="328358"/>
                </a:lnTo>
                <a:cubicBezTo>
                  <a:pt x="10115331" y="292996"/>
                  <a:pt x="10163988" y="343513"/>
                  <a:pt x="10158582" y="308151"/>
                </a:cubicBezTo>
                <a:cubicBezTo>
                  <a:pt x="10153175" y="287944"/>
                  <a:pt x="10142363" y="272789"/>
                  <a:pt x="10142363" y="252583"/>
                </a:cubicBezTo>
                <a:cubicBezTo>
                  <a:pt x="10142363" y="237428"/>
                  <a:pt x="10158582" y="242479"/>
                  <a:pt x="10169394" y="247531"/>
                </a:cubicBezTo>
                <a:cubicBezTo>
                  <a:pt x="10185613" y="257634"/>
                  <a:pt x="10185613" y="277841"/>
                  <a:pt x="10185613" y="292996"/>
                </a:cubicBezTo>
                <a:cubicBezTo>
                  <a:pt x="10169394" y="343513"/>
                  <a:pt x="10207239" y="358668"/>
                  <a:pt x="10239677" y="383926"/>
                </a:cubicBezTo>
                <a:cubicBezTo>
                  <a:pt x="10299146" y="429391"/>
                  <a:pt x="10353209" y="464752"/>
                  <a:pt x="10428898" y="464752"/>
                </a:cubicBezTo>
                <a:cubicBezTo>
                  <a:pt x="10445117" y="464752"/>
                  <a:pt x="10482961" y="429391"/>
                  <a:pt x="10472148" y="484959"/>
                </a:cubicBezTo>
                <a:cubicBezTo>
                  <a:pt x="10493774" y="484959"/>
                  <a:pt x="10515399" y="510217"/>
                  <a:pt x="10531618" y="479907"/>
                </a:cubicBezTo>
                <a:cubicBezTo>
                  <a:pt x="10553243" y="439494"/>
                  <a:pt x="10580275" y="449597"/>
                  <a:pt x="10601900" y="479907"/>
                </a:cubicBezTo>
                <a:cubicBezTo>
                  <a:pt x="10618119" y="505166"/>
                  <a:pt x="10628931" y="535476"/>
                  <a:pt x="10650557" y="560734"/>
                </a:cubicBezTo>
                <a:cubicBezTo>
                  <a:pt x="10673196" y="620512"/>
                  <a:pt x="10733960" y="683300"/>
                  <a:pt x="10737734" y="838575"/>
                </a:cubicBezTo>
                <a:lnTo>
                  <a:pt x="10726467" y="1048496"/>
                </a:lnTo>
                <a:lnTo>
                  <a:pt x="10737452" y="1237210"/>
                </a:lnTo>
                <a:cubicBezTo>
                  <a:pt x="10750292" y="1395878"/>
                  <a:pt x="10763807" y="1554546"/>
                  <a:pt x="10769214" y="1713214"/>
                </a:cubicBezTo>
                <a:cubicBezTo>
                  <a:pt x="10769214" y="1776682"/>
                  <a:pt x="10736776" y="1850726"/>
                  <a:pt x="10780026" y="1924771"/>
                </a:cubicBezTo>
                <a:cubicBezTo>
                  <a:pt x="10790839" y="1935350"/>
                  <a:pt x="10780026" y="2019971"/>
                  <a:pt x="10758401" y="2030551"/>
                </a:cubicBezTo>
                <a:cubicBezTo>
                  <a:pt x="10715151" y="2041128"/>
                  <a:pt x="10744230" y="2157419"/>
                  <a:pt x="10749636" y="2210309"/>
                </a:cubicBezTo>
                <a:cubicBezTo>
                  <a:pt x="10757745" y="2337243"/>
                  <a:pt x="10747588" y="2390198"/>
                  <a:pt x="10756374" y="2518454"/>
                </a:cubicBezTo>
                <a:cubicBezTo>
                  <a:pt x="10756416" y="2526529"/>
                  <a:pt x="10756457" y="2534603"/>
                  <a:pt x="10756499" y="2542678"/>
                </a:cubicBezTo>
                <a:lnTo>
                  <a:pt x="10790674" y="2622645"/>
                </a:lnTo>
                <a:cubicBezTo>
                  <a:pt x="10801487" y="2627697"/>
                  <a:pt x="10808429" y="2671069"/>
                  <a:pt x="10789763" y="2735305"/>
                </a:cubicBezTo>
                <a:cubicBezTo>
                  <a:pt x="10779064" y="2772907"/>
                  <a:pt x="10787430" y="2807912"/>
                  <a:pt x="10792836" y="2833170"/>
                </a:cubicBezTo>
                <a:cubicBezTo>
                  <a:pt x="10809055" y="2954410"/>
                  <a:pt x="10832103" y="3004628"/>
                  <a:pt x="10810478" y="3130919"/>
                </a:cubicBezTo>
                <a:cubicBezTo>
                  <a:pt x="10810478" y="3141023"/>
                  <a:pt x="10810478" y="3146074"/>
                  <a:pt x="10815884" y="3156178"/>
                </a:cubicBezTo>
                <a:cubicBezTo>
                  <a:pt x="10837510" y="3191539"/>
                  <a:pt x="10832103" y="3206694"/>
                  <a:pt x="10788853" y="3211746"/>
                </a:cubicBezTo>
                <a:cubicBezTo>
                  <a:pt x="10745602" y="3211746"/>
                  <a:pt x="10723977" y="3231953"/>
                  <a:pt x="10723977" y="3277418"/>
                </a:cubicBezTo>
                <a:cubicBezTo>
                  <a:pt x="10680726" y="3237004"/>
                  <a:pt x="10664508" y="3191539"/>
                  <a:pt x="10626663" y="3151126"/>
                </a:cubicBezTo>
                <a:cubicBezTo>
                  <a:pt x="10605038" y="3211746"/>
                  <a:pt x="10632070" y="3282469"/>
                  <a:pt x="10578006" y="3332986"/>
                </a:cubicBezTo>
                <a:cubicBezTo>
                  <a:pt x="10550975" y="3317831"/>
                  <a:pt x="10550975" y="3282469"/>
                  <a:pt x="10529350" y="3262263"/>
                </a:cubicBezTo>
                <a:cubicBezTo>
                  <a:pt x="10453661" y="3191539"/>
                  <a:pt x="10361754" y="3171333"/>
                  <a:pt x="10259034" y="3181436"/>
                </a:cubicBezTo>
                <a:cubicBezTo>
                  <a:pt x="10199564" y="3186488"/>
                  <a:pt x="10140095" y="3196591"/>
                  <a:pt x="10080625" y="3196591"/>
                </a:cubicBezTo>
                <a:cubicBezTo>
                  <a:pt x="10004937" y="3196591"/>
                  <a:pt x="9940061" y="3181436"/>
                  <a:pt x="9891404" y="3125868"/>
                </a:cubicBezTo>
                <a:cubicBezTo>
                  <a:pt x="9880592" y="3135971"/>
                  <a:pt x="9879240" y="3147337"/>
                  <a:pt x="9878564" y="3158704"/>
                </a:cubicBezTo>
                <a:lnTo>
                  <a:pt x="9870595" y="3188488"/>
                </a:lnTo>
                <a:lnTo>
                  <a:pt x="9862599" y="3183173"/>
                </a:lnTo>
                <a:cubicBezTo>
                  <a:pt x="9853222" y="3180805"/>
                  <a:pt x="9852208" y="3194065"/>
                  <a:pt x="9848153" y="3201643"/>
                </a:cubicBezTo>
                <a:cubicBezTo>
                  <a:pt x="9842747" y="3237004"/>
                  <a:pt x="9831935" y="3272366"/>
                  <a:pt x="9821122" y="3317831"/>
                </a:cubicBezTo>
                <a:cubicBezTo>
                  <a:pt x="9799497" y="3247108"/>
                  <a:pt x="9783278" y="3186488"/>
                  <a:pt x="9761652" y="3115765"/>
                </a:cubicBezTo>
                <a:cubicBezTo>
                  <a:pt x="9740027" y="3156178"/>
                  <a:pt x="9740027" y="3191539"/>
                  <a:pt x="9750840" y="3221849"/>
                </a:cubicBezTo>
                <a:cubicBezTo>
                  <a:pt x="9756246" y="3267314"/>
                  <a:pt x="9734621" y="3277418"/>
                  <a:pt x="9696777" y="3267314"/>
                </a:cubicBezTo>
                <a:cubicBezTo>
                  <a:pt x="9653526" y="3262263"/>
                  <a:pt x="9621088" y="3237004"/>
                  <a:pt x="9583244" y="3221849"/>
                </a:cubicBezTo>
                <a:cubicBezTo>
                  <a:pt x="9534587" y="3196591"/>
                  <a:pt x="9491336" y="3176384"/>
                  <a:pt x="9426461" y="3206694"/>
                </a:cubicBezTo>
                <a:cubicBezTo>
                  <a:pt x="9399429" y="3221849"/>
                  <a:pt x="9404835" y="3176384"/>
                  <a:pt x="9388616" y="3151126"/>
                </a:cubicBezTo>
                <a:cubicBezTo>
                  <a:pt x="9361585" y="3186488"/>
                  <a:pt x="9307522" y="3186488"/>
                  <a:pt x="9291303" y="3221849"/>
                </a:cubicBezTo>
                <a:cubicBezTo>
                  <a:pt x="9215614" y="3135971"/>
                  <a:pt x="9134519" y="3050093"/>
                  <a:pt x="9166957" y="2913698"/>
                </a:cubicBezTo>
                <a:cubicBezTo>
                  <a:pt x="9118301" y="2944008"/>
                  <a:pt x="9134519" y="2984421"/>
                  <a:pt x="9134519" y="3019783"/>
                </a:cubicBezTo>
                <a:cubicBezTo>
                  <a:pt x="9139926" y="3055145"/>
                  <a:pt x="9139926" y="3080403"/>
                  <a:pt x="9091269" y="3070300"/>
                </a:cubicBezTo>
                <a:cubicBezTo>
                  <a:pt x="9075050" y="3070300"/>
                  <a:pt x="9058831" y="3085455"/>
                  <a:pt x="9042612" y="3085455"/>
                </a:cubicBezTo>
                <a:cubicBezTo>
                  <a:pt x="9004768" y="3085455"/>
                  <a:pt x="9031799" y="3166281"/>
                  <a:pt x="8961517" y="3130919"/>
                </a:cubicBezTo>
                <a:cubicBezTo>
                  <a:pt x="8929079" y="3115765"/>
                  <a:pt x="8880423" y="3130919"/>
                  <a:pt x="8837172" y="3130919"/>
                </a:cubicBezTo>
                <a:cubicBezTo>
                  <a:pt x="8788515" y="3130919"/>
                  <a:pt x="8750671" y="3115765"/>
                  <a:pt x="8723639" y="3080403"/>
                </a:cubicBezTo>
                <a:cubicBezTo>
                  <a:pt x="8712827" y="3075351"/>
                  <a:pt x="8702014" y="3065248"/>
                  <a:pt x="8696608" y="3080403"/>
                </a:cubicBezTo>
                <a:cubicBezTo>
                  <a:pt x="8691201" y="3110713"/>
                  <a:pt x="8637138" y="3115765"/>
                  <a:pt x="8647951" y="3156178"/>
                </a:cubicBezTo>
                <a:cubicBezTo>
                  <a:pt x="8658763" y="3191539"/>
                  <a:pt x="8664170" y="3226901"/>
                  <a:pt x="8674982" y="3262263"/>
                </a:cubicBezTo>
                <a:cubicBezTo>
                  <a:pt x="8610107" y="3262263"/>
                  <a:pt x="8561450" y="3262263"/>
                  <a:pt x="8572262" y="3186488"/>
                </a:cubicBezTo>
                <a:cubicBezTo>
                  <a:pt x="8572262" y="3166281"/>
                  <a:pt x="8556043" y="3151126"/>
                  <a:pt x="8545231" y="3135971"/>
                </a:cubicBezTo>
                <a:cubicBezTo>
                  <a:pt x="8512793" y="3156178"/>
                  <a:pt x="8501980" y="3186488"/>
                  <a:pt x="8485761" y="3211746"/>
                </a:cubicBezTo>
                <a:cubicBezTo>
                  <a:pt x="8480355" y="3176384"/>
                  <a:pt x="8485761" y="3135971"/>
                  <a:pt x="8453323" y="3105661"/>
                </a:cubicBezTo>
                <a:cubicBezTo>
                  <a:pt x="8442511" y="3146074"/>
                  <a:pt x="8442511" y="3181436"/>
                  <a:pt x="8415479" y="3221849"/>
                </a:cubicBezTo>
                <a:cubicBezTo>
                  <a:pt x="8399260" y="3166281"/>
                  <a:pt x="8442511" y="3095558"/>
                  <a:pt x="8345197" y="3090506"/>
                </a:cubicBezTo>
                <a:cubicBezTo>
                  <a:pt x="8345197" y="3125868"/>
                  <a:pt x="8345197" y="3166281"/>
                  <a:pt x="8356010" y="3201643"/>
                </a:cubicBezTo>
                <a:cubicBezTo>
                  <a:pt x="8366822" y="3252159"/>
                  <a:pt x="8345197" y="3257211"/>
                  <a:pt x="8301946" y="3242056"/>
                </a:cubicBezTo>
                <a:cubicBezTo>
                  <a:pt x="8193820" y="3216798"/>
                  <a:pt x="8085694" y="3181436"/>
                  <a:pt x="7977568" y="3151126"/>
                </a:cubicBezTo>
                <a:cubicBezTo>
                  <a:pt x="7918098" y="3135971"/>
                  <a:pt x="7918098" y="3135971"/>
                  <a:pt x="7891066" y="3191539"/>
                </a:cubicBezTo>
                <a:cubicBezTo>
                  <a:pt x="7896472" y="3135971"/>
                  <a:pt x="7820784" y="3125868"/>
                  <a:pt x="7815378" y="3070300"/>
                </a:cubicBezTo>
                <a:cubicBezTo>
                  <a:pt x="7815378" y="3050093"/>
                  <a:pt x="7772128" y="3045041"/>
                  <a:pt x="7745096" y="3039990"/>
                </a:cubicBezTo>
                <a:cubicBezTo>
                  <a:pt x="7739690" y="3141023"/>
                  <a:pt x="7750502" y="3247108"/>
                  <a:pt x="7761314" y="3363296"/>
                </a:cubicBezTo>
                <a:cubicBezTo>
                  <a:pt x="7723470" y="3307728"/>
                  <a:pt x="7728876" y="3257211"/>
                  <a:pt x="7701845" y="3216798"/>
                </a:cubicBezTo>
                <a:cubicBezTo>
                  <a:pt x="7691033" y="3206694"/>
                  <a:pt x="7691033" y="3191539"/>
                  <a:pt x="7674814" y="3186488"/>
                </a:cubicBezTo>
                <a:cubicBezTo>
                  <a:pt x="7653189" y="3186488"/>
                  <a:pt x="7647782" y="3206694"/>
                  <a:pt x="7642376" y="3216798"/>
                </a:cubicBezTo>
                <a:cubicBezTo>
                  <a:pt x="7631563" y="3237004"/>
                  <a:pt x="7620751" y="3257211"/>
                  <a:pt x="7604532" y="3277418"/>
                </a:cubicBezTo>
                <a:cubicBezTo>
                  <a:pt x="7572094" y="3327934"/>
                  <a:pt x="7545062" y="3327934"/>
                  <a:pt x="7496405" y="3282469"/>
                </a:cubicBezTo>
                <a:cubicBezTo>
                  <a:pt x="7463967" y="3343089"/>
                  <a:pt x="7426123" y="3398657"/>
                  <a:pt x="7436936" y="3469381"/>
                </a:cubicBezTo>
                <a:cubicBezTo>
                  <a:pt x="7404498" y="3469381"/>
                  <a:pt x="7382873" y="3459277"/>
                  <a:pt x="7361247" y="3444122"/>
                </a:cubicBezTo>
                <a:cubicBezTo>
                  <a:pt x="7345028" y="3439071"/>
                  <a:pt x="7323403" y="3423916"/>
                  <a:pt x="7350435" y="3393606"/>
                </a:cubicBezTo>
                <a:cubicBezTo>
                  <a:pt x="7366654" y="3373399"/>
                  <a:pt x="7388279" y="3332986"/>
                  <a:pt x="7334216" y="3307728"/>
                </a:cubicBezTo>
                <a:cubicBezTo>
                  <a:pt x="7328809" y="3307728"/>
                  <a:pt x="7328809" y="3292573"/>
                  <a:pt x="7328809" y="3282469"/>
                </a:cubicBezTo>
                <a:cubicBezTo>
                  <a:pt x="7317997" y="3242056"/>
                  <a:pt x="7307184" y="3211746"/>
                  <a:pt x="7247715" y="3206694"/>
                </a:cubicBezTo>
                <a:cubicBezTo>
                  <a:pt x="7199058" y="3206694"/>
                  <a:pt x="7166620" y="3166281"/>
                  <a:pt x="7128776" y="3120816"/>
                </a:cubicBezTo>
                <a:cubicBezTo>
                  <a:pt x="7134182" y="3171333"/>
                  <a:pt x="7053087" y="3186488"/>
                  <a:pt x="7112557" y="3242056"/>
                </a:cubicBezTo>
                <a:cubicBezTo>
                  <a:pt x="7058494" y="3242056"/>
                  <a:pt x="7009837" y="3257211"/>
                  <a:pt x="7009837" y="3191539"/>
                </a:cubicBezTo>
                <a:cubicBezTo>
                  <a:pt x="7009837" y="3176384"/>
                  <a:pt x="6999024" y="3176384"/>
                  <a:pt x="6982805" y="3176384"/>
                </a:cubicBezTo>
                <a:cubicBezTo>
                  <a:pt x="6961180" y="3176384"/>
                  <a:pt x="6934148" y="3186488"/>
                  <a:pt x="6923336" y="3156178"/>
                </a:cubicBezTo>
                <a:cubicBezTo>
                  <a:pt x="6923336" y="3156178"/>
                  <a:pt x="6917929" y="3151126"/>
                  <a:pt x="6912523" y="3156178"/>
                </a:cubicBezTo>
                <a:cubicBezTo>
                  <a:pt x="6885491" y="3176384"/>
                  <a:pt x="6836834" y="3176384"/>
                  <a:pt x="6820616" y="3221849"/>
                </a:cubicBezTo>
                <a:cubicBezTo>
                  <a:pt x="6804397" y="3267314"/>
                  <a:pt x="6788178" y="3272366"/>
                  <a:pt x="6750333" y="3231953"/>
                </a:cubicBezTo>
                <a:cubicBezTo>
                  <a:pt x="6723302" y="3206694"/>
                  <a:pt x="6723302" y="3206694"/>
                  <a:pt x="6690864" y="3242056"/>
                </a:cubicBezTo>
                <a:cubicBezTo>
                  <a:pt x="6685458" y="3196591"/>
                  <a:pt x="6680051" y="3146074"/>
                  <a:pt x="6674645" y="3095558"/>
                </a:cubicBezTo>
                <a:lnTo>
                  <a:pt x="6669239" y="3095558"/>
                </a:lnTo>
                <a:lnTo>
                  <a:pt x="6658426" y="3105661"/>
                </a:lnTo>
                <a:lnTo>
                  <a:pt x="6647613" y="3105661"/>
                </a:lnTo>
                <a:cubicBezTo>
                  <a:pt x="6636801" y="3095558"/>
                  <a:pt x="6658426" y="3055145"/>
                  <a:pt x="6615175" y="3085455"/>
                </a:cubicBezTo>
                <a:lnTo>
                  <a:pt x="6598956" y="3100610"/>
                </a:lnTo>
                <a:cubicBezTo>
                  <a:pt x="6566519" y="3161229"/>
                  <a:pt x="6512455" y="3171333"/>
                  <a:pt x="6447580" y="3156178"/>
                </a:cubicBezTo>
                <a:cubicBezTo>
                  <a:pt x="6388110" y="3135971"/>
                  <a:pt x="6355672" y="3186488"/>
                  <a:pt x="6317828" y="3206694"/>
                </a:cubicBezTo>
                <a:cubicBezTo>
                  <a:pt x="6279984" y="3226901"/>
                  <a:pt x="6252952" y="3231953"/>
                  <a:pt x="6231327" y="3196591"/>
                </a:cubicBezTo>
                <a:cubicBezTo>
                  <a:pt x="6220514" y="3171333"/>
                  <a:pt x="6204295" y="3151126"/>
                  <a:pt x="6188076" y="3120816"/>
                </a:cubicBezTo>
                <a:cubicBezTo>
                  <a:pt x="6166452" y="3156178"/>
                  <a:pt x="6166452" y="3191539"/>
                  <a:pt x="6166452" y="3221849"/>
                </a:cubicBezTo>
                <a:cubicBezTo>
                  <a:pt x="6166452" y="3237004"/>
                  <a:pt x="6171858" y="3262263"/>
                  <a:pt x="6155638" y="3257211"/>
                </a:cubicBezTo>
                <a:cubicBezTo>
                  <a:pt x="6085357" y="3231953"/>
                  <a:pt x="6079950" y="3292573"/>
                  <a:pt x="6052918" y="3322883"/>
                </a:cubicBezTo>
                <a:cubicBezTo>
                  <a:pt x="6031293" y="3348141"/>
                  <a:pt x="6025887" y="3403709"/>
                  <a:pt x="5988043" y="3393606"/>
                </a:cubicBezTo>
                <a:cubicBezTo>
                  <a:pt x="5944792" y="3383502"/>
                  <a:pt x="5961011" y="3332986"/>
                  <a:pt x="5961011" y="3297624"/>
                </a:cubicBezTo>
                <a:cubicBezTo>
                  <a:pt x="5955605" y="3262263"/>
                  <a:pt x="5961011" y="3231953"/>
                  <a:pt x="5961011" y="3191539"/>
                </a:cubicBezTo>
                <a:cubicBezTo>
                  <a:pt x="5906948" y="3257211"/>
                  <a:pt x="5939386" y="3327934"/>
                  <a:pt x="5906948" y="3393606"/>
                </a:cubicBezTo>
                <a:cubicBezTo>
                  <a:pt x="5917760" y="3237004"/>
                  <a:pt x="5804228" y="3125868"/>
                  <a:pt x="5733946" y="2984421"/>
                </a:cubicBezTo>
                <a:cubicBezTo>
                  <a:pt x="5717727" y="3029886"/>
                  <a:pt x="5723133" y="3060196"/>
                  <a:pt x="5723133" y="3095558"/>
                </a:cubicBezTo>
                <a:cubicBezTo>
                  <a:pt x="5701508" y="3085455"/>
                  <a:pt x="5701508" y="3060196"/>
                  <a:pt x="5679882" y="3050093"/>
                </a:cubicBezTo>
                <a:cubicBezTo>
                  <a:pt x="5642038" y="3120816"/>
                  <a:pt x="5620413" y="3201643"/>
                  <a:pt x="5555537" y="3267314"/>
                </a:cubicBezTo>
                <a:cubicBezTo>
                  <a:pt x="5539319" y="3231953"/>
                  <a:pt x="5560943" y="3201643"/>
                  <a:pt x="5550131" y="3166281"/>
                </a:cubicBezTo>
                <a:cubicBezTo>
                  <a:pt x="5512287" y="3211746"/>
                  <a:pt x="5490661" y="3181436"/>
                  <a:pt x="5474442" y="3146074"/>
                </a:cubicBezTo>
                <a:cubicBezTo>
                  <a:pt x="5458224" y="3120816"/>
                  <a:pt x="5452818" y="3070300"/>
                  <a:pt x="5420379" y="3075351"/>
                </a:cubicBezTo>
                <a:cubicBezTo>
                  <a:pt x="5371723" y="3080403"/>
                  <a:pt x="5377129" y="3130919"/>
                  <a:pt x="5371723" y="3171333"/>
                </a:cubicBezTo>
                <a:cubicBezTo>
                  <a:pt x="5366316" y="3191539"/>
                  <a:pt x="5377129" y="3211746"/>
                  <a:pt x="5355503" y="3231953"/>
                </a:cubicBezTo>
                <a:cubicBezTo>
                  <a:pt x="5323065" y="3257211"/>
                  <a:pt x="5317659" y="3226901"/>
                  <a:pt x="5306846" y="3201643"/>
                </a:cubicBezTo>
                <a:cubicBezTo>
                  <a:pt x="5279815" y="3237004"/>
                  <a:pt x="5252783" y="3262263"/>
                  <a:pt x="5231158" y="3292573"/>
                </a:cubicBezTo>
                <a:cubicBezTo>
                  <a:pt x="5214940" y="3312779"/>
                  <a:pt x="5193314" y="3322883"/>
                  <a:pt x="5171689" y="3312779"/>
                </a:cubicBezTo>
                <a:cubicBezTo>
                  <a:pt x="5101406" y="3287521"/>
                  <a:pt x="5112220" y="3338038"/>
                  <a:pt x="5112220" y="3368347"/>
                </a:cubicBezTo>
                <a:cubicBezTo>
                  <a:pt x="5112220" y="3403709"/>
                  <a:pt x="5123032" y="3434019"/>
                  <a:pt x="5128438" y="3469381"/>
                </a:cubicBezTo>
                <a:cubicBezTo>
                  <a:pt x="5133845" y="3484536"/>
                  <a:pt x="5133845" y="3494639"/>
                  <a:pt x="5112220" y="3509794"/>
                </a:cubicBezTo>
                <a:cubicBezTo>
                  <a:pt x="5090594" y="3434019"/>
                  <a:pt x="5106813" y="3348141"/>
                  <a:pt x="5052750" y="3277418"/>
                </a:cubicBezTo>
                <a:cubicBezTo>
                  <a:pt x="5025718" y="3332986"/>
                  <a:pt x="5025718" y="3398657"/>
                  <a:pt x="4998686" y="3454226"/>
                </a:cubicBezTo>
                <a:cubicBezTo>
                  <a:pt x="4982468" y="3423916"/>
                  <a:pt x="4982468" y="3398657"/>
                  <a:pt x="4987874" y="3368347"/>
                </a:cubicBezTo>
                <a:cubicBezTo>
                  <a:pt x="4998686" y="3327934"/>
                  <a:pt x="4950029" y="3322883"/>
                  <a:pt x="4928404" y="3317831"/>
                </a:cubicBezTo>
                <a:cubicBezTo>
                  <a:pt x="4912185" y="3307728"/>
                  <a:pt x="4890560" y="3307728"/>
                  <a:pt x="4874341" y="3297624"/>
                </a:cubicBezTo>
                <a:cubicBezTo>
                  <a:pt x="4874341" y="3262263"/>
                  <a:pt x="4820279" y="3287521"/>
                  <a:pt x="4814872" y="3257211"/>
                </a:cubicBezTo>
                <a:lnTo>
                  <a:pt x="4814872" y="3312779"/>
                </a:lnTo>
                <a:cubicBezTo>
                  <a:pt x="4771622" y="3307728"/>
                  <a:pt x="4766215" y="3348141"/>
                  <a:pt x="4733777" y="3383502"/>
                </a:cubicBezTo>
                <a:cubicBezTo>
                  <a:pt x="4722964" y="3332986"/>
                  <a:pt x="4695933" y="3292573"/>
                  <a:pt x="4728370" y="3247108"/>
                </a:cubicBezTo>
                <a:cubicBezTo>
                  <a:pt x="4744590" y="3221849"/>
                  <a:pt x="4717558" y="3211746"/>
                  <a:pt x="4701339" y="3206694"/>
                </a:cubicBezTo>
                <a:cubicBezTo>
                  <a:pt x="4679714" y="3191539"/>
                  <a:pt x="4679714" y="3211746"/>
                  <a:pt x="4674307" y="3221849"/>
                </a:cubicBezTo>
                <a:cubicBezTo>
                  <a:pt x="4652682" y="3267314"/>
                  <a:pt x="4631057" y="3267314"/>
                  <a:pt x="4587807" y="3242056"/>
                </a:cubicBezTo>
                <a:cubicBezTo>
                  <a:pt x="4555368" y="3221849"/>
                  <a:pt x="4560775" y="3267314"/>
                  <a:pt x="4533743" y="3272366"/>
                </a:cubicBezTo>
                <a:lnTo>
                  <a:pt x="4533743" y="3267314"/>
                </a:lnTo>
                <a:cubicBezTo>
                  <a:pt x="4522930" y="3242056"/>
                  <a:pt x="4522930" y="3196591"/>
                  <a:pt x="4485086" y="3201643"/>
                </a:cubicBezTo>
                <a:cubicBezTo>
                  <a:pt x="4447242" y="3201643"/>
                  <a:pt x="4447242" y="3242056"/>
                  <a:pt x="4441836" y="3267314"/>
                </a:cubicBezTo>
                <a:cubicBezTo>
                  <a:pt x="4436429" y="3302676"/>
                  <a:pt x="4431024" y="3338038"/>
                  <a:pt x="4420211" y="3373399"/>
                </a:cubicBezTo>
                <a:cubicBezTo>
                  <a:pt x="4420211" y="3388554"/>
                  <a:pt x="4420211" y="3408761"/>
                  <a:pt x="4398585" y="3403709"/>
                </a:cubicBezTo>
                <a:cubicBezTo>
                  <a:pt x="4382366" y="3403709"/>
                  <a:pt x="4382366" y="3383502"/>
                  <a:pt x="4387772" y="3368347"/>
                </a:cubicBezTo>
                <a:cubicBezTo>
                  <a:pt x="4398585" y="3353192"/>
                  <a:pt x="4382366" y="3343089"/>
                  <a:pt x="4376960" y="3317831"/>
                </a:cubicBezTo>
                <a:cubicBezTo>
                  <a:pt x="4366147" y="3338038"/>
                  <a:pt x="4366147" y="3348141"/>
                  <a:pt x="4360741" y="3358244"/>
                </a:cubicBezTo>
                <a:cubicBezTo>
                  <a:pt x="4355334" y="3423916"/>
                  <a:pt x="4333709" y="3479484"/>
                  <a:pt x="4247208" y="3484536"/>
                </a:cubicBezTo>
                <a:cubicBezTo>
                  <a:pt x="4236395" y="3484536"/>
                  <a:pt x="4230989" y="3494639"/>
                  <a:pt x="4220176" y="3499691"/>
                </a:cubicBezTo>
                <a:lnTo>
                  <a:pt x="4209364" y="3499691"/>
                </a:lnTo>
                <a:cubicBezTo>
                  <a:pt x="4230989" y="3449174"/>
                  <a:pt x="4247208" y="3403709"/>
                  <a:pt x="4203957" y="3358244"/>
                </a:cubicBezTo>
                <a:cubicBezTo>
                  <a:pt x="4198551" y="3348141"/>
                  <a:pt x="4193146" y="3332986"/>
                  <a:pt x="4214770" y="3332986"/>
                </a:cubicBezTo>
                <a:cubicBezTo>
                  <a:pt x="4236395" y="3332986"/>
                  <a:pt x="4241802" y="3322883"/>
                  <a:pt x="4236395" y="3302676"/>
                </a:cubicBezTo>
                <a:cubicBezTo>
                  <a:pt x="4230989" y="3282469"/>
                  <a:pt x="4225583" y="3267314"/>
                  <a:pt x="4203957" y="3262263"/>
                </a:cubicBezTo>
                <a:cubicBezTo>
                  <a:pt x="4182333" y="3257211"/>
                  <a:pt x="4171520" y="3272366"/>
                  <a:pt x="4160707" y="3287521"/>
                </a:cubicBezTo>
                <a:cubicBezTo>
                  <a:pt x="4144488" y="3327934"/>
                  <a:pt x="4122863" y="3368347"/>
                  <a:pt x="4101238" y="3413812"/>
                </a:cubicBezTo>
                <a:cubicBezTo>
                  <a:pt x="4079612" y="3363296"/>
                  <a:pt x="4095831" y="3322883"/>
                  <a:pt x="4090426" y="3277418"/>
                </a:cubicBezTo>
                <a:cubicBezTo>
                  <a:pt x="4085019" y="3262263"/>
                  <a:pt x="4090426" y="3242056"/>
                  <a:pt x="4074206" y="3237004"/>
                </a:cubicBezTo>
                <a:cubicBezTo>
                  <a:pt x="4052581" y="3231953"/>
                  <a:pt x="4036362" y="3252159"/>
                  <a:pt x="4030956" y="3267314"/>
                </a:cubicBezTo>
                <a:cubicBezTo>
                  <a:pt x="4009330" y="3302676"/>
                  <a:pt x="4009330" y="3343089"/>
                  <a:pt x="4020143" y="3383502"/>
                </a:cubicBezTo>
                <a:cubicBezTo>
                  <a:pt x="4025550" y="3423916"/>
                  <a:pt x="4030956" y="3464329"/>
                  <a:pt x="4025550" y="3509794"/>
                </a:cubicBezTo>
                <a:cubicBezTo>
                  <a:pt x="3987705" y="3464329"/>
                  <a:pt x="3998517" y="3408761"/>
                  <a:pt x="3971486" y="3358244"/>
                </a:cubicBezTo>
                <a:cubicBezTo>
                  <a:pt x="3928235" y="3428967"/>
                  <a:pt x="3879578" y="3408761"/>
                  <a:pt x="3830921" y="3368347"/>
                </a:cubicBezTo>
                <a:cubicBezTo>
                  <a:pt x="3820109" y="3358244"/>
                  <a:pt x="3798485" y="3338038"/>
                  <a:pt x="3793078" y="3353192"/>
                </a:cubicBezTo>
                <a:cubicBezTo>
                  <a:pt x="3782265" y="3378451"/>
                  <a:pt x="3728201" y="3373399"/>
                  <a:pt x="3739014" y="3413812"/>
                </a:cubicBezTo>
                <a:cubicBezTo>
                  <a:pt x="3744421" y="3439071"/>
                  <a:pt x="3739014" y="3464329"/>
                  <a:pt x="3739014" y="3494639"/>
                </a:cubicBezTo>
                <a:cubicBezTo>
                  <a:pt x="3711983" y="3474432"/>
                  <a:pt x="3722796" y="3434019"/>
                  <a:pt x="3701170" y="3408761"/>
                </a:cubicBezTo>
                <a:cubicBezTo>
                  <a:pt x="3668732" y="3423916"/>
                  <a:pt x="3668732" y="3464329"/>
                  <a:pt x="3641700" y="3479484"/>
                </a:cubicBezTo>
                <a:cubicBezTo>
                  <a:pt x="3630888" y="3489587"/>
                  <a:pt x="3625482" y="3504742"/>
                  <a:pt x="3609262" y="3499691"/>
                </a:cubicBezTo>
                <a:cubicBezTo>
                  <a:pt x="3587637" y="3499691"/>
                  <a:pt x="3598450" y="3479484"/>
                  <a:pt x="3593043" y="3469381"/>
                </a:cubicBezTo>
                <a:lnTo>
                  <a:pt x="3560606" y="3363296"/>
                </a:lnTo>
                <a:cubicBezTo>
                  <a:pt x="3533574" y="3368347"/>
                  <a:pt x="3533574" y="3403709"/>
                  <a:pt x="3501136" y="3393606"/>
                </a:cubicBezTo>
                <a:cubicBezTo>
                  <a:pt x="3506542" y="3368347"/>
                  <a:pt x="3511950" y="3338038"/>
                  <a:pt x="3506542" y="3302676"/>
                </a:cubicBezTo>
                <a:cubicBezTo>
                  <a:pt x="3468699" y="3343089"/>
                  <a:pt x="3430854" y="3373399"/>
                  <a:pt x="3376791" y="3383502"/>
                </a:cubicBezTo>
                <a:cubicBezTo>
                  <a:pt x="3360573" y="3388554"/>
                  <a:pt x="3338948" y="3398657"/>
                  <a:pt x="3322729" y="3383502"/>
                </a:cubicBezTo>
                <a:cubicBezTo>
                  <a:pt x="3301103" y="3368347"/>
                  <a:pt x="3301103" y="3353192"/>
                  <a:pt x="3306509" y="3327934"/>
                </a:cubicBezTo>
                <a:cubicBezTo>
                  <a:pt x="3311916" y="3297624"/>
                  <a:pt x="3333540" y="3257211"/>
                  <a:pt x="3274072" y="3231953"/>
                </a:cubicBezTo>
                <a:lnTo>
                  <a:pt x="3274072" y="3302676"/>
                </a:lnTo>
                <a:cubicBezTo>
                  <a:pt x="3257852" y="3307728"/>
                  <a:pt x="3252446" y="3297624"/>
                  <a:pt x="3247040" y="3292573"/>
                </a:cubicBezTo>
                <a:cubicBezTo>
                  <a:pt x="3225415" y="3272366"/>
                  <a:pt x="3203789" y="3267314"/>
                  <a:pt x="3203789" y="3302676"/>
                </a:cubicBezTo>
                <a:cubicBezTo>
                  <a:pt x="3203789" y="3363296"/>
                  <a:pt x="3149726" y="3383502"/>
                  <a:pt x="3106475" y="3398657"/>
                </a:cubicBezTo>
                <a:cubicBezTo>
                  <a:pt x="3068632" y="3413812"/>
                  <a:pt x="3063226" y="3428967"/>
                  <a:pt x="3063226" y="3459277"/>
                </a:cubicBezTo>
                <a:cubicBezTo>
                  <a:pt x="3074038" y="3504742"/>
                  <a:pt x="3057818" y="3530001"/>
                  <a:pt x="3003756" y="3535052"/>
                </a:cubicBezTo>
                <a:cubicBezTo>
                  <a:pt x="2982131" y="3535052"/>
                  <a:pt x="2965911" y="3550207"/>
                  <a:pt x="2944286" y="3555259"/>
                </a:cubicBezTo>
                <a:cubicBezTo>
                  <a:pt x="2917254" y="3560311"/>
                  <a:pt x="2879411" y="3565362"/>
                  <a:pt x="2868597" y="3540104"/>
                </a:cubicBezTo>
                <a:cubicBezTo>
                  <a:pt x="2852378" y="3484536"/>
                  <a:pt x="2803721" y="3469381"/>
                  <a:pt x="2749658" y="3454226"/>
                </a:cubicBezTo>
                <a:cubicBezTo>
                  <a:pt x="2728034" y="3444122"/>
                  <a:pt x="2711815" y="3439071"/>
                  <a:pt x="2706409" y="3408761"/>
                </a:cubicBezTo>
                <a:cubicBezTo>
                  <a:pt x="2695595" y="3332986"/>
                  <a:pt x="2679376" y="3327934"/>
                  <a:pt x="2609094" y="3373399"/>
                </a:cubicBezTo>
                <a:cubicBezTo>
                  <a:pt x="2603688" y="3373399"/>
                  <a:pt x="2598282" y="3373399"/>
                  <a:pt x="2598282" y="3368347"/>
                </a:cubicBezTo>
                <a:cubicBezTo>
                  <a:pt x="2527999" y="3292573"/>
                  <a:pt x="2511780" y="3292573"/>
                  <a:pt x="2419874" y="3343089"/>
                </a:cubicBezTo>
                <a:cubicBezTo>
                  <a:pt x="2392842" y="3358244"/>
                  <a:pt x="2371217" y="3378451"/>
                  <a:pt x="2333372" y="3363296"/>
                </a:cubicBezTo>
                <a:cubicBezTo>
                  <a:pt x="2306341" y="3353192"/>
                  <a:pt x="2263090" y="3393606"/>
                  <a:pt x="2241464" y="3428967"/>
                </a:cubicBezTo>
                <a:cubicBezTo>
                  <a:pt x="2192807" y="3489587"/>
                  <a:pt x="2181995" y="3474432"/>
                  <a:pt x="2122525" y="3434019"/>
                </a:cubicBezTo>
                <a:cubicBezTo>
                  <a:pt x="2068462" y="3393606"/>
                  <a:pt x="2090087" y="3353192"/>
                  <a:pt x="2079274" y="3312779"/>
                </a:cubicBezTo>
                <a:cubicBezTo>
                  <a:pt x="2079274" y="3307728"/>
                  <a:pt x="2079274" y="3297624"/>
                  <a:pt x="2073868" y="3292573"/>
                </a:cubicBezTo>
                <a:cubicBezTo>
                  <a:pt x="2063057" y="3267314"/>
                  <a:pt x="2063057" y="3211746"/>
                  <a:pt x="2046837" y="3226901"/>
                </a:cubicBezTo>
                <a:cubicBezTo>
                  <a:pt x="2003586" y="3252159"/>
                  <a:pt x="1987368" y="3176384"/>
                  <a:pt x="1954929" y="3221849"/>
                </a:cubicBezTo>
                <a:cubicBezTo>
                  <a:pt x="1933304" y="3247108"/>
                  <a:pt x="1911680" y="3272366"/>
                  <a:pt x="1911680" y="3302676"/>
                </a:cubicBezTo>
                <a:cubicBezTo>
                  <a:pt x="1906272" y="3358244"/>
                  <a:pt x="1954929" y="3418864"/>
                  <a:pt x="1884647" y="3464329"/>
                </a:cubicBezTo>
                <a:cubicBezTo>
                  <a:pt x="1873835" y="3418864"/>
                  <a:pt x="1825178" y="3388554"/>
                  <a:pt x="1798147" y="3343089"/>
                </a:cubicBezTo>
                <a:cubicBezTo>
                  <a:pt x="1781927" y="3388554"/>
                  <a:pt x="1700833" y="3343089"/>
                  <a:pt x="1700833" y="3413812"/>
                </a:cubicBezTo>
                <a:cubicBezTo>
                  <a:pt x="1668394" y="3373399"/>
                  <a:pt x="1652176" y="3353192"/>
                  <a:pt x="1700833" y="3312779"/>
                </a:cubicBezTo>
                <a:cubicBezTo>
                  <a:pt x="1765709" y="3262263"/>
                  <a:pt x="1781927" y="3176384"/>
                  <a:pt x="1738678" y="3100610"/>
                </a:cubicBezTo>
                <a:cubicBezTo>
                  <a:pt x="1706239" y="3181436"/>
                  <a:pt x="1662988" y="3191539"/>
                  <a:pt x="1592706" y="3125868"/>
                </a:cubicBezTo>
                <a:cubicBezTo>
                  <a:pt x="1576488" y="3110713"/>
                  <a:pt x="1565674" y="3100610"/>
                  <a:pt x="1544049" y="3110713"/>
                </a:cubicBezTo>
                <a:cubicBezTo>
                  <a:pt x="1522425" y="3120816"/>
                  <a:pt x="1517017" y="3135971"/>
                  <a:pt x="1527831" y="3151126"/>
                </a:cubicBezTo>
                <a:cubicBezTo>
                  <a:pt x="1581894" y="3206694"/>
                  <a:pt x="1538643" y="3257211"/>
                  <a:pt x="1517017" y="3312779"/>
                </a:cubicBezTo>
                <a:cubicBezTo>
                  <a:pt x="1511611" y="3282469"/>
                  <a:pt x="1506206" y="3252159"/>
                  <a:pt x="1500800" y="3211746"/>
                </a:cubicBezTo>
                <a:cubicBezTo>
                  <a:pt x="1462954" y="3267314"/>
                  <a:pt x="1365640" y="3242056"/>
                  <a:pt x="1360234" y="3322883"/>
                </a:cubicBezTo>
                <a:lnTo>
                  <a:pt x="1344015" y="3322883"/>
                </a:lnTo>
                <a:cubicBezTo>
                  <a:pt x="1344015" y="3282469"/>
                  <a:pt x="1322390" y="3277418"/>
                  <a:pt x="1284546" y="3282469"/>
                </a:cubicBezTo>
                <a:cubicBezTo>
                  <a:pt x="1246702" y="3287521"/>
                  <a:pt x="1214264" y="3302676"/>
                  <a:pt x="1176419" y="3307728"/>
                </a:cubicBezTo>
                <a:cubicBezTo>
                  <a:pt x="1165607" y="3307728"/>
                  <a:pt x="1100731" y="3297624"/>
                  <a:pt x="1143981" y="3353192"/>
                </a:cubicBezTo>
                <a:cubicBezTo>
                  <a:pt x="1149388" y="3358244"/>
                  <a:pt x="1138575" y="3368347"/>
                  <a:pt x="1127762" y="3373399"/>
                </a:cubicBezTo>
                <a:cubicBezTo>
                  <a:pt x="1095325" y="3388554"/>
                  <a:pt x="1068293" y="3403709"/>
                  <a:pt x="1089918" y="3459277"/>
                </a:cubicBezTo>
                <a:cubicBezTo>
                  <a:pt x="1030449" y="3383502"/>
                  <a:pt x="1079106" y="3307728"/>
                  <a:pt x="1052074" y="3242056"/>
                </a:cubicBezTo>
                <a:cubicBezTo>
                  <a:pt x="1046668" y="3226901"/>
                  <a:pt x="1041262" y="3206694"/>
                  <a:pt x="1025043" y="3201643"/>
                </a:cubicBezTo>
                <a:cubicBezTo>
                  <a:pt x="1003417" y="3191539"/>
                  <a:pt x="1014230" y="3216798"/>
                  <a:pt x="1008824" y="3226901"/>
                </a:cubicBezTo>
                <a:cubicBezTo>
                  <a:pt x="981792" y="3257211"/>
                  <a:pt x="981792" y="3252159"/>
                  <a:pt x="981792" y="3282469"/>
                </a:cubicBezTo>
                <a:cubicBezTo>
                  <a:pt x="981792" y="3302676"/>
                  <a:pt x="992604" y="3317831"/>
                  <a:pt x="965573" y="3338038"/>
                </a:cubicBezTo>
                <a:cubicBezTo>
                  <a:pt x="965573" y="3322883"/>
                  <a:pt x="960167" y="3307728"/>
                  <a:pt x="954760" y="3292573"/>
                </a:cubicBezTo>
                <a:cubicBezTo>
                  <a:pt x="949354" y="3237004"/>
                  <a:pt x="911510" y="3201643"/>
                  <a:pt x="852040" y="3206694"/>
                </a:cubicBezTo>
                <a:cubicBezTo>
                  <a:pt x="781758" y="3206694"/>
                  <a:pt x="738508" y="3181436"/>
                  <a:pt x="727695" y="3110713"/>
                </a:cubicBezTo>
                <a:cubicBezTo>
                  <a:pt x="722289" y="3151126"/>
                  <a:pt x="711476" y="3181436"/>
                  <a:pt x="760133" y="3196591"/>
                </a:cubicBezTo>
                <a:cubicBezTo>
                  <a:pt x="803384" y="3206694"/>
                  <a:pt x="787165" y="3237004"/>
                  <a:pt x="781758" y="3262263"/>
                </a:cubicBezTo>
                <a:cubicBezTo>
                  <a:pt x="754726" y="3257211"/>
                  <a:pt x="765539" y="3221849"/>
                  <a:pt x="738508" y="3221849"/>
                </a:cubicBezTo>
                <a:lnTo>
                  <a:pt x="733101" y="3216798"/>
                </a:lnTo>
                <a:cubicBezTo>
                  <a:pt x="733101" y="3216798"/>
                  <a:pt x="727695" y="3216798"/>
                  <a:pt x="733101" y="3221849"/>
                </a:cubicBezTo>
                <a:cubicBezTo>
                  <a:pt x="733101" y="3226901"/>
                  <a:pt x="733101" y="3226901"/>
                  <a:pt x="738508" y="3221849"/>
                </a:cubicBezTo>
                <a:cubicBezTo>
                  <a:pt x="722289" y="3252159"/>
                  <a:pt x="749320" y="3282469"/>
                  <a:pt x="733101" y="3312779"/>
                </a:cubicBezTo>
                <a:cubicBezTo>
                  <a:pt x="619569" y="3277418"/>
                  <a:pt x="533068" y="3120816"/>
                  <a:pt x="387097" y="3247108"/>
                </a:cubicBezTo>
                <a:cubicBezTo>
                  <a:pt x="370878" y="3221849"/>
                  <a:pt x="387097" y="3196591"/>
                  <a:pt x="376284" y="3176384"/>
                </a:cubicBezTo>
                <a:cubicBezTo>
                  <a:pt x="360065" y="3176384"/>
                  <a:pt x="360065" y="3196591"/>
                  <a:pt x="349253" y="3211746"/>
                </a:cubicBezTo>
                <a:cubicBezTo>
                  <a:pt x="333034" y="3196591"/>
                  <a:pt x="360065" y="3181436"/>
                  <a:pt x="343846" y="3166281"/>
                </a:cubicBezTo>
                <a:cubicBezTo>
                  <a:pt x="327627" y="3171333"/>
                  <a:pt x="333034" y="3181436"/>
                  <a:pt x="327627" y="3186488"/>
                </a:cubicBezTo>
                <a:cubicBezTo>
                  <a:pt x="300596" y="3231953"/>
                  <a:pt x="284377" y="3237004"/>
                  <a:pt x="251939" y="3191539"/>
                </a:cubicBezTo>
                <a:cubicBezTo>
                  <a:pt x="235720" y="3171333"/>
                  <a:pt x="224907" y="3151126"/>
                  <a:pt x="214095" y="3130919"/>
                </a:cubicBezTo>
                <a:cubicBezTo>
                  <a:pt x="203282" y="3115765"/>
                  <a:pt x="197876" y="3075351"/>
                  <a:pt x="160032" y="3095558"/>
                </a:cubicBezTo>
                <a:cubicBezTo>
                  <a:pt x="138406" y="3100610"/>
                  <a:pt x="143813" y="3085455"/>
                  <a:pt x="143813" y="3080403"/>
                </a:cubicBezTo>
                <a:cubicBezTo>
                  <a:pt x="133000" y="2913698"/>
                  <a:pt x="68124" y="2752045"/>
                  <a:pt x="73531" y="2585340"/>
                </a:cubicBezTo>
                <a:cubicBezTo>
                  <a:pt x="68568" y="2551732"/>
                  <a:pt x="65889" y="2544384"/>
                  <a:pt x="64537" y="2545682"/>
                </a:cubicBezTo>
                <a:lnTo>
                  <a:pt x="64249" y="2546756"/>
                </a:lnTo>
                <a:lnTo>
                  <a:pt x="64400" y="2542678"/>
                </a:lnTo>
                <a:lnTo>
                  <a:pt x="80104" y="2284418"/>
                </a:lnTo>
                <a:cubicBezTo>
                  <a:pt x="63210" y="2112528"/>
                  <a:pt x="18750" y="1940637"/>
                  <a:pt x="21453" y="1766103"/>
                </a:cubicBezTo>
                <a:cubicBezTo>
                  <a:pt x="21453" y="1744948"/>
                  <a:pt x="50534" y="1670526"/>
                  <a:pt x="39721" y="1649369"/>
                </a:cubicBezTo>
                <a:cubicBezTo>
                  <a:pt x="7283" y="1575325"/>
                  <a:pt x="5234" y="1575701"/>
                  <a:pt x="37672" y="1554546"/>
                </a:cubicBezTo>
                <a:cubicBezTo>
                  <a:pt x="80923" y="1533390"/>
                  <a:pt x="42965" y="1488120"/>
                  <a:pt x="37558" y="1424653"/>
                </a:cubicBezTo>
                <a:cubicBezTo>
                  <a:pt x="21339" y="1318875"/>
                  <a:pt x="32266" y="1216054"/>
                  <a:pt x="26860" y="1120853"/>
                </a:cubicBezTo>
                <a:lnTo>
                  <a:pt x="12605" y="1048496"/>
                </a:lnTo>
                <a:lnTo>
                  <a:pt x="20102" y="930451"/>
                </a:lnTo>
                <a:cubicBezTo>
                  <a:pt x="20364" y="893599"/>
                  <a:pt x="20625" y="856748"/>
                  <a:pt x="20887" y="819896"/>
                </a:cubicBezTo>
                <a:lnTo>
                  <a:pt x="27142" y="783007"/>
                </a:lnTo>
                <a:cubicBezTo>
                  <a:pt x="27142" y="722387"/>
                  <a:pt x="10923" y="661767"/>
                  <a:pt x="21736" y="601147"/>
                </a:cubicBezTo>
                <a:cubicBezTo>
                  <a:pt x="21736" y="585992"/>
                  <a:pt x="32548" y="565786"/>
                  <a:pt x="5516" y="545579"/>
                </a:cubicBezTo>
                <a:cubicBezTo>
                  <a:pt x="-10703" y="535476"/>
                  <a:pt x="10923" y="500114"/>
                  <a:pt x="43361" y="490011"/>
                </a:cubicBezTo>
                <a:cubicBezTo>
                  <a:pt x="102830" y="469804"/>
                  <a:pt x="102830" y="469804"/>
                  <a:pt x="113643" y="409184"/>
                </a:cubicBezTo>
                <a:cubicBezTo>
                  <a:pt x="146081" y="449597"/>
                  <a:pt x="178519" y="490011"/>
                  <a:pt x="210957" y="535476"/>
                </a:cubicBezTo>
                <a:cubicBezTo>
                  <a:pt x="227175" y="464752"/>
                  <a:pt x="200144" y="394029"/>
                  <a:pt x="254207" y="338461"/>
                </a:cubicBezTo>
                <a:cubicBezTo>
                  <a:pt x="351521" y="490011"/>
                  <a:pt x="502898" y="474856"/>
                  <a:pt x="665087" y="439494"/>
                </a:cubicBezTo>
                <a:cubicBezTo>
                  <a:pt x="800245" y="409184"/>
                  <a:pt x="843496" y="419287"/>
                  <a:pt x="951622" y="469804"/>
                </a:cubicBezTo>
                <a:cubicBezTo>
                  <a:pt x="967841" y="454649"/>
                  <a:pt x="951622" y="419287"/>
                  <a:pt x="962435" y="419287"/>
                </a:cubicBezTo>
                <a:cubicBezTo>
                  <a:pt x="989467" y="409184"/>
                  <a:pt x="989467" y="394029"/>
                  <a:pt x="994873" y="373822"/>
                </a:cubicBezTo>
                <a:cubicBezTo>
                  <a:pt x="1000279" y="348564"/>
                  <a:pt x="1005685" y="323306"/>
                  <a:pt x="1011092" y="287944"/>
                </a:cubicBezTo>
                <a:cubicBezTo>
                  <a:pt x="1038123" y="318254"/>
                  <a:pt x="1038123" y="353616"/>
                  <a:pt x="1054342" y="378874"/>
                </a:cubicBezTo>
                <a:cubicBezTo>
                  <a:pt x="1065155" y="404132"/>
                  <a:pt x="1059749" y="439494"/>
                  <a:pt x="1092186" y="474856"/>
                </a:cubicBezTo>
                <a:cubicBezTo>
                  <a:pt x="1092186" y="424339"/>
                  <a:pt x="1097593" y="388977"/>
                  <a:pt x="1092186" y="353616"/>
                </a:cubicBezTo>
                <a:cubicBezTo>
                  <a:pt x="1086780" y="318254"/>
                  <a:pt x="1102999" y="308151"/>
                  <a:pt x="1135437" y="313203"/>
                </a:cubicBezTo>
                <a:cubicBezTo>
                  <a:pt x="1184094" y="313203"/>
                  <a:pt x="1221938" y="338461"/>
                  <a:pt x="1259782" y="353616"/>
                </a:cubicBezTo>
                <a:cubicBezTo>
                  <a:pt x="1319252" y="378874"/>
                  <a:pt x="1373315" y="399081"/>
                  <a:pt x="1421972" y="348564"/>
                </a:cubicBezTo>
                <a:cubicBezTo>
                  <a:pt x="1449004" y="419287"/>
                  <a:pt x="1481441" y="414236"/>
                  <a:pt x="1557130" y="333409"/>
                </a:cubicBezTo>
                <a:cubicBezTo>
                  <a:pt x="1573349" y="388977"/>
                  <a:pt x="1632818" y="419287"/>
                  <a:pt x="1659850" y="469804"/>
                </a:cubicBezTo>
                <a:cubicBezTo>
                  <a:pt x="1686882" y="520321"/>
                  <a:pt x="1670663" y="575889"/>
                  <a:pt x="1676069" y="636509"/>
                </a:cubicBezTo>
                <a:cubicBezTo>
                  <a:pt x="1724726" y="621354"/>
                  <a:pt x="1708507" y="580941"/>
                  <a:pt x="1708507" y="555682"/>
                </a:cubicBezTo>
                <a:cubicBezTo>
                  <a:pt x="1708507" y="510217"/>
                  <a:pt x="1697694" y="469804"/>
                  <a:pt x="1767976" y="474856"/>
                </a:cubicBezTo>
                <a:cubicBezTo>
                  <a:pt x="1789601" y="479907"/>
                  <a:pt x="1800414" y="459701"/>
                  <a:pt x="1816633" y="449597"/>
                </a:cubicBezTo>
                <a:cubicBezTo>
                  <a:pt x="1838258" y="439494"/>
                  <a:pt x="1822039" y="388977"/>
                  <a:pt x="1865290" y="399081"/>
                </a:cubicBezTo>
                <a:cubicBezTo>
                  <a:pt x="1951791" y="419287"/>
                  <a:pt x="2070730" y="353616"/>
                  <a:pt x="2124793" y="464752"/>
                </a:cubicBezTo>
                <a:cubicBezTo>
                  <a:pt x="2238326" y="414236"/>
                  <a:pt x="2173450" y="333409"/>
                  <a:pt x="2168044" y="257634"/>
                </a:cubicBezTo>
                <a:cubicBezTo>
                  <a:pt x="2227513" y="272789"/>
                  <a:pt x="2286983" y="277841"/>
                  <a:pt x="2276170" y="353616"/>
                </a:cubicBezTo>
                <a:cubicBezTo>
                  <a:pt x="2270764" y="363719"/>
                  <a:pt x="2281577" y="383926"/>
                  <a:pt x="2303202" y="383926"/>
                </a:cubicBezTo>
                <a:cubicBezTo>
                  <a:pt x="2319421" y="383926"/>
                  <a:pt x="2330233" y="373822"/>
                  <a:pt x="2335640" y="363719"/>
                </a:cubicBezTo>
                <a:cubicBezTo>
                  <a:pt x="2341046" y="348564"/>
                  <a:pt x="2346452" y="338461"/>
                  <a:pt x="2351859" y="323306"/>
                </a:cubicBezTo>
                <a:lnTo>
                  <a:pt x="2357265" y="323306"/>
                </a:lnTo>
                <a:lnTo>
                  <a:pt x="2362671" y="323306"/>
                </a:lnTo>
                <a:cubicBezTo>
                  <a:pt x="2362671" y="348564"/>
                  <a:pt x="2357265" y="378874"/>
                  <a:pt x="2378890" y="404132"/>
                </a:cubicBezTo>
                <a:cubicBezTo>
                  <a:pt x="2405922" y="394029"/>
                  <a:pt x="2400516" y="363719"/>
                  <a:pt x="2411328" y="348564"/>
                </a:cubicBezTo>
                <a:lnTo>
                  <a:pt x="2432954" y="348564"/>
                </a:lnTo>
                <a:cubicBezTo>
                  <a:pt x="2432954" y="368771"/>
                  <a:pt x="2438360" y="388977"/>
                  <a:pt x="2438360" y="409184"/>
                </a:cubicBezTo>
                <a:cubicBezTo>
                  <a:pt x="2438360" y="439494"/>
                  <a:pt x="2459985" y="439494"/>
                  <a:pt x="2481610" y="439494"/>
                </a:cubicBezTo>
                <a:cubicBezTo>
                  <a:pt x="2508642" y="439494"/>
                  <a:pt x="2497829" y="419287"/>
                  <a:pt x="2497829" y="404132"/>
                </a:cubicBezTo>
                <a:cubicBezTo>
                  <a:pt x="2497829" y="388977"/>
                  <a:pt x="2497829" y="368771"/>
                  <a:pt x="2492423" y="348564"/>
                </a:cubicBezTo>
                <a:cubicBezTo>
                  <a:pt x="2481610" y="272789"/>
                  <a:pt x="2481610" y="272789"/>
                  <a:pt x="2568111" y="287944"/>
                </a:cubicBezTo>
                <a:cubicBezTo>
                  <a:pt x="2681644" y="308151"/>
                  <a:pt x="2789770" y="358668"/>
                  <a:pt x="2908709" y="373822"/>
                </a:cubicBezTo>
                <a:cubicBezTo>
                  <a:pt x="2924928" y="378874"/>
                  <a:pt x="2946554" y="383926"/>
                  <a:pt x="2962773" y="378874"/>
                </a:cubicBezTo>
                <a:cubicBezTo>
                  <a:pt x="3000617" y="378874"/>
                  <a:pt x="3016836" y="383926"/>
                  <a:pt x="3022242" y="424339"/>
                </a:cubicBezTo>
                <a:cubicBezTo>
                  <a:pt x="3022242" y="464752"/>
                  <a:pt x="3060086" y="474856"/>
                  <a:pt x="3097931" y="474856"/>
                </a:cubicBezTo>
                <a:cubicBezTo>
                  <a:pt x="3103337" y="394029"/>
                  <a:pt x="3081712" y="313203"/>
                  <a:pt x="3087118" y="227324"/>
                </a:cubicBezTo>
                <a:cubicBezTo>
                  <a:pt x="3114150" y="272789"/>
                  <a:pt x="3119556" y="318254"/>
                  <a:pt x="3146587" y="363719"/>
                </a:cubicBezTo>
                <a:cubicBezTo>
                  <a:pt x="3168213" y="399081"/>
                  <a:pt x="3184432" y="394029"/>
                  <a:pt x="3200651" y="358668"/>
                </a:cubicBezTo>
                <a:cubicBezTo>
                  <a:pt x="3211463" y="338461"/>
                  <a:pt x="3227682" y="313203"/>
                  <a:pt x="3233089" y="287944"/>
                </a:cubicBezTo>
                <a:cubicBezTo>
                  <a:pt x="3260120" y="181859"/>
                  <a:pt x="3270933" y="176808"/>
                  <a:pt x="3368247" y="237428"/>
                </a:cubicBezTo>
                <a:cubicBezTo>
                  <a:pt x="3400684" y="191963"/>
                  <a:pt x="3406091" y="186911"/>
                  <a:pt x="3411497" y="95981"/>
                </a:cubicBezTo>
                <a:cubicBezTo>
                  <a:pt x="3454747" y="95981"/>
                  <a:pt x="3476373" y="136395"/>
                  <a:pt x="3514217" y="141446"/>
                </a:cubicBezTo>
                <a:cubicBezTo>
                  <a:pt x="3487185" y="171756"/>
                  <a:pt x="3465560" y="207118"/>
                  <a:pt x="3481779" y="242479"/>
                </a:cubicBezTo>
                <a:cubicBezTo>
                  <a:pt x="3514217" y="287944"/>
                  <a:pt x="3562874" y="313203"/>
                  <a:pt x="3622343" y="298048"/>
                </a:cubicBezTo>
                <a:cubicBezTo>
                  <a:pt x="3600718" y="247531"/>
                  <a:pt x="3654782" y="207118"/>
                  <a:pt x="3654782" y="161653"/>
                </a:cubicBezTo>
                <a:cubicBezTo>
                  <a:pt x="3654782" y="146498"/>
                  <a:pt x="3676406" y="151549"/>
                  <a:pt x="3676406" y="166704"/>
                </a:cubicBezTo>
                <a:cubicBezTo>
                  <a:pt x="3681813" y="212169"/>
                  <a:pt x="3692625" y="252583"/>
                  <a:pt x="3671000" y="298048"/>
                </a:cubicBezTo>
                <a:cubicBezTo>
                  <a:pt x="3660188" y="328358"/>
                  <a:pt x="3692625" y="383926"/>
                  <a:pt x="3730470" y="383926"/>
                </a:cubicBezTo>
                <a:cubicBezTo>
                  <a:pt x="3789940" y="373822"/>
                  <a:pt x="3741283" y="343513"/>
                  <a:pt x="3741283" y="313203"/>
                </a:cubicBezTo>
                <a:cubicBezTo>
                  <a:pt x="3822379" y="313203"/>
                  <a:pt x="3898066" y="343513"/>
                  <a:pt x="3968348" y="373822"/>
                </a:cubicBezTo>
                <a:cubicBezTo>
                  <a:pt x="3984567" y="333409"/>
                  <a:pt x="4011598" y="292996"/>
                  <a:pt x="4065661" y="298048"/>
                </a:cubicBezTo>
                <a:cubicBezTo>
                  <a:pt x="4092693" y="298048"/>
                  <a:pt x="4119725" y="338461"/>
                  <a:pt x="4157569" y="328358"/>
                </a:cubicBezTo>
                <a:cubicBezTo>
                  <a:pt x="4162975" y="358668"/>
                  <a:pt x="4168381" y="388977"/>
                  <a:pt x="4173788" y="424339"/>
                </a:cubicBezTo>
                <a:cubicBezTo>
                  <a:pt x="4200819" y="414236"/>
                  <a:pt x="4190007" y="388977"/>
                  <a:pt x="4206226" y="368771"/>
                </a:cubicBezTo>
                <a:lnTo>
                  <a:pt x="4206226" y="434442"/>
                </a:lnTo>
                <a:cubicBezTo>
                  <a:pt x="4233257" y="409184"/>
                  <a:pt x="4260289" y="383926"/>
                  <a:pt x="4287321" y="363719"/>
                </a:cubicBezTo>
                <a:cubicBezTo>
                  <a:pt x="4308946" y="348564"/>
                  <a:pt x="4330571" y="338461"/>
                  <a:pt x="4352196" y="368771"/>
                </a:cubicBezTo>
                <a:cubicBezTo>
                  <a:pt x="4379228" y="399081"/>
                  <a:pt x="4411666" y="388977"/>
                  <a:pt x="4438697" y="368771"/>
                </a:cubicBezTo>
                <a:cubicBezTo>
                  <a:pt x="4460323" y="353616"/>
                  <a:pt x="4481948" y="338461"/>
                  <a:pt x="4503573" y="318254"/>
                </a:cubicBezTo>
                <a:cubicBezTo>
                  <a:pt x="4563043" y="272789"/>
                  <a:pt x="4563043" y="272789"/>
                  <a:pt x="4611700" y="323306"/>
                </a:cubicBezTo>
                <a:cubicBezTo>
                  <a:pt x="4627919" y="343513"/>
                  <a:pt x="4638731" y="368771"/>
                  <a:pt x="4665763" y="378874"/>
                </a:cubicBezTo>
                <a:cubicBezTo>
                  <a:pt x="4681982" y="368771"/>
                  <a:pt x="4671169" y="348564"/>
                  <a:pt x="4676575" y="333409"/>
                </a:cubicBezTo>
                <a:cubicBezTo>
                  <a:pt x="4681982" y="298048"/>
                  <a:pt x="4665763" y="247531"/>
                  <a:pt x="4736045" y="252583"/>
                </a:cubicBezTo>
                <a:cubicBezTo>
                  <a:pt x="4746858" y="252583"/>
                  <a:pt x="4763077" y="232376"/>
                  <a:pt x="4773890" y="217221"/>
                </a:cubicBezTo>
                <a:cubicBezTo>
                  <a:pt x="4800921" y="181859"/>
                  <a:pt x="4827952" y="146498"/>
                  <a:pt x="4854984" y="106085"/>
                </a:cubicBezTo>
                <a:cubicBezTo>
                  <a:pt x="4887422" y="136395"/>
                  <a:pt x="4887422" y="171756"/>
                  <a:pt x="4887422" y="207118"/>
                </a:cubicBezTo>
                <a:cubicBezTo>
                  <a:pt x="4887422" y="247531"/>
                  <a:pt x="4887422" y="282893"/>
                  <a:pt x="4892828" y="318254"/>
                </a:cubicBezTo>
                <a:cubicBezTo>
                  <a:pt x="4936079" y="257634"/>
                  <a:pt x="4909047" y="186911"/>
                  <a:pt x="4925267" y="126291"/>
                </a:cubicBezTo>
                <a:cubicBezTo>
                  <a:pt x="4946891" y="126291"/>
                  <a:pt x="4963110" y="141446"/>
                  <a:pt x="4957704" y="156601"/>
                </a:cubicBezTo>
                <a:cubicBezTo>
                  <a:pt x="4946891" y="237428"/>
                  <a:pt x="4963110" y="308151"/>
                  <a:pt x="5022580" y="368771"/>
                </a:cubicBezTo>
                <a:cubicBezTo>
                  <a:pt x="5027986" y="373822"/>
                  <a:pt x="5027986" y="378874"/>
                  <a:pt x="5027986" y="383926"/>
                </a:cubicBezTo>
                <a:cubicBezTo>
                  <a:pt x="5027986" y="444546"/>
                  <a:pt x="5076643" y="479907"/>
                  <a:pt x="5114487" y="530424"/>
                </a:cubicBezTo>
                <a:cubicBezTo>
                  <a:pt x="5125300" y="495062"/>
                  <a:pt x="5119894" y="464752"/>
                  <a:pt x="5119894" y="434442"/>
                </a:cubicBezTo>
                <a:cubicBezTo>
                  <a:pt x="5146925" y="444546"/>
                  <a:pt x="5146925" y="469804"/>
                  <a:pt x="5168551" y="484959"/>
                </a:cubicBezTo>
                <a:cubicBezTo>
                  <a:pt x="5195582" y="399081"/>
                  <a:pt x="5233426" y="323306"/>
                  <a:pt x="5292896" y="247531"/>
                </a:cubicBezTo>
                <a:lnTo>
                  <a:pt x="5292896" y="363719"/>
                </a:lnTo>
                <a:cubicBezTo>
                  <a:pt x="5336146" y="308151"/>
                  <a:pt x="5352365" y="343513"/>
                  <a:pt x="5373990" y="373822"/>
                </a:cubicBezTo>
                <a:cubicBezTo>
                  <a:pt x="5384803" y="388977"/>
                  <a:pt x="5384803" y="409184"/>
                  <a:pt x="5395616" y="424339"/>
                </a:cubicBezTo>
                <a:cubicBezTo>
                  <a:pt x="5401023" y="434442"/>
                  <a:pt x="5406429" y="454649"/>
                  <a:pt x="5428054" y="454649"/>
                </a:cubicBezTo>
                <a:cubicBezTo>
                  <a:pt x="5444273" y="449597"/>
                  <a:pt x="5455085" y="434442"/>
                  <a:pt x="5460492" y="419287"/>
                </a:cubicBezTo>
                <a:cubicBezTo>
                  <a:pt x="5471304" y="388977"/>
                  <a:pt x="5482117" y="353616"/>
                  <a:pt x="5476711" y="318254"/>
                </a:cubicBezTo>
                <a:cubicBezTo>
                  <a:pt x="5476711" y="287944"/>
                  <a:pt x="5509148" y="282893"/>
                  <a:pt x="5519961" y="292996"/>
                </a:cubicBezTo>
                <a:cubicBezTo>
                  <a:pt x="5557806" y="338461"/>
                  <a:pt x="5568618" y="287944"/>
                  <a:pt x="5574024" y="272789"/>
                </a:cubicBezTo>
                <a:cubicBezTo>
                  <a:pt x="5584837" y="252583"/>
                  <a:pt x="5601056" y="232376"/>
                  <a:pt x="5622681" y="217221"/>
                </a:cubicBezTo>
                <a:cubicBezTo>
                  <a:pt x="5633494" y="207118"/>
                  <a:pt x="5649713" y="202066"/>
                  <a:pt x="5665932" y="202066"/>
                </a:cubicBezTo>
                <a:cubicBezTo>
                  <a:pt x="5725402" y="212169"/>
                  <a:pt x="5736214" y="202066"/>
                  <a:pt x="5730807" y="146498"/>
                </a:cubicBezTo>
                <a:lnTo>
                  <a:pt x="5714589" y="55568"/>
                </a:lnTo>
                <a:cubicBezTo>
                  <a:pt x="5714589" y="40413"/>
                  <a:pt x="5703776" y="25258"/>
                  <a:pt x="5730807" y="10103"/>
                </a:cubicBezTo>
                <a:cubicBezTo>
                  <a:pt x="5736214" y="50516"/>
                  <a:pt x="5741620" y="85878"/>
                  <a:pt x="5747026" y="121240"/>
                </a:cubicBezTo>
                <a:cubicBezTo>
                  <a:pt x="5752433" y="161653"/>
                  <a:pt x="5757839" y="202066"/>
                  <a:pt x="5790277" y="232376"/>
                </a:cubicBezTo>
                <a:cubicBezTo>
                  <a:pt x="5828121" y="181859"/>
                  <a:pt x="5806496" y="116188"/>
                  <a:pt x="5849746" y="65671"/>
                </a:cubicBezTo>
                <a:cubicBezTo>
                  <a:pt x="5860559" y="101033"/>
                  <a:pt x="5871372" y="131343"/>
                  <a:pt x="5860559" y="166704"/>
                </a:cubicBezTo>
                <a:cubicBezTo>
                  <a:pt x="5849746" y="207118"/>
                  <a:pt x="5909216" y="207118"/>
                  <a:pt x="5930841" y="217221"/>
                </a:cubicBezTo>
                <a:cubicBezTo>
                  <a:pt x="6022749" y="247531"/>
                  <a:pt x="6033562" y="242479"/>
                  <a:pt x="6109250" y="136395"/>
                </a:cubicBezTo>
                <a:cubicBezTo>
                  <a:pt x="6130875" y="191963"/>
                  <a:pt x="6147094" y="232376"/>
                  <a:pt x="6103843" y="282893"/>
                </a:cubicBezTo>
                <a:cubicBezTo>
                  <a:pt x="6082218" y="308151"/>
                  <a:pt x="6065999" y="343513"/>
                  <a:pt x="6098437" y="378874"/>
                </a:cubicBezTo>
                <a:cubicBezTo>
                  <a:pt x="6120063" y="358668"/>
                  <a:pt x="6109250" y="338461"/>
                  <a:pt x="6109250" y="313203"/>
                </a:cubicBezTo>
                <a:cubicBezTo>
                  <a:pt x="6130875" y="323306"/>
                  <a:pt x="6163313" y="348564"/>
                  <a:pt x="6168719" y="298048"/>
                </a:cubicBezTo>
                <a:cubicBezTo>
                  <a:pt x="6168719" y="252583"/>
                  <a:pt x="6201157" y="237428"/>
                  <a:pt x="6249814" y="237428"/>
                </a:cubicBezTo>
                <a:cubicBezTo>
                  <a:pt x="6266033" y="247531"/>
                  <a:pt x="6244408" y="267738"/>
                  <a:pt x="6266033" y="282893"/>
                </a:cubicBezTo>
                <a:cubicBezTo>
                  <a:pt x="6276846" y="262686"/>
                  <a:pt x="6293065" y="247531"/>
                  <a:pt x="6303877" y="227324"/>
                </a:cubicBezTo>
                <a:cubicBezTo>
                  <a:pt x="6309283" y="232376"/>
                  <a:pt x="6314690" y="232376"/>
                  <a:pt x="6314690" y="232376"/>
                </a:cubicBezTo>
                <a:cubicBezTo>
                  <a:pt x="6325502" y="262686"/>
                  <a:pt x="6320096" y="313203"/>
                  <a:pt x="6357940" y="313203"/>
                </a:cubicBezTo>
                <a:cubicBezTo>
                  <a:pt x="6406597" y="313203"/>
                  <a:pt x="6395785" y="262686"/>
                  <a:pt x="6401191" y="232376"/>
                </a:cubicBezTo>
                <a:cubicBezTo>
                  <a:pt x="6417410" y="186911"/>
                  <a:pt x="6417410" y="136395"/>
                  <a:pt x="6439035" y="90930"/>
                </a:cubicBezTo>
                <a:cubicBezTo>
                  <a:pt x="6487692" y="111136"/>
                  <a:pt x="6428222" y="161653"/>
                  <a:pt x="6471473" y="181859"/>
                </a:cubicBezTo>
                <a:cubicBezTo>
                  <a:pt x="6482286" y="181859"/>
                  <a:pt x="6482286" y="171756"/>
                  <a:pt x="6482286" y="166704"/>
                </a:cubicBezTo>
                <a:cubicBezTo>
                  <a:pt x="6482286" y="90930"/>
                  <a:pt x="6509317" y="35361"/>
                  <a:pt x="6601225" y="25258"/>
                </a:cubicBezTo>
                <a:cubicBezTo>
                  <a:pt x="6612037" y="25258"/>
                  <a:pt x="6622850" y="15155"/>
                  <a:pt x="6633663" y="10103"/>
                </a:cubicBezTo>
                <a:cubicBezTo>
                  <a:pt x="6633663" y="15155"/>
                  <a:pt x="6633663" y="15155"/>
                  <a:pt x="6639069" y="15155"/>
                </a:cubicBezTo>
                <a:cubicBezTo>
                  <a:pt x="6606631" y="60620"/>
                  <a:pt x="6612037" y="106085"/>
                  <a:pt x="6639069" y="151549"/>
                </a:cubicBezTo>
                <a:cubicBezTo>
                  <a:pt x="6649882" y="166704"/>
                  <a:pt x="6655288" y="181859"/>
                  <a:pt x="6628256" y="181859"/>
                </a:cubicBezTo>
                <a:cubicBezTo>
                  <a:pt x="6612037" y="181859"/>
                  <a:pt x="6601225" y="186911"/>
                  <a:pt x="6606631" y="207118"/>
                </a:cubicBezTo>
                <a:cubicBezTo>
                  <a:pt x="6612037" y="222273"/>
                  <a:pt x="6622850" y="232376"/>
                  <a:pt x="6639069" y="237428"/>
                </a:cubicBezTo>
                <a:cubicBezTo>
                  <a:pt x="6655288" y="242479"/>
                  <a:pt x="6666100" y="232376"/>
                  <a:pt x="6676913" y="222273"/>
                </a:cubicBezTo>
                <a:cubicBezTo>
                  <a:pt x="6709351" y="186911"/>
                  <a:pt x="6725570" y="136395"/>
                  <a:pt x="6758008" y="95981"/>
                </a:cubicBezTo>
                <a:lnTo>
                  <a:pt x="6758008" y="186911"/>
                </a:lnTo>
                <a:cubicBezTo>
                  <a:pt x="6758008" y="217221"/>
                  <a:pt x="6752602" y="247531"/>
                  <a:pt x="6774227" y="277841"/>
                </a:cubicBezTo>
                <a:cubicBezTo>
                  <a:pt x="6882353" y="202066"/>
                  <a:pt x="6795852" y="95981"/>
                  <a:pt x="68228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60532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="" xmlns:a16="http://schemas.microsoft.com/office/drawing/2014/main" id="{EC8133D6-9114-4E6F-A7F1-8A064674CF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85515" y="512994"/>
            <a:ext cx="6184980" cy="5832012"/>
          </a:xfrm>
          <a:custGeom>
            <a:avLst/>
            <a:gdLst>
              <a:gd name="connsiteX0" fmla="*/ 1363754 w 6184980"/>
              <a:gd name="connsiteY0" fmla="*/ 4120518 h 5832012"/>
              <a:gd name="connsiteX1" fmla="*/ 1376279 w 6184980"/>
              <a:gd name="connsiteY1" fmla="*/ 4121206 h 5832012"/>
              <a:gd name="connsiteX2" fmla="*/ 1411107 w 6184980"/>
              <a:gd name="connsiteY2" fmla="*/ 4127316 h 5832012"/>
              <a:gd name="connsiteX3" fmla="*/ 1419050 w 6184980"/>
              <a:gd name="connsiteY3" fmla="*/ 4134037 h 5832012"/>
              <a:gd name="connsiteX4" fmla="*/ 1426993 w 6184980"/>
              <a:gd name="connsiteY4" fmla="*/ 4156644 h 5832012"/>
              <a:gd name="connsiteX5" fmla="*/ 1380556 w 6184980"/>
              <a:gd name="connsiteY5" fmla="*/ 4220800 h 5832012"/>
              <a:gd name="connsiteX6" fmla="*/ 1321900 w 6184980"/>
              <a:gd name="connsiteY6" fmla="*/ 4214079 h 5832012"/>
              <a:gd name="connsiteX7" fmla="*/ 1301737 w 6184980"/>
              <a:gd name="connsiteY7" fmla="*/ 4211024 h 5832012"/>
              <a:gd name="connsiteX8" fmla="*/ 1308458 w 6184980"/>
              <a:gd name="connsiteY8" fmla="*/ 4195748 h 5832012"/>
              <a:gd name="connsiteX9" fmla="*/ 1296238 w 6184980"/>
              <a:gd name="connsiteY9" fmla="*/ 4192082 h 5832012"/>
              <a:gd name="connsiteX10" fmla="*/ 1312124 w 6184980"/>
              <a:gd name="connsiteY10" fmla="*/ 4152367 h 5832012"/>
              <a:gd name="connsiteX11" fmla="*/ 1328621 w 6184980"/>
              <a:gd name="connsiteY11" fmla="*/ 4130371 h 5832012"/>
              <a:gd name="connsiteX12" fmla="*/ 1334731 w 6184980"/>
              <a:gd name="connsiteY12" fmla="*/ 4133426 h 5832012"/>
              <a:gd name="connsiteX13" fmla="*/ 1353061 w 6184980"/>
              <a:gd name="connsiteY13" fmla="*/ 4126705 h 5832012"/>
              <a:gd name="connsiteX14" fmla="*/ 1363754 w 6184980"/>
              <a:gd name="connsiteY14" fmla="*/ 4120518 h 5832012"/>
              <a:gd name="connsiteX15" fmla="*/ 1759260 w 6184980"/>
              <a:gd name="connsiteY15" fmla="*/ 4036940 h 5832012"/>
              <a:gd name="connsiteX16" fmla="*/ 1771074 w 6184980"/>
              <a:gd name="connsiteY16" fmla="*/ 4050032 h 5832012"/>
              <a:gd name="connsiteX17" fmla="*/ 1772003 w 6184980"/>
              <a:gd name="connsiteY17" fmla="*/ 4076990 h 5832012"/>
              <a:gd name="connsiteX18" fmla="*/ 1769524 w 6184980"/>
              <a:gd name="connsiteY18" fmla="*/ 4089074 h 5832012"/>
              <a:gd name="connsiteX19" fmla="*/ 1768595 w 6184980"/>
              <a:gd name="connsiteY19" fmla="*/ 4095272 h 5832012"/>
              <a:gd name="connsiteX20" fmla="*/ 1773243 w 6184980"/>
              <a:gd name="connsiteY20" fmla="*/ 4090934 h 5832012"/>
              <a:gd name="connsiteX21" fmla="*/ 1776651 w 6184980"/>
              <a:gd name="connsiteY21" fmla="*/ 4087215 h 5832012"/>
              <a:gd name="connsiteX22" fmla="*/ 1780370 w 6184980"/>
              <a:gd name="connsiteY22" fmla="*/ 4081948 h 5832012"/>
              <a:gd name="connsiteX23" fmla="*/ 1787187 w 6184980"/>
              <a:gd name="connsiteY23" fmla="*/ 4074511 h 5832012"/>
              <a:gd name="connsiteX24" fmla="*/ 1830258 w 6184980"/>
              <a:gd name="connsiteY24" fmla="*/ 4059018 h 5832012"/>
              <a:gd name="connsiteX25" fmla="*/ 1842962 w 6184980"/>
              <a:gd name="connsiteY25" fmla="*/ 4078539 h 5832012"/>
              <a:gd name="connsiteX26" fmla="*/ 1829018 w 6184980"/>
              <a:gd name="connsiteY26" fmla="*/ 4103948 h 5832012"/>
              <a:gd name="connsiteX27" fmla="*/ 1792144 w 6184980"/>
              <a:gd name="connsiteY27" fmla="*/ 4121610 h 5832012"/>
              <a:gd name="connsiteX28" fmla="*/ 1786877 w 6184980"/>
              <a:gd name="connsiteY28" fmla="*/ 4121920 h 5832012"/>
              <a:gd name="connsiteX29" fmla="*/ 1811046 w 6184980"/>
              <a:gd name="connsiteY29" fmla="*/ 4124708 h 5832012"/>
              <a:gd name="connsiteX30" fmla="*/ 1841103 w 6184980"/>
              <a:gd name="connsiteY30" fmla="*/ 4145779 h 5832012"/>
              <a:gd name="connsiteX31" fmla="*/ 1841103 w 6184980"/>
              <a:gd name="connsiteY31" fmla="*/ 4154765 h 5832012"/>
              <a:gd name="connsiteX32" fmla="*/ 1840483 w 6184980"/>
              <a:gd name="connsiteY32" fmla="*/ 4159103 h 5832012"/>
              <a:gd name="connsiteX33" fmla="*/ 1798342 w 6184980"/>
              <a:gd name="connsiteY33" fmla="*/ 4173357 h 5832012"/>
              <a:gd name="connsiteX34" fmla="*/ 1780680 w 6184980"/>
              <a:gd name="connsiteY34" fmla="*/ 4162202 h 5832012"/>
              <a:gd name="connsiteX35" fmla="*/ 1780370 w 6184980"/>
              <a:gd name="connsiteY35" fmla="*/ 4160962 h 5832012"/>
              <a:gd name="connsiteX36" fmla="*/ 1768285 w 6184980"/>
              <a:gd name="connsiteY36" fmla="*/ 4149498 h 5832012"/>
              <a:gd name="connsiteX37" fmla="*/ 1766116 w 6184980"/>
              <a:gd name="connsiteY37" fmla="*/ 4145779 h 5832012"/>
              <a:gd name="connsiteX38" fmla="*/ 1770144 w 6184980"/>
              <a:gd name="connsiteY38" fmla="*/ 4152906 h 5832012"/>
              <a:gd name="connsiteX39" fmla="*/ 1773243 w 6184980"/>
              <a:gd name="connsiteY39" fmla="*/ 4175216 h 5832012"/>
              <a:gd name="connsiteX40" fmla="*/ 1773243 w 6184980"/>
              <a:gd name="connsiteY40" fmla="*/ 4176455 h 5832012"/>
              <a:gd name="connsiteX41" fmla="*/ 1772003 w 6184980"/>
              <a:gd name="connsiteY41" fmla="*/ 4178624 h 5832012"/>
              <a:gd name="connsiteX42" fmla="*/ 1753412 w 6184980"/>
              <a:gd name="connsiteY42" fmla="*/ 4197216 h 5832012"/>
              <a:gd name="connsiteX43" fmla="*/ 1727383 w 6184980"/>
              <a:gd name="connsiteY43" fmla="*/ 4172737 h 5832012"/>
              <a:gd name="connsiteX44" fmla="*/ 1738228 w 6184980"/>
              <a:gd name="connsiteY44" fmla="*/ 4142990 h 5832012"/>
              <a:gd name="connsiteX45" fmla="*/ 1741327 w 6184980"/>
              <a:gd name="connsiteY45" fmla="*/ 4137413 h 5832012"/>
              <a:gd name="connsiteX46" fmla="*/ 1736369 w 6184980"/>
              <a:gd name="connsiteY46" fmla="*/ 4139272 h 5832012"/>
              <a:gd name="connsiteX47" fmla="*/ 1700735 w 6184980"/>
              <a:gd name="connsiteY47" fmla="*/ 4139272 h 5832012"/>
              <a:gd name="connsiteX48" fmla="*/ 1692369 w 6184980"/>
              <a:gd name="connsiteY48" fmla="*/ 4110145 h 5832012"/>
              <a:gd name="connsiteX49" fmla="*/ 1712820 w 6184980"/>
              <a:gd name="connsiteY49" fmla="*/ 4095272 h 5832012"/>
              <a:gd name="connsiteX50" fmla="*/ 1721806 w 6184980"/>
              <a:gd name="connsiteY50" fmla="*/ 4098370 h 5832012"/>
              <a:gd name="connsiteX51" fmla="*/ 1723665 w 6184980"/>
              <a:gd name="connsiteY51" fmla="*/ 4098680 h 5832012"/>
              <a:gd name="connsiteX52" fmla="*/ 1739778 w 6184980"/>
              <a:gd name="connsiteY52" fmla="*/ 4108286 h 5832012"/>
              <a:gd name="connsiteX53" fmla="*/ 1741637 w 6184980"/>
              <a:gd name="connsiteY53" fmla="*/ 4109835 h 5832012"/>
              <a:gd name="connsiteX54" fmla="*/ 1740397 w 6184980"/>
              <a:gd name="connsiteY54" fmla="*/ 4108596 h 5832012"/>
              <a:gd name="connsiteX55" fmla="*/ 1731102 w 6184980"/>
              <a:gd name="connsiteY55" fmla="*/ 4090624 h 5832012"/>
              <a:gd name="connsiteX56" fmla="*/ 1728932 w 6184980"/>
              <a:gd name="connsiteY56" fmla="*/ 4058708 h 5832012"/>
              <a:gd name="connsiteX57" fmla="*/ 1741637 w 6184980"/>
              <a:gd name="connsiteY57" fmla="*/ 4040116 h 5832012"/>
              <a:gd name="connsiteX58" fmla="*/ 1759260 w 6184980"/>
              <a:gd name="connsiteY58" fmla="*/ 4036940 h 5832012"/>
              <a:gd name="connsiteX59" fmla="*/ 1587630 w 6184980"/>
              <a:gd name="connsiteY59" fmla="*/ 3591293 h 5832012"/>
              <a:gd name="connsiteX60" fmla="*/ 1610438 w 6184980"/>
              <a:gd name="connsiteY60" fmla="*/ 3591948 h 5832012"/>
              <a:gd name="connsiteX61" fmla="*/ 1651336 w 6184980"/>
              <a:gd name="connsiteY61" fmla="*/ 3619213 h 5832012"/>
              <a:gd name="connsiteX62" fmla="*/ 1674932 w 6184980"/>
              <a:gd name="connsiteY62" fmla="*/ 3656441 h 5832012"/>
              <a:gd name="connsiteX63" fmla="*/ 1694856 w 6184980"/>
              <a:gd name="connsiteY63" fmla="*/ 3605057 h 5832012"/>
              <a:gd name="connsiteX64" fmla="*/ 1729987 w 6184980"/>
              <a:gd name="connsiteY64" fmla="*/ 3601386 h 5832012"/>
              <a:gd name="connsiteX65" fmla="*/ 1761447 w 6184980"/>
              <a:gd name="connsiteY65" fmla="*/ 3646479 h 5832012"/>
              <a:gd name="connsiteX66" fmla="*/ 1729462 w 6184980"/>
              <a:gd name="connsiteY66" fmla="*/ 3693145 h 5832012"/>
              <a:gd name="connsiteX67" fmla="*/ 1716354 w 6184980"/>
              <a:gd name="connsiteY67" fmla="*/ 3697864 h 5832012"/>
              <a:gd name="connsiteX68" fmla="*/ 1786091 w 6184980"/>
              <a:gd name="connsiteY68" fmla="*/ 3767076 h 5832012"/>
              <a:gd name="connsiteX69" fmla="*/ 1728938 w 6184980"/>
              <a:gd name="connsiteY69" fmla="*/ 3784903 h 5832012"/>
              <a:gd name="connsiteX70" fmla="*/ 1698002 w 6184980"/>
              <a:gd name="connsiteY70" fmla="*/ 3747675 h 5832012"/>
              <a:gd name="connsiteX71" fmla="*/ 1696429 w 6184980"/>
              <a:gd name="connsiteY71" fmla="*/ 3814790 h 5832012"/>
              <a:gd name="connsiteX72" fmla="*/ 1645569 w 6184980"/>
              <a:gd name="connsiteY72" fmla="*/ 3856213 h 5832012"/>
              <a:gd name="connsiteX73" fmla="*/ 1627217 w 6184980"/>
              <a:gd name="connsiteY73" fmla="*/ 3844677 h 5832012"/>
              <a:gd name="connsiteX74" fmla="*/ 1613584 w 6184980"/>
              <a:gd name="connsiteY74" fmla="*/ 3798536 h 5832012"/>
              <a:gd name="connsiteX75" fmla="*/ 1618828 w 6184980"/>
              <a:gd name="connsiteY75" fmla="*/ 3778612 h 5832012"/>
              <a:gd name="connsiteX76" fmla="*/ 1646617 w 6184980"/>
              <a:gd name="connsiteY76" fmla="*/ 3739286 h 5832012"/>
              <a:gd name="connsiteX77" fmla="*/ 1651336 w 6184980"/>
              <a:gd name="connsiteY77" fmla="*/ 3732994 h 5832012"/>
              <a:gd name="connsiteX78" fmla="*/ 1646617 w 6184980"/>
              <a:gd name="connsiteY78" fmla="*/ 3734567 h 5832012"/>
              <a:gd name="connsiteX79" fmla="*/ 1637704 w 6184980"/>
              <a:gd name="connsiteY79" fmla="*/ 3739811 h 5832012"/>
              <a:gd name="connsiteX80" fmla="*/ 1554334 w 6184980"/>
              <a:gd name="connsiteY80" fmla="*/ 3770746 h 5832012"/>
              <a:gd name="connsiteX81" fmla="*/ 1514485 w 6184980"/>
              <a:gd name="connsiteY81" fmla="*/ 3739286 h 5832012"/>
              <a:gd name="connsiteX82" fmla="*/ 1544372 w 6184980"/>
              <a:gd name="connsiteY82" fmla="*/ 3696291 h 5832012"/>
              <a:gd name="connsiteX83" fmla="*/ 1616206 w 6184980"/>
              <a:gd name="connsiteY83" fmla="*/ 3688950 h 5832012"/>
              <a:gd name="connsiteX84" fmla="*/ 1637704 w 6184980"/>
              <a:gd name="connsiteY84" fmla="*/ 3691572 h 5832012"/>
              <a:gd name="connsiteX85" fmla="*/ 1584746 w 6184980"/>
              <a:gd name="connsiteY85" fmla="*/ 3661685 h 5832012"/>
              <a:gd name="connsiteX86" fmla="*/ 1576881 w 6184980"/>
              <a:gd name="connsiteY86" fmla="*/ 3654868 h 5832012"/>
              <a:gd name="connsiteX87" fmla="*/ 1571113 w 6184980"/>
              <a:gd name="connsiteY87" fmla="*/ 3649101 h 5832012"/>
              <a:gd name="connsiteX88" fmla="*/ 1564821 w 6184980"/>
              <a:gd name="connsiteY88" fmla="*/ 3639663 h 5832012"/>
              <a:gd name="connsiteX89" fmla="*/ 1567967 w 6184980"/>
              <a:gd name="connsiteY89" fmla="*/ 3602435 h 5832012"/>
              <a:gd name="connsiteX90" fmla="*/ 1587630 w 6184980"/>
              <a:gd name="connsiteY90" fmla="*/ 3591293 h 5832012"/>
              <a:gd name="connsiteX91" fmla="*/ 344787 w 6184980"/>
              <a:gd name="connsiteY91" fmla="*/ 3486156 h 5832012"/>
              <a:gd name="connsiteX92" fmla="*/ 354683 w 6184980"/>
              <a:gd name="connsiteY92" fmla="*/ 3490682 h 5832012"/>
              <a:gd name="connsiteX93" fmla="*/ 360476 w 6184980"/>
              <a:gd name="connsiteY93" fmla="*/ 3498406 h 5832012"/>
              <a:gd name="connsiteX94" fmla="*/ 370614 w 6184980"/>
              <a:gd name="connsiteY94" fmla="*/ 3508544 h 5832012"/>
              <a:gd name="connsiteX95" fmla="*/ 383166 w 6184980"/>
              <a:gd name="connsiteY95" fmla="*/ 3517716 h 5832012"/>
              <a:gd name="connsiteX96" fmla="*/ 385580 w 6184980"/>
              <a:gd name="connsiteY96" fmla="*/ 3521095 h 5832012"/>
              <a:gd name="connsiteX97" fmla="*/ 409235 w 6184980"/>
              <a:gd name="connsiteY97" fmla="*/ 3577579 h 5832012"/>
              <a:gd name="connsiteX98" fmla="*/ 410201 w 6184980"/>
              <a:gd name="connsiteY98" fmla="*/ 3586268 h 5832012"/>
              <a:gd name="connsiteX99" fmla="*/ 404890 w 6184980"/>
              <a:gd name="connsiteY99" fmla="*/ 3646130 h 5832012"/>
              <a:gd name="connsiteX100" fmla="*/ 386063 w 6184980"/>
              <a:gd name="connsiteY100" fmla="*/ 3692958 h 5832012"/>
              <a:gd name="connsiteX101" fmla="*/ 386545 w 6184980"/>
              <a:gd name="connsiteY101" fmla="*/ 3695372 h 5832012"/>
              <a:gd name="connsiteX102" fmla="*/ 387994 w 6184980"/>
              <a:gd name="connsiteY102" fmla="*/ 3695372 h 5832012"/>
              <a:gd name="connsiteX103" fmla="*/ 405373 w 6184980"/>
              <a:gd name="connsiteY103" fmla="*/ 3697303 h 5832012"/>
              <a:gd name="connsiteX104" fmla="*/ 399580 w 6184980"/>
              <a:gd name="connsiteY104" fmla="*/ 3704544 h 5832012"/>
              <a:gd name="connsiteX105" fmla="*/ 397166 w 6184980"/>
              <a:gd name="connsiteY105" fmla="*/ 3708889 h 5832012"/>
              <a:gd name="connsiteX106" fmla="*/ 401511 w 6184980"/>
              <a:gd name="connsiteY106" fmla="*/ 3709371 h 5832012"/>
              <a:gd name="connsiteX107" fmla="*/ 412614 w 6184980"/>
              <a:gd name="connsiteY107" fmla="*/ 3699233 h 5832012"/>
              <a:gd name="connsiteX108" fmla="*/ 464270 w 6184980"/>
              <a:gd name="connsiteY108" fmla="*/ 3684751 h 5832012"/>
              <a:gd name="connsiteX109" fmla="*/ 488890 w 6184980"/>
              <a:gd name="connsiteY109" fmla="*/ 3682337 h 5832012"/>
              <a:gd name="connsiteX110" fmla="*/ 512545 w 6184980"/>
              <a:gd name="connsiteY110" fmla="*/ 3686199 h 5832012"/>
              <a:gd name="connsiteX111" fmla="*/ 596063 w 6184980"/>
              <a:gd name="connsiteY111" fmla="*/ 3738820 h 5832012"/>
              <a:gd name="connsiteX112" fmla="*/ 603787 w 6184980"/>
              <a:gd name="connsiteY112" fmla="*/ 3750406 h 5832012"/>
              <a:gd name="connsiteX113" fmla="*/ 592200 w 6184980"/>
              <a:gd name="connsiteY113" fmla="*/ 3764889 h 5832012"/>
              <a:gd name="connsiteX114" fmla="*/ 570477 w 6184980"/>
              <a:gd name="connsiteY114" fmla="*/ 3785647 h 5832012"/>
              <a:gd name="connsiteX115" fmla="*/ 556959 w 6184980"/>
              <a:gd name="connsiteY115" fmla="*/ 3822337 h 5832012"/>
              <a:gd name="connsiteX116" fmla="*/ 548270 w 6184980"/>
              <a:gd name="connsiteY116" fmla="*/ 3857096 h 5832012"/>
              <a:gd name="connsiteX117" fmla="*/ 543925 w 6184980"/>
              <a:gd name="connsiteY117" fmla="*/ 3864820 h 5832012"/>
              <a:gd name="connsiteX118" fmla="*/ 493235 w 6184980"/>
              <a:gd name="connsiteY118" fmla="*/ 3886061 h 5832012"/>
              <a:gd name="connsiteX119" fmla="*/ 477304 w 6184980"/>
              <a:gd name="connsiteY119" fmla="*/ 3887992 h 5832012"/>
              <a:gd name="connsiteX120" fmla="*/ 475373 w 6184980"/>
              <a:gd name="connsiteY120" fmla="*/ 3905372 h 5832012"/>
              <a:gd name="connsiteX121" fmla="*/ 471994 w 6184980"/>
              <a:gd name="connsiteY121" fmla="*/ 3942061 h 5832012"/>
              <a:gd name="connsiteX122" fmla="*/ 463304 w 6184980"/>
              <a:gd name="connsiteY122" fmla="*/ 3958475 h 5832012"/>
              <a:gd name="connsiteX123" fmla="*/ 456063 w 6184980"/>
              <a:gd name="connsiteY123" fmla="*/ 3966682 h 5832012"/>
              <a:gd name="connsiteX124" fmla="*/ 452200 w 6184980"/>
              <a:gd name="connsiteY124" fmla="*/ 3970544 h 5832012"/>
              <a:gd name="connsiteX125" fmla="*/ 445924 w 6184980"/>
              <a:gd name="connsiteY125" fmla="*/ 3980682 h 5832012"/>
              <a:gd name="connsiteX126" fmla="*/ 431442 w 6184980"/>
              <a:gd name="connsiteY126" fmla="*/ 3998544 h 5832012"/>
              <a:gd name="connsiteX127" fmla="*/ 368200 w 6184980"/>
              <a:gd name="connsiteY127" fmla="*/ 4068544 h 5832012"/>
              <a:gd name="connsiteX128" fmla="*/ 355166 w 6184980"/>
              <a:gd name="connsiteY128" fmla="*/ 4085924 h 5832012"/>
              <a:gd name="connsiteX129" fmla="*/ 319442 w 6184980"/>
              <a:gd name="connsiteY129" fmla="*/ 4080613 h 5832012"/>
              <a:gd name="connsiteX130" fmla="*/ 307373 w 6184980"/>
              <a:gd name="connsiteY130" fmla="*/ 4052130 h 5832012"/>
              <a:gd name="connsiteX131" fmla="*/ 293373 w 6184980"/>
              <a:gd name="connsiteY131" fmla="*/ 3994682 h 5832012"/>
              <a:gd name="connsiteX132" fmla="*/ 291442 w 6184980"/>
              <a:gd name="connsiteY132" fmla="*/ 3979716 h 5832012"/>
              <a:gd name="connsiteX133" fmla="*/ 290476 w 6184980"/>
              <a:gd name="connsiteY133" fmla="*/ 3971027 h 5832012"/>
              <a:gd name="connsiteX134" fmla="*/ 301580 w 6184980"/>
              <a:gd name="connsiteY134" fmla="*/ 3815579 h 5832012"/>
              <a:gd name="connsiteX135" fmla="*/ 279855 w 6184980"/>
              <a:gd name="connsiteY135" fmla="*/ 3833923 h 5832012"/>
              <a:gd name="connsiteX136" fmla="*/ 274545 w 6184980"/>
              <a:gd name="connsiteY136" fmla="*/ 3834889 h 5832012"/>
              <a:gd name="connsiteX137" fmla="*/ 272131 w 6184980"/>
              <a:gd name="connsiteY137" fmla="*/ 3840199 h 5832012"/>
              <a:gd name="connsiteX138" fmla="*/ 266821 w 6184980"/>
              <a:gd name="connsiteY138" fmla="*/ 3891855 h 5832012"/>
              <a:gd name="connsiteX139" fmla="*/ 254269 w 6184980"/>
              <a:gd name="connsiteY139" fmla="*/ 3927096 h 5832012"/>
              <a:gd name="connsiteX140" fmla="*/ 268752 w 6184980"/>
              <a:gd name="connsiteY140" fmla="*/ 3834406 h 5832012"/>
              <a:gd name="connsiteX141" fmla="*/ 257648 w 6184980"/>
              <a:gd name="connsiteY141" fmla="*/ 3826199 h 5832012"/>
              <a:gd name="connsiteX142" fmla="*/ 226269 w 6184980"/>
              <a:gd name="connsiteY142" fmla="*/ 3827648 h 5832012"/>
              <a:gd name="connsiteX143" fmla="*/ 161580 w 6184980"/>
              <a:gd name="connsiteY143" fmla="*/ 3836820 h 5832012"/>
              <a:gd name="connsiteX144" fmla="*/ 169304 w 6184980"/>
              <a:gd name="connsiteY144" fmla="*/ 3828613 h 5832012"/>
              <a:gd name="connsiteX145" fmla="*/ 254269 w 6184980"/>
              <a:gd name="connsiteY145" fmla="*/ 3820406 h 5832012"/>
              <a:gd name="connsiteX146" fmla="*/ 255235 w 6184980"/>
              <a:gd name="connsiteY146" fmla="*/ 3817509 h 5832012"/>
              <a:gd name="connsiteX147" fmla="*/ 259096 w 6184980"/>
              <a:gd name="connsiteY147" fmla="*/ 3803510 h 5832012"/>
              <a:gd name="connsiteX148" fmla="*/ 269235 w 6184980"/>
              <a:gd name="connsiteY148" fmla="*/ 3794820 h 5832012"/>
              <a:gd name="connsiteX149" fmla="*/ 279855 w 6184980"/>
              <a:gd name="connsiteY149" fmla="*/ 3793854 h 5832012"/>
              <a:gd name="connsiteX150" fmla="*/ 284200 w 6184980"/>
              <a:gd name="connsiteY150" fmla="*/ 3785647 h 5832012"/>
              <a:gd name="connsiteX151" fmla="*/ 278407 w 6184980"/>
              <a:gd name="connsiteY151" fmla="*/ 3779854 h 5832012"/>
              <a:gd name="connsiteX152" fmla="*/ 234476 w 6184980"/>
              <a:gd name="connsiteY152" fmla="*/ 3789027 h 5832012"/>
              <a:gd name="connsiteX153" fmla="*/ 214683 w 6184980"/>
              <a:gd name="connsiteY153" fmla="*/ 3792889 h 5832012"/>
              <a:gd name="connsiteX154" fmla="*/ 143717 w 6184980"/>
              <a:gd name="connsiteY154" fmla="*/ 3793854 h 5832012"/>
              <a:gd name="connsiteX155" fmla="*/ 100752 w 6184980"/>
              <a:gd name="connsiteY155" fmla="*/ 3787096 h 5832012"/>
              <a:gd name="connsiteX156" fmla="*/ 42337 w 6184980"/>
              <a:gd name="connsiteY156" fmla="*/ 3774062 h 5832012"/>
              <a:gd name="connsiteX157" fmla="*/ 17717 w 6184980"/>
              <a:gd name="connsiteY157" fmla="*/ 3764406 h 5832012"/>
              <a:gd name="connsiteX158" fmla="*/ 12407 w 6184980"/>
              <a:gd name="connsiteY158" fmla="*/ 3759096 h 5832012"/>
              <a:gd name="connsiteX159" fmla="*/ 1303 w 6184980"/>
              <a:gd name="connsiteY159" fmla="*/ 3747509 h 5832012"/>
              <a:gd name="connsiteX160" fmla="*/ 16752 w 6184980"/>
              <a:gd name="connsiteY160" fmla="*/ 3721923 h 5832012"/>
              <a:gd name="connsiteX161" fmla="*/ 62614 w 6184980"/>
              <a:gd name="connsiteY161" fmla="*/ 3685233 h 5832012"/>
              <a:gd name="connsiteX162" fmla="*/ 73234 w 6184980"/>
              <a:gd name="connsiteY162" fmla="*/ 3675096 h 5832012"/>
              <a:gd name="connsiteX163" fmla="*/ 79510 w 6184980"/>
              <a:gd name="connsiteY163" fmla="*/ 3670268 h 5832012"/>
              <a:gd name="connsiteX164" fmla="*/ 123442 w 6184980"/>
              <a:gd name="connsiteY164" fmla="*/ 3631647 h 5832012"/>
              <a:gd name="connsiteX165" fmla="*/ 141303 w 6184980"/>
              <a:gd name="connsiteY165" fmla="*/ 3618613 h 5832012"/>
              <a:gd name="connsiteX166" fmla="*/ 168821 w 6184980"/>
              <a:gd name="connsiteY166" fmla="*/ 3610889 h 5832012"/>
              <a:gd name="connsiteX167" fmla="*/ 194890 w 6184980"/>
              <a:gd name="connsiteY167" fmla="*/ 3610889 h 5832012"/>
              <a:gd name="connsiteX168" fmla="*/ 210338 w 6184980"/>
              <a:gd name="connsiteY168" fmla="*/ 3595441 h 5832012"/>
              <a:gd name="connsiteX169" fmla="*/ 213234 w 6184980"/>
              <a:gd name="connsiteY169" fmla="*/ 3568406 h 5832012"/>
              <a:gd name="connsiteX170" fmla="*/ 220476 w 6184980"/>
              <a:gd name="connsiteY170" fmla="*/ 3550061 h 5832012"/>
              <a:gd name="connsiteX171" fmla="*/ 231097 w 6184980"/>
              <a:gd name="connsiteY171" fmla="*/ 3544751 h 5832012"/>
              <a:gd name="connsiteX172" fmla="*/ 243165 w 6184980"/>
              <a:gd name="connsiteY172" fmla="*/ 3541854 h 5832012"/>
              <a:gd name="connsiteX173" fmla="*/ 246545 w 6184980"/>
              <a:gd name="connsiteY173" fmla="*/ 3540406 h 5832012"/>
              <a:gd name="connsiteX174" fmla="*/ 264407 w 6184980"/>
              <a:gd name="connsiteY174" fmla="*/ 3534613 h 5832012"/>
              <a:gd name="connsiteX175" fmla="*/ 267303 w 6184980"/>
              <a:gd name="connsiteY175" fmla="*/ 3532199 h 5832012"/>
              <a:gd name="connsiteX176" fmla="*/ 294821 w 6184980"/>
              <a:gd name="connsiteY176" fmla="*/ 3526889 h 5832012"/>
              <a:gd name="connsiteX177" fmla="*/ 319924 w 6184980"/>
              <a:gd name="connsiteY177" fmla="*/ 3513371 h 5832012"/>
              <a:gd name="connsiteX178" fmla="*/ 336338 w 6184980"/>
              <a:gd name="connsiteY178" fmla="*/ 3493579 h 5832012"/>
              <a:gd name="connsiteX179" fmla="*/ 344787 w 6184980"/>
              <a:gd name="connsiteY179" fmla="*/ 3486156 h 5832012"/>
              <a:gd name="connsiteX180" fmla="*/ 868876 w 6184980"/>
              <a:gd name="connsiteY180" fmla="*/ 3142884 h 5832012"/>
              <a:gd name="connsiteX181" fmla="*/ 895455 w 6184980"/>
              <a:gd name="connsiteY181" fmla="*/ 3143647 h 5832012"/>
              <a:gd name="connsiteX182" fmla="*/ 943113 w 6184980"/>
              <a:gd name="connsiteY182" fmla="*/ 3175419 h 5832012"/>
              <a:gd name="connsiteX183" fmla="*/ 970609 w 6184980"/>
              <a:gd name="connsiteY183" fmla="*/ 3218801 h 5832012"/>
              <a:gd name="connsiteX184" fmla="*/ 993826 w 6184980"/>
              <a:gd name="connsiteY184" fmla="*/ 3158923 h 5832012"/>
              <a:gd name="connsiteX185" fmla="*/ 1034764 w 6184980"/>
              <a:gd name="connsiteY185" fmla="*/ 3154646 h 5832012"/>
              <a:gd name="connsiteX186" fmla="*/ 1071424 w 6184980"/>
              <a:gd name="connsiteY186" fmla="*/ 3207192 h 5832012"/>
              <a:gd name="connsiteX187" fmla="*/ 1034153 w 6184980"/>
              <a:gd name="connsiteY187" fmla="*/ 3261572 h 5832012"/>
              <a:gd name="connsiteX188" fmla="*/ 1018878 w 6184980"/>
              <a:gd name="connsiteY188" fmla="*/ 3267070 h 5832012"/>
              <a:gd name="connsiteX189" fmla="*/ 1100142 w 6184980"/>
              <a:gd name="connsiteY189" fmla="*/ 3347723 h 5832012"/>
              <a:gd name="connsiteX190" fmla="*/ 1033541 w 6184980"/>
              <a:gd name="connsiteY190" fmla="*/ 3368497 h 5832012"/>
              <a:gd name="connsiteX191" fmla="*/ 997492 w 6184980"/>
              <a:gd name="connsiteY191" fmla="*/ 3325116 h 5832012"/>
              <a:gd name="connsiteX192" fmla="*/ 995659 w 6184980"/>
              <a:gd name="connsiteY192" fmla="*/ 3403324 h 5832012"/>
              <a:gd name="connsiteX193" fmla="*/ 936392 w 6184980"/>
              <a:gd name="connsiteY193" fmla="*/ 3451594 h 5832012"/>
              <a:gd name="connsiteX194" fmla="*/ 915007 w 6184980"/>
              <a:gd name="connsiteY194" fmla="*/ 3438152 h 5832012"/>
              <a:gd name="connsiteX195" fmla="*/ 899121 w 6184980"/>
              <a:gd name="connsiteY195" fmla="*/ 3384383 h 5832012"/>
              <a:gd name="connsiteX196" fmla="*/ 905231 w 6184980"/>
              <a:gd name="connsiteY196" fmla="*/ 3361166 h 5832012"/>
              <a:gd name="connsiteX197" fmla="*/ 937614 w 6184980"/>
              <a:gd name="connsiteY197" fmla="*/ 3315340 h 5832012"/>
              <a:gd name="connsiteX198" fmla="*/ 943113 w 6184980"/>
              <a:gd name="connsiteY198" fmla="*/ 3308008 h 5832012"/>
              <a:gd name="connsiteX199" fmla="*/ 937614 w 6184980"/>
              <a:gd name="connsiteY199" fmla="*/ 3309841 h 5832012"/>
              <a:gd name="connsiteX200" fmla="*/ 927227 w 6184980"/>
              <a:gd name="connsiteY200" fmla="*/ 3315951 h 5832012"/>
              <a:gd name="connsiteX201" fmla="*/ 830077 w 6184980"/>
              <a:gd name="connsiteY201" fmla="*/ 3352000 h 5832012"/>
              <a:gd name="connsiteX202" fmla="*/ 783641 w 6184980"/>
              <a:gd name="connsiteY202" fmla="*/ 3315340 h 5832012"/>
              <a:gd name="connsiteX203" fmla="*/ 818468 w 6184980"/>
              <a:gd name="connsiteY203" fmla="*/ 3265237 h 5832012"/>
              <a:gd name="connsiteX204" fmla="*/ 902175 w 6184980"/>
              <a:gd name="connsiteY204" fmla="*/ 3256683 h 5832012"/>
              <a:gd name="connsiteX205" fmla="*/ 927227 w 6184980"/>
              <a:gd name="connsiteY205" fmla="*/ 3259739 h 5832012"/>
              <a:gd name="connsiteX206" fmla="*/ 865516 w 6184980"/>
              <a:gd name="connsiteY206" fmla="*/ 3224911 h 5832012"/>
              <a:gd name="connsiteX207" fmla="*/ 856350 w 6184980"/>
              <a:gd name="connsiteY207" fmla="*/ 3216968 h 5832012"/>
              <a:gd name="connsiteX208" fmla="*/ 849630 w 6184980"/>
              <a:gd name="connsiteY208" fmla="*/ 3210247 h 5832012"/>
              <a:gd name="connsiteX209" fmla="*/ 842297 w 6184980"/>
              <a:gd name="connsiteY209" fmla="*/ 3199249 h 5832012"/>
              <a:gd name="connsiteX210" fmla="*/ 845963 w 6184980"/>
              <a:gd name="connsiteY210" fmla="*/ 3155867 h 5832012"/>
              <a:gd name="connsiteX211" fmla="*/ 868876 w 6184980"/>
              <a:gd name="connsiteY211" fmla="*/ 3142884 h 5832012"/>
              <a:gd name="connsiteX212" fmla="*/ 589305 w 6184980"/>
              <a:gd name="connsiteY212" fmla="*/ 3109380 h 5832012"/>
              <a:gd name="connsiteX213" fmla="*/ 600303 w 6184980"/>
              <a:gd name="connsiteY213" fmla="*/ 3128322 h 5832012"/>
              <a:gd name="connsiteX214" fmla="*/ 602747 w 6184980"/>
              <a:gd name="connsiteY214" fmla="*/ 3131988 h 5832012"/>
              <a:gd name="connsiteX215" fmla="*/ 607024 w 6184980"/>
              <a:gd name="connsiteY215" fmla="*/ 3158261 h 5832012"/>
              <a:gd name="connsiteX216" fmla="*/ 605802 w 6184980"/>
              <a:gd name="connsiteY216" fmla="*/ 3174758 h 5832012"/>
              <a:gd name="connsiteX217" fmla="*/ 603358 w 6184980"/>
              <a:gd name="connsiteY217" fmla="*/ 3192477 h 5832012"/>
              <a:gd name="connsiteX218" fmla="*/ 593582 w 6184980"/>
              <a:gd name="connsiteY218" fmla="*/ 3217528 h 5832012"/>
              <a:gd name="connsiteX219" fmla="*/ 570364 w 6184980"/>
              <a:gd name="connsiteY219" fmla="*/ 3230359 h 5832012"/>
              <a:gd name="connsiteX220" fmla="*/ 523927 w 6184980"/>
              <a:gd name="connsiteY220" fmla="*/ 3244412 h 5832012"/>
              <a:gd name="connsiteX221" fmla="*/ 495821 w 6184980"/>
              <a:gd name="connsiteY221" fmla="*/ 3237081 h 5832012"/>
              <a:gd name="connsiteX222" fmla="*/ 492155 w 6184980"/>
              <a:gd name="connsiteY222" fmla="*/ 3231581 h 5832012"/>
              <a:gd name="connsiteX223" fmla="*/ 482990 w 6184980"/>
              <a:gd name="connsiteY223" fmla="*/ 3225471 h 5832012"/>
              <a:gd name="connsiteX224" fmla="*/ 468937 w 6184980"/>
              <a:gd name="connsiteY224" fmla="*/ 3196143 h 5832012"/>
              <a:gd name="connsiteX225" fmla="*/ 472603 w 6184980"/>
              <a:gd name="connsiteY225" fmla="*/ 3169870 h 5832012"/>
              <a:gd name="connsiteX226" fmla="*/ 477491 w 6184980"/>
              <a:gd name="connsiteY226" fmla="*/ 3153372 h 5832012"/>
              <a:gd name="connsiteX227" fmla="*/ 503764 w 6184980"/>
              <a:gd name="connsiteY227" fmla="*/ 3119767 h 5832012"/>
              <a:gd name="connsiteX228" fmla="*/ 534925 w 6184980"/>
              <a:gd name="connsiteY228" fmla="*/ 3111824 h 5832012"/>
              <a:gd name="connsiteX229" fmla="*/ 574030 w 6184980"/>
              <a:gd name="connsiteY229" fmla="*/ 3114268 h 5832012"/>
              <a:gd name="connsiteX230" fmla="*/ 589305 w 6184980"/>
              <a:gd name="connsiteY230" fmla="*/ 3109380 h 5832012"/>
              <a:gd name="connsiteX231" fmla="*/ 316129 w 6184980"/>
              <a:gd name="connsiteY231" fmla="*/ 2433796 h 5832012"/>
              <a:gd name="connsiteX232" fmla="*/ 331184 w 6184980"/>
              <a:gd name="connsiteY232" fmla="*/ 2438878 h 5832012"/>
              <a:gd name="connsiteX233" fmla="*/ 398299 w 6184980"/>
              <a:gd name="connsiteY233" fmla="*/ 2454899 h 5832012"/>
              <a:gd name="connsiteX234" fmla="*/ 414428 w 6184980"/>
              <a:gd name="connsiteY234" fmla="*/ 2459673 h 5832012"/>
              <a:gd name="connsiteX235" fmla="*/ 422410 w 6184980"/>
              <a:gd name="connsiteY235" fmla="*/ 2463187 h 5832012"/>
              <a:gd name="connsiteX236" fmla="*/ 426337 w 6184980"/>
              <a:gd name="connsiteY236" fmla="*/ 2463917 h 5832012"/>
              <a:gd name="connsiteX237" fmla="*/ 434101 w 6184980"/>
              <a:gd name="connsiteY237" fmla="*/ 2465867 h 5832012"/>
              <a:gd name="connsiteX238" fmla="*/ 446137 w 6184980"/>
              <a:gd name="connsiteY238" fmla="*/ 2472165 h 5832012"/>
              <a:gd name="connsiteX239" fmla="*/ 463366 w 6184980"/>
              <a:gd name="connsiteY239" fmla="*/ 2492888 h 5832012"/>
              <a:gd name="connsiteX240" fmla="*/ 471726 w 6184980"/>
              <a:gd name="connsiteY240" fmla="*/ 2502568 h 5832012"/>
              <a:gd name="connsiteX241" fmla="*/ 482132 w 6184980"/>
              <a:gd name="connsiteY241" fmla="*/ 2497136 h 5832012"/>
              <a:gd name="connsiteX242" fmla="*/ 521490 w 6184980"/>
              <a:gd name="connsiteY242" fmla="*/ 2488955 h 5832012"/>
              <a:gd name="connsiteX243" fmla="*/ 527308 w 6184980"/>
              <a:gd name="connsiteY243" fmla="*/ 2491814 h 5832012"/>
              <a:gd name="connsiteX244" fmla="*/ 546939 w 6184980"/>
              <a:gd name="connsiteY244" fmla="*/ 2509173 h 5832012"/>
              <a:gd name="connsiteX245" fmla="*/ 570281 w 6184980"/>
              <a:gd name="connsiteY245" fmla="*/ 2525698 h 5832012"/>
              <a:gd name="connsiteX246" fmla="*/ 591975 w 6184980"/>
              <a:gd name="connsiteY246" fmla="*/ 2529220 h 5832012"/>
              <a:gd name="connsiteX247" fmla="*/ 604958 w 6184980"/>
              <a:gd name="connsiteY247" fmla="*/ 2533155 h 5832012"/>
              <a:gd name="connsiteX248" fmla="*/ 605098 w 6184980"/>
              <a:gd name="connsiteY248" fmla="*/ 2543339 h 5832012"/>
              <a:gd name="connsiteX249" fmla="*/ 576528 w 6184980"/>
              <a:gd name="connsiteY249" fmla="*/ 2609647 h 5832012"/>
              <a:gd name="connsiteX250" fmla="*/ 563865 w 6184980"/>
              <a:gd name="connsiteY250" fmla="*/ 2621771 h 5832012"/>
              <a:gd name="connsiteX251" fmla="*/ 548020 w 6184980"/>
              <a:gd name="connsiteY251" fmla="*/ 2630509 h 5832012"/>
              <a:gd name="connsiteX252" fmla="*/ 510878 w 6184980"/>
              <a:gd name="connsiteY252" fmla="*/ 2643165 h 5832012"/>
              <a:gd name="connsiteX253" fmla="*/ 499985 w 6184980"/>
              <a:gd name="connsiteY253" fmla="*/ 2641650 h 5832012"/>
              <a:gd name="connsiteX254" fmla="*/ 497566 w 6184980"/>
              <a:gd name="connsiteY254" fmla="*/ 2643740 h 5832012"/>
              <a:gd name="connsiteX255" fmla="*/ 500820 w 6184980"/>
              <a:gd name="connsiteY255" fmla="*/ 2645361 h 5832012"/>
              <a:gd name="connsiteX256" fmla="*/ 507311 w 6184980"/>
              <a:gd name="connsiteY256" fmla="*/ 2647328 h 5832012"/>
              <a:gd name="connsiteX257" fmla="*/ 497632 w 6184980"/>
              <a:gd name="connsiteY257" fmla="*/ 2655688 h 5832012"/>
              <a:gd name="connsiteX258" fmla="*/ 496758 w 6184980"/>
              <a:gd name="connsiteY258" fmla="*/ 2656288 h 5832012"/>
              <a:gd name="connsiteX259" fmla="*/ 497467 w 6184980"/>
              <a:gd name="connsiteY259" fmla="*/ 2657943 h 5832012"/>
              <a:gd name="connsiteX260" fmla="*/ 528208 w 6184980"/>
              <a:gd name="connsiteY260" fmla="*/ 2678382 h 5832012"/>
              <a:gd name="connsiteX261" fmla="*/ 556197 w 6184980"/>
              <a:gd name="connsiteY261" fmla="*/ 2712277 h 5832012"/>
              <a:gd name="connsiteX262" fmla="*/ 559212 w 6184980"/>
              <a:gd name="connsiteY262" fmla="*/ 2717917 h 5832012"/>
              <a:gd name="connsiteX263" fmla="*/ 568336 w 6184980"/>
              <a:gd name="connsiteY263" fmla="*/ 2761768 h 5832012"/>
              <a:gd name="connsiteX264" fmla="*/ 568280 w 6184980"/>
              <a:gd name="connsiteY264" fmla="*/ 2764805 h 5832012"/>
              <a:gd name="connsiteX265" fmla="*/ 564509 w 6184980"/>
              <a:gd name="connsiteY265" fmla="*/ 2775532 h 5832012"/>
              <a:gd name="connsiteX266" fmla="*/ 562595 w 6184980"/>
              <a:gd name="connsiteY266" fmla="*/ 2785843 h 5832012"/>
              <a:gd name="connsiteX267" fmla="*/ 562299 w 6184980"/>
              <a:gd name="connsiteY267" fmla="*/ 2792898 h 5832012"/>
              <a:gd name="connsiteX268" fmla="*/ 550039 w 6184980"/>
              <a:gd name="connsiteY268" fmla="*/ 2798748 h 5832012"/>
              <a:gd name="connsiteX269" fmla="*/ 531947 w 6184980"/>
              <a:gd name="connsiteY269" fmla="*/ 2793610 h 5832012"/>
              <a:gd name="connsiteX270" fmla="*/ 511214 w 6184980"/>
              <a:gd name="connsiteY270" fmla="*/ 2795853 h 5832012"/>
              <a:gd name="connsiteX271" fmla="*/ 492424 w 6184980"/>
              <a:gd name="connsiteY271" fmla="*/ 2804046 h 5832012"/>
              <a:gd name="connsiteX272" fmla="*/ 489678 w 6184980"/>
              <a:gd name="connsiteY272" fmla="*/ 2803789 h 5832012"/>
              <a:gd name="connsiteX273" fmla="*/ 476509 w 6184980"/>
              <a:gd name="connsiteY273" fmla="*/ 2807692 h 5832012"/>
              <a:gd name="connsiteX274" fmla="*/ 473872 w 6184980"/>
              <a:gd name="connsiteY274" fmla="*/ 2808218 h 5832012"/>
              <a:gd name="connsiteX275" fmla="*/ 465396 w 6184980"/>
              <a:gd name="connsiteY275" fmla="*/ 2811469 h 5832012"/>
              <a:gd name="connsiteX276" fmla="*/ 456793 w 6184980"/>
              <a:gd name="connsiteY276" fmla="*/ 2812664 h 5832012"/>
              <a:gd name="connsiteX277" fmla="*/ 444831 w 6184980"/>
              <a:gd name="connsiteY277" fmla="*/ 2804602 h 5832012"/>
              <a:gd name="connsiteX278" fmla="*/ 431891 w 6184980"/>
              <a:gd name="connsiteY278" fmla="*/ 2789500 h 5832012"/>
              <a:gd name="connsiteX279" fmla="*/ 416180 w 6184980"/>
              <a:gd name="connsiteY279" fmla="*/ 2786582 h 5832012"/>
              <a:gd name="connsiteX280" fmla="*/ 400462 w 6184980"/>
              <a:gd name="connsiteY280" fmla="*/ 2797376 h 5832012"/>
              <a:gd name="connsiteX281" fmla="*/ 380672 w 6184980"/>
              <a:gd name="connsiteY281" fmla="*/ 2804113 h 5832012"/>
              <a:gd name="connsiteX282" fmla="*/ 364505 w 6184980"/>
              <a:gd name="connsiteY282" fmla="*/ 2803649 h 5832012"/>
              <a:gd name="connsiteX283" fmla="*/ 322025 w 6184980"/>
              <a:gd name="connsiteY283" fmla="*/ 2798552 h 5832012"/>
              <a:gd name="connsiteX284" fmla="*/ 316243 w 6184980"/>
              <a:gd name="connsiteY284" fmla="*/ 2798240 h 5832012"/>
              <a:gd name="connsiteX285" fmla="*/ 305641 w 6184980"/>
              <a:gd name="connsiteY285" fmla="*/ 2796525 h 5832012"/>
              <a:gd name="connsiteX286" fmla="*/ 262797 w 6184980"/>
              <a:gd name="connsiteY286" fmla="*/ 2793392 h 5832012"/>
              <a:gd name="connsiteX287" fmla="*/ 242888 w 6184980"/>
              <a:gd name="connsiteY287" fmla="*/ 2784362 h 5832012"/>
              <a:gd name="connsiteX288" fmla="*/ 244786 w 6184980"/>
              <a:gd name="connsiteY288" fmla="*/ 2772778 h 5832012"/>
              <a:gd name="connsiteX289" fmla="*/ 245789 w 6184980"/>
              <a:gd name="connsiteY289" fmla="*/ 2767378 h 5832012"/>
              <a:gd name="connsiteX290" fmla="*/ 256636 w 6184980"/>
              <a:gd name="connsiteY290" fmla="*/ 2751362 h 5832012"/>
              <a:gd name="connsiteX291" fmla="*/ 286460 w 6184980"/>
              <a:gd name="connsiteY291" fmla="*/ 2719316 h 5832012"/>
              <a:gd name="connsiteX292" fmla="*/ 309568 w 6184980"/>
              <a:gd name="connsiteY292" fmla="*/ 2697451 h 5832012"/>
              <a:gd name="connsiteX293" fmla="*/ 352756 w 6184980"/>
              <a:gd name="connsiteY293" fmla="*/ 2668649 h 5832012"/>
              <a:gd name="connsiteX294" fmla="*/ 366290 w 6184980"/>
              <a:gd name="connsiteY294" fmla="*/ 2662783 h 5832012"/>
              <a:gd name="connsiteX295" fmla="*/ 396576 w 6184980"/>
              <a:gd name="connsiteY295" fmla="*/ 2650124 h 5832012"/>
              <a:gd name="connsiteX296" fmla="*/ 397671 w 6184980"/>
              <a:gd name="connsiteY296" fmla="*/ 2644232 h 5832012"/>
              <a:gd name="connsiteX297" fmla="*/ 391653 w 6184980"/>
              <a:gd name="connsiteY297" fmla="*/ 2641083 h 5832012"/>
              <a:gd name="connsiteX298" fmla="*/ 384849 w 6184980"/>
              <a:gd name="connsiteY298" fmla="*/ 2644898 h 5832012"/>
              <a:gd name="connsiteX299" fmla="*/ 375138 w 6184980"/>
              <a:gd name="connsiteY299" fmla="*/ 2643856 h 5832012"/>
              <a:gd name="connsiteX300" fmla="*/ 367013 w 6184980"/>
              <a:gd name="connsiteY300" fmla="*/ 2637014 h 5832012"/>
              <a:gd name="connsiteX301" fmla="*/ 365232 w 6184980"/>
              <a:gd name="connsiteY301" fmla="*/ 2635667 h 5832012"/>
              <a:gd name="connsiteX302" fmla="*/ 310604 w 6184980"/>
              <a:gd name="connsiteY302" fmla="*/ 2665899 h 5832012"/>
              <a:gd name="connsiteX303" fmla="*/ 302548 w 6184980"/>
              <a:gd name="connsiteY303" fmla="*/ 2664149 h 5832012"/>
              <a:gd name="connsiteX304" fmla="*/ 345351 w 6184980"/>
              <a:gd name="connsiteY304" fmla="*/ 2642894 h 5832012"/>
              <a:gd name="connsiteX305" fmla="*/ 364870 w 6184980"/>
              <a:gd name="connsiteY305" fmla="*/ 2630775 h 5832012"/>
              <a:gd name="connsiteX306" fmla="*/ 368167 w 6184980"/>
              <a:gd name="connsiteY306" fmla="*/ 2621229 h 5832012"/>
              <a:gd name="connsiteX307" fmla="*/ 321056 w 6184980"/>
              <a:gd name="connsiteY307" fmla="*/ 2571338 h 5832012"/>
              <a:gd name="connsiteX308" fmla="*/ 343216 w 6184980"/>
              <a:gd name="connsiteY308" fmla="*/ 2587390 h 5832012"/>
              <a:gd name="connsiteX309" fmla="*/ 367806 w 6184980"/>
              <a:gd name="connsiteY309" fmla="*/ 2616337 h 5832012"/>
              <a:gd name="connsiteX310" fmla="*/ 371461 w 6184980"/>
              <a:gd name="connsiteY310" fmla="*/ 2618539 h 5832012"/>
              <a:gd name="connsiteX311" fmla="*/ 375062 w 6184980"/>
              <a:gd name="connsiteY311" fmla="*/ 2616923 h 5832012"/>
              <a:gd name="connsiteX312" fmla="*/ 395756 w 6184980"/>
              <a:gd name="connsiteY312" fmla="*/ 2618989 h 5832012"/>
              <a:gd name="connsiteX313" fmla="*/ 324698 w 6184980"/>
              <a:gd name="connsiteY313" fmla="*/ 2529859 h 5832012"/>
              <a:gd name="connsiteX314" fmla="*/ 321682 w 6184980"/>
              <a:gd name="connsiteY314" fmla="*/ 2524219 h 5832012"/>
              <a:gd name="connsiteX315" fmla="*/ 316650 w 6184980"/>
              <a:gd name="connsiteY315" fmla="*/ 2514396 h 5832012"/>
              <a:gd name="connsiteX316" fmla="*/ 301304 w 6184980"/>
              <a:gd name="connsiteY316" fmla="*/ 2473961 h 5832012"/>
              <a:gd name="connsiteX317" fmla="*/ 296788 w 6184980"/>
              <a:gd name="connsiteY317" fmla="*/ 2451790 h 5832012"/>
              <a:gd name="connsiteX318" fmla="*/ 316129 w 6184980"/>
              <a:gd name="connsiteY318" fmla="*/ 2433796 h 5832012"/>
              <a:gd name="connsiteX319" fmla="*/ 826118 w 6184980"/>
              <a:gd name="connsiteY319" fmla="*/ 2184513 h 5832012"/>
              <a:gd name="connsiteX320" fmla="*/ 843727 w 6184980"/>
              <a:gd name="connsiteY320" fmla="*/ 2185019 h 5832012"/>
              <a:gd name="connsiteX321" fmla="*/ 875302 w 6184980"/>
              <a:gd name="connsiteY321" fmla="*/ 2206068 h 5832012"/>
              <a:gd name="connsiteX322" fmla="*/ 893518 w 6184980"/>
              <a:gd name="connsiteY322" fmla="*/ 2234809 h 5832012"/>
              <a:gd name="connsiteX323" fmla="*/ 908900 w 6184980"/>
              <a:gd name="connsiteY323" fmla="*/ 2195139 h 5832012"/>
              <a:gd name="connsiteX324" fmla="*/ 936022 w 6184980"/>
              <a:gd name="connsiteY324" fmla="*/ 2192306 h 5832012"/>
              <a:gd name="connsiteX325" fmla="*/ 960311 w 6184980"/>
              <a:gd name="connsiteY325" fmla="*/ 2227118 h 5832012"/>
              <a:gd name="connsiteX326" fmla="*/ 935617 w 6184980"/>
              <a:gd name="connsiteY326" fmla="*/ 2263146 h 5832012"/>
              <a:gd name="connsiteX327" fmla="*/ 925498 w 6184980"/>
              <a:gd name="connsiteY327" fmla="*/ 2266789 h 5832012"/>
              <a:gd name="connsiteX328" fmla="*/ 979336 w 6184980"/>
              <a:gd name="connsiteY328" fmla="*/ 2320223 h 5832012"/>
              <a:gd name="connsiteX329" fmla="*/ 935212 w 6184980"/>
              <a:gd name="connsiteY329" fmla="*/ 2333986 h 5832012"/>
              <a:gd name="connsiteX330" fmla="*/ 911329 w 6184980"/>
              <a:gd name="connsiteY330" fmla="*/ 2305245 h 5832012"/>
              <a:gd name="connsiteX331" fmla="*/ 910115 w 6184980"/>
              <a:gd name="connsiteY331" fmla="*/ 2357060 h 5832012"/>
              <a:gd name="connsiteX332" fmla="*/ 870849 w 6184980"/>
              <a:gd name="connsiteY332" fmla="*/ 2389039 h 5832012"/>
              <a:gd name="connsiteX333" fmla="*/ 856681 w 6184980"/>
              <a:gd name="connsiteY333" fmla="*/ 2380133 h 5832012"/>
              <a:gd name="connsiteX334" fmla="*/ 846156 w 6184980"/>
              <a:gd name="connsiteY334" fmla="*/ 2344511 h 5832012"/>
              <a:gd name="connsiteX335" fmla="*/ 850204 w 6184980"/>
              <a:gd name="connsiteY335" fmla="*/ 2329129 h 5832012"/>
              <a:gd name="connsiteX336" fmla="*/ 871659 w 6184980"/>
              <a:gd name="connsiteY336" fmla="*/ 2298768 h 5832012"/>
              <a:gd name="connsiteX337" fmla="*/ 875302 w 6184980"/>
              <a:gd name="connsiteY337" fmla="*/ 2293911 h 5832012"/>
              <a:gd name="connsiteX338" fmla="*/ 871659 w 6184980"/>
              <a:gd name="connsiteY338" fmla="*/ 2295125 h 5832012"/>
              <a:gd name="connsiteX339" fmla="*/ 864777 w 6184980"/>
              <a:gd name="connsiteY339" fmla="*/ 2299173 h 5832012"/>
              <a:gd name="connsiteX340" fmla="*/ 800413 w 6184980"/>
              <a:gd name="connsiteY340" fmla="*/ 2323057 h 5832012"/>
              <a:gd name="connsiteX341" fmla="*/ 769648 w 6184980"/>
              <a:gd name="connsiteY341" fmla="*/ 2298768 h 5832012"/>
              <a:gd name="connsiteX342" fmla="*/ 792722 w 6184980"/>
              <a:gd name="connsiteY342" fmla="*/ 2265575 h 5832012"/>
              <a:gd name="connsiteX343" fmla="*/ 848180 w 6184980"/>
              <a:gd name="connsiteY343" fmla="*/ 2259908 h 5832012"/>
              <a:gd name="connsiteX344" fmla="*/ 864777 w 6184980"/>
              <a:gd name="connsiteY344" fmla="*/ 2261932 h 5832012"/>
              <a:gd name="connsiteX345" fmla="*/ 823892 w 6184980"/>
              <a:gd name="connsiteY345" fmla="*/ 2238858 h 5832012"/>
              <a:gd name="connsiteX346" fmla="*/ 817820 w 6184980"/>
              <a:gd name="connsiteY346" fmla="*/ 2233595 h 5832012"/>
              <a:gd name="connsiteX347" fmla="*/ 813367 w 6184980"/>
              <a:gd name="connsiteY347" fmla="*/ 2229142 h 5832012"/>
              <a:gd name="connsiteX348" fmla="*/ 808509 w 6184980"/>
              <a:gd name="connsiteY348" fmla="*/ 2221856 h 5832012"/>
              <a:gd name="connsiteX349" fmla="*/ 810938 w 6184980"/>
              <a:gd name="connsiteY349" fmla="*/ 2193115 h 5832012"/>
              <a:gd name="connsiteX350" fmla="*/ 826118 w 6184980"/>
              <a:gd name="connsiteY350" fmla="*/ 2184513 h 5832012"/>
              <a:gd name="connsiteX351" fmla="*/ 1898757 w 6184980"/>
              <a:gd name="connsiteY351" fmla="*/ 2097951 h 5832012"/>
              <a:gd name="connsiteX352" fmla="*/ 1881438 w 6184980"/>
              <a:gd name="connsiteY352" fmla="*/ 2100695 h 5832012"/>
              <a:gd name="connsiteX353" fmla="*/ 1823557 w 6184980"/>
              <a:gd name="connsiteY353" fmla="*/ 2112066 h 5832012"/>
              <a:gd name="connsiteX354" fmla="*/ 1853877 w 6184980"/>
              <a:gd name="connsiteY354" fmla="*/ 2117142 h 5832012"/>
              <a:gd name="connsiteX355" fmla="*/ 1895697 w 6184980"/>
              <a:gd name="connsiteY355" fmla="*/ 2103053 h 5832012"/>
              <a:gd name="connsiteX356" fmla="*/ 605954 w 6184980"/>
              <a:gd name="connsiteY356" fmla="*/ 1643007 h 5832012"/>
              <a:gd name="connsiteX357" fmla="*/ 618479 w 6184980"/>
              <a:gd name="connsiteY357" fmla="*/ 1643695 h 5832012"/>
              <a:gd name="connsiteX358" fmla="*/ 653307 w 6184980"/>
              <a:gd name="connsiteY358" fmla="*/ 1649805 h 5832012"/>
              <a:gd name="connsiteX359" fmla="*/ 661250 w 6184980"/>
              <a:gd name="connsiteY359" fmla="*/ 1656526 h 5832012"/>
              <a:gd name="connsiteX360" fmla="*/ 669193 w 6184980"/>
              <a:gd name="connsiteY360" fmla="*/ 1679133 h 5832012"/>
              <a:gd name="connsiteX361" fmla="*/ 622756 w 6184980"/>
              <a:gd name="connsiteY361" fmla="*/ 1743289 h 5832012"/>
              <a:gd name="connsiteX362" fmla="*/ 564100 w 6184980"/>
              <a:gd name="connsiteY362" fmla="*/ 1736568 h 5832012"/>
              <a:gd name="connsiteX363" fmla="*/ 543937 w 6184980"/>
              <a:gd name="connsiteY363" fmla="*/ 1733513 h 5832012"/>
              <a:gd name="connsiteX364" fmla="*/ 550658 w 6184980"/>
              <a:gd name="connsiteY364" fmla="*/ 1718237 h 5832012"/>
              <a:gd name="connsiteX365" fmla="*/ 538438 w 6184980"/>
              <a:gd name="connsiteY365" fmla="*/ 1714571 h 5832012"/>
              <a:gd name="connsiteX366" fmla="*/ 554324 w 6184980"/>
              <a:gd name="connsiteY366" fmla="*/ 1674856 h 5832012"/>
              <a:gd name="connsiteX367" fmla="*/ 570821 w 6184980"/>
              <a:gd name="connsiteY367" fmla="*/ 1652860 h 5832012"/>
              <a:gd name="connsiteX368" fmla="*/ 576931 w 6184980"/>
              <a:gd name="connsiteY368" fmla="*/ 1655915 h 5832012"/>
              <a:gd name="connsiteX369" fmla="*/ 595261 w 6184980"/>
              <a:gd name="connsiteY369" fmla="*/ 1649194 h 5832012"/>
              <a:gd name="connsiteX370" fmla="*/ 605954 w 6184980"/>
              <a:gd name="connsiteY370" fmla="*/ 1643007 h 5832012"/>
              <a:gd name="connsiteX371" fmla="*/ 1001460 w 6184980"/>
              <a:gd name="connsiteY371" fmla="*/ 1559429 h 5832012"/>
              <a:gd name="connsiteX372" fmla="*/ 1013274 w 6184980"/>
              <a:gd name="connsiteY372" fmla="*/ 1572521 h 5832012"/>
              <a:gd name="connsiteX373" fmla="*/ 1014203 w 6184980"/>
              <a:gd name="connsiteY373" fmla="*/ 1599479 h 5832012"/>
              <a:gd name="connsiteX374" fmla="*/ 1011724 w 6184980"/>
              <a:gd name="connsiteY374" fmla="*/ 1611564 h 5832012"/>
              <a:gd name="connsiteX375" fmla="*/ 1010795 w 6184980"/>
              <a:gd name="connsiteY375" fmla="*/ 1617761 h 5832012"/>
              <a:gd name="connsiteX376" fmla="*/ 1015443 w 6184980"/>
              <a:gd name="connsiteY376" fmla="*/ 1613422 h 5832012"/>
              <a:gd name="connsiteX377" fmla="*/ 1018851 w 6184980"/>
              <a:gd name="connsiteY377" fmla="*/ 1609704 h 5832012"/>
              <a:gd name="connsiteX378" fmla="*/ 1022570 w 6184980"/>
              <a:gd name="connsiteY378" fmla="*/ 1604437 h 5832012"/>
              <a:gd name="connsiteX379" fmla="*/ 1029387 w 6184980"/>
              <a:gd name="connsiteY379" fmla="*/ 1597000 h 5832012"/>
              <a:gd name="connsiteX380" fmla="*/ 1072458 w 6184980"/>
              <a:gd name="connsiteY380" fmla="*/ 1581507 h 5832012"/>
              <a:gd name="connsiteX381" fmla="*/ 1085162 w 6184980"/>
              <a:gd name="connsiteY381" fmla="*/ 1601028 h 5832012"/>
              <a:gd name="connsiteX382" fmla="*/ 1071218 w 6184980"/>
              <a:gd name="connsiteY382" fmla="*/ 1626437 h 5832012"/>
              <a:gd name="connsiteX383" fmla="*/ 1034344 w 6184980"/>
              <a:gd name="connsiteY383" fmla="*/ 1644099 h 5832012"/>
              <a:gd name="connsiteX384" fmla="*/ 1029077 w 6184980"/>
              <a:gd name="connsiteY384" fmla="*/ 1644409 h 5832012"/>
              <a:gd name="connsiteX385" fmla="*/ 1053246 w 6184980"/>
              <a:gd name="connsiteY385" fmla="*/ 1647198 h 5832012"/>
              <a:gd name="connsiteX386" fmla="*/ 1083303 w 6184980"/>
              <a:gd name="connsiteY386" fmla="*/ 1668268 h 5832012"/>
              <a:gd name="connsiteX387" fmla="*/ 1083303 w 6184980"/>
              <a:gd name="connsiteY387" fmla="*/ 1677254 h 5832012"/>
              <a:gd name="connsiteX388" fmla="*/ 1082683 w 6184980"/>
              <a:gd name="connsiteY388" fmla="*/ 1681592 h 5832012"/>
              <a:gd name="connsiteX389" fmla="*/ 1040542 w 6184980"/>
              <a:gd name="connsiteY389" fmla="*/ 1695846 h 5832012"/>
              <a:gd name="connsiteX390" fmla="*/ 1022880 w 6184980"/>
              <a:gd name="connsiteY390" fmla="*/ 1684691 h 5832012"/>
              <a:gd name="connsiteX391" fmla="*/ 1022570 w 6184980"/>
              <a:gd name="connsiteY391" fmla="*/ 1683451 h 5832012"/>
              <a:gd name="connsiteX392" fmla="*/ 1010485 w 6184980"/>
              <a:gd name="connsiteY392" fmla="*/ 1671987 h 5832012"/>
              <a:gd name="connsiteX393" fmla="*/ 1008316 w 6184980"/>
              <a:gd name="connsiteY393" fmla="*/ 1668268 h 5832012"/>
              <a:gd name="connsiteX394" fmla="*/ 1012344 w 6184980"/>
              <a:gd name="connsiteY394" fmla="*/ 1675395 h 5832012"/>
              <a:gd name="connsiteX395" fmla="*/ 1015443 w 6184980"/>
              <a:gd name="connsiteY395" fmla="*/ 1697705 h 5832012"/>
              <a:gd name="connsiteX396" fmla="*/ 1015443 w 6184980"/>
              <a:gd name="connsiteY396" fmla="*/ 1698944 h 5832012"/>
              <a:gd name="connsiteX397" fmla="*/ 1014203 w 6184980"/>
              <a:gd name="connsiteY397" fmla="*/ 1701113 h 5832012"/>
              <a:gd name="connsiteX398" fmla="*/ 995612 w 6184980"/>
              <a:gd name="connsiteY398" fmla="*/ 1719705 h 5832012"/>
              <a:gd name="connsiteX399" fmla="*/ 969583 w 6184980"/>
              <a:gd name="connsiteY399" fmla="*/ 1695226 h 5832012"/>
              <a:gd name="connsiteX400" fmla="*/ 980428 w 6184980"/>
              <a:gd name="connsiteY400" fmla="*/ 1665479 h 5832012"/>
              <a:gd name="connsiteX401" fmla="*/ 983527 w 6184980"/>
              <a:gd name="connsiteY401" fmla="*/ 1659902 h 5832012"/>
              <a:gd name="connsiteX402" fmla="*/ 978569 w 6184980"/>
              <a:gd name="connsiteY402" fmla="*/ 1661761 h 5832012"/>
              <a:gd name="connsiteX403" fmla="*/ 942935 w 6184980"/>
              <a:gd name="connsiteY403" fmla="*/ 1661761 h 5832012"/>
              <a:gd name="connsiteX404" fmla="*/ 934569 w 6184980"/>
              <a:gd name="connsiteY404" fmla="*/ 1632634 h 5832012"/>
              <a:gd name="connsiteX405" fmla="*/ 955020 w 6184980"/>
              <a:gd name="connsiteY405" fmla="*/ 1617761 h 5832012"/>
              <a:gd name="connsiteX406" fmla="*/ 964006 w 6184980"/>
              <a:gd name="connsiteY406" fmla="*/ 1620859 h 5832012"/>
              <a:gd name="connsiteX407" fmla="*/ 965865 w 6184980"/>
              <a:gd name="connsiteY407" fmla="*/ 1621169 h 5832012"/>
              <a:gd name="connsiteX408" fmla="*/ 981978 w 6184980"/>
              <a:gd name="connsiteY408" fmla="*/ 1630775 h 5832012"/>
              <a:gd name="connsiteX409" fmla="*/ 983837 w 6184980"/>
              <a:gd name="connsiteY409" fmla="*/ 1632324 h 5832012"/>
              <a:gd name="connsiteX410" fmla="*/ 982597 w 6184980"/>
              <a:gd name="connsiteY410" fmla="*/ 1631085 h 5832012"/>
              <a:gd name="connsiteX411" fmla="*/ 973302 w 6184980"/>
              <a:gd name="connsiteY411" fmla="*/ 1613112 h 5832012"/>
              <a:gd name="connsiteX412" fmla="*/ 971132 w 6184980"/>
              <a:gd name="connsiteY412" fmla="*/ 1581197 h 5832012"/>
              <a:gd name="connsiteX413" fmla="*/ 983837 w 6184980"/>
              <a:gd name="connsiteY413" fmla="*/ 1562605 h 5832012"/>
              <a:gd name="connsiteX414" fmla="*/ 1001460 w 6184980"/>
              <a:gd name="connsiteY414" fmla="*/ 1559429 h 5832012"/>
              <a:gd name="connsiteX415" fmla="*/ 473596 w 6184980"/>
              <a:gd name="connsiteY415" fmla="*/ 1387187 h 5832012"/>
              <a:gd name="connsiteX416" fmla="*/ 498266 w 6184980"/>
              <a:gd name="connsiteY416" fmla="*/ 1390013 h 5832012"/>
              <a:gd name="connsiteX417" fmla="*/ 517818 w 6184980"/>
              <a:gd name="connsiteY417" fmla="*/ 1408954 h 5832012"/>
              <a:gd name="connsiteX418" fmla="*/ 526983 w 6184980"/>
              <a:gd name="connsiteY418" fmla="*/ 1416286 h 5832012"/>
              <a:gd name="connsiteX419" fmla="*/ 528663 w 6184980"/>
              <a:gd name="connsiteY419" fmla="*/ 1432249 h 5832012"/>
              <a:gd name="connsiteX420" fmla="*/ 533703 w 6184980"/>
              <a:gd name="connsiteY420" fmla="*/ 1443989 h 5832012"/>
              <a:gd name="connsiteX421" fmla="*/ 533703 w 6184980"/>
              <a:gd name="connsiteY421" fmla="*/ 1441337 h 5832012"/>
              <a:gd name="connsiteX422" fmla="*/ 551422 w 6184980"/>
              <a:gd name="connsiteY422" fmla="*/ 1434005 h 5832012"/>
              <a:gd name="connsiteX423" fmla="*/ 564865 w 6184980"/>
              <a:gd name="connsiteY423" fmla="*/ 1427284 h 5832012"/>
              <a:gd name="connsiteX424" fmla="*/ 592971 w 6184980"/>
              <a:gd name="connsiteY424" fmla="*/ 1432783 h 5832012"/>
              <a:gd name="connsiteX425" fmla="*/ 624132 w 6184980"/>
              <a:gd name="connsiteY425" fmla="*/ 1507937 h 5832012"/>
              <a:gd name="connsiteX426" fmla="*/ 572197 w 6184980"/>
              <a:gd name="connsiteY426" fmla="*/ 1531766 h 5832012"/>
              <a:gd name="connsiteX427" fmla="*/ 515373 w 6184980"/>
              <a:gd name="connsiteY427" fmla="*/ 1490828 h 5832012"/>
              <a:gd name="connsiteX428" fmla="*/ 512929 w 6184980"/>
              <a:gd name="connsiteY428" fmla="*/ 1484718 h 5832012"/>
              <a:gd name="connsiteX429" fmla="*/ 511960 w 6184980"/>
              <a:gd name="connsiteY429" fmla="*/ 1480844 h 5832012"/>
              <a:gd name="connsiteX430" fmla="*/ 511708 w 6184980"/>
              <a:gd name="connsiteY430" fmla="*/ 1481664 h 5832012"/>
              <a:gd name="connsiteX431" fmla="*/ 509875 w 6184980"/>
              <a:gd name="connsiteY431" fmla="*/ 1482886 h 5832012"/>
              <a:gd name="connsiteX432" fmla="*/ 474436 w 6184980"/>
              <a:gd name="connsiteY432" fmla="*/ 1493884 h 5832012"/>
              <a:gd name="connsiteX433" fmla="*/ 427389 w 6184980"/>
              <a:gd name="connsiteY433" fmla="*/ 1480442 h 5832012"/>
              <a:gd name="connsiteX434" fmla="*/ 415169 w 6184980"/>
              <a:gd name="connsiteY434" fmla="*/ 1432173 h 5832012"/>
              <a:gd name="connsiteX435" fmla="*/ 449385 w 6184980"/>
              <a:gd name="connsiteY435" fmla="*/ 1387569 h 5832012"/>
              <a:gd name="connsiteX436" fmla="*/ 473596 w 6184980"/>
              <a:gd name="connsiteY436" fmla="*/ 1387187 h 5832012"/>
              <a:gd name="connsiteX437" fmla="*/ 829830 w 6184980"/>
              <a:gd name="connsiteY437" fmla="*/ 1113782 h 5832012"/>
              <a:gd name="connsiteX438" fmla="*/ 852638 w 6184980"/>
              <a:gd name="connsiteY438" fmla="*/ 1114437 h 5832012"/>
              <a:gd name="connsiteX439" fmla="*/ 893536 w 6184980"/>
              <a:gd name="connsiteY439" fmla="*/ 1141703 h 5832012"/>
              <a:gd name="connsiteX440" fmla="*/ 917132 w 6184980"/>
              <a:gd name="connsiteY440" fmla="*/ 1178931 h 5832012"/>
              <a:gd name="connsiteX441" fmla="*/ 937056 w 6184980"/>
              <a:gd name="connsiteY441" fmla="*/ 1127546 h 5832012"/>
              <a:gd name="connsiteX442" fmla="*/ 972187 w 6184980"/>
              <a:gd name="connsiteY442" fmla="*/ 1123876 h 5832012"/>
              <a:gd name="connsiteX443" fmla="*/ 1003647 w 6184980"/>
              <a:gd name="connsiteY443" fmla="*/ 1168968 h 5832012"/>
              <a:gd name="connsiteX444" fmla="*/ 971662 w 6184980"/>
              <a:gd name="connsiteY444" fmla="*/ 1215634 h 5832012"/>
              <a:gd name="connsiteX445" fmla="*/ 958554 w 6184980"/>
              <a:gd name="connsiteY445" fmla="*/ 1220353 h 5832012"/>
              <a:gd name="connsiteX446" fmla="*/ 1028291 w 6184980"/>
              <a:gd name="connsiteY446" fmla="*/ 1289565 h 5832012"/>
              <a:gd name="connsiteX447" fmla="*/ 971138 w 6184980"/>
              <a:gd name="connsiteY447" fmla="*/ 1307392 h 5832012"/>
              <a:gd name="connsiteX448" fmla="*/ 940202 w 6184980"/>
              <a:gd name="connsiteY448" fmla="*/ 1270165 h 5832012"/>
              <a:gd name="connsiteX449" fmla="*/ 938629 w 6184980"/>
              <a:gd name="connsiteY449" fmla="*/ 1337279 h 5832012"/>
              <a:gd name="connsiteX450" fmla="*/ 887769 w 6184980"/>
              <a:gd name="connsiteY450" fmla="*/ 1378702 h 5832012"/>
              <a:gd name="connsiteX451" fmla="*/ 869417 w 6184980"/>
              <a:gd name="connsiteY451" fmla="*/ 1367167 h 5832012"/>
              <a:gd name="connsiteX452" fmla="*/ 855784 w 6184980"/>
              <a:gd name="connsiteY452" fmla="*/ 1321025 h 5832012"/>
              <a:gd name="connsiteX453" fmla="*/ 861028 w 6184980"/>
              <a:gd name="connsiteY453" fmla="*/ 1301101 h 5832012"/>
              <a:gd name="connsiteX454" fmla="*/ 888817 w 6184980"/>
              <a:gd name="connsiteY454" fmla="*/ 1261775 h 5832012"/>
              <a:gd name="connsiteX455" fmla="*/ 893536 w 6184980"/>
              <a:gd name="connsiteY455" fmla="*/ 1255484 h 5832012"/>
              <a:gd name="connsiteX456" fmla="*/ 888817 w 6184980"/>
              <a:gd name="connsiteY456" fmla="*/ 1257057 h 5832012"/>
              <a:gd name="connsiteX457" fmla="*/ 879904 w 6184980"/>
              <a:gd name="connsiteY457" fmla="*/ 1262300 h 5832012"/>
              <a:gd name="connsiteX458" fmla="*/ 796534 w 6184980"/>
              <a:gd name="connsiteY458" fmla="*/ 1293236 h 5832012"/>
              <a:gd name="connsiteX459" fmla="*/ 756685 w 6184980"/>
              <a:gd name="connsiteY459" fmla="*/ 1261775 h 5832012"/>
              <a:gd name="connsiteX460" fmla="*/ 786572 w 6184980"/>
              <a:gd name="connsiteY460" fmla="*/ 1218780 h 5832012"/>
              <a:gd name="connsiteX461" fmla="*/ 858406 w 6184980"/>
              <a:gd name="connsiteY461" fmla="*/ 1211439 h 5832012"/>
              <a:gd name="connsiteX462" fmla="*/ 879904 w 6184980"/>
              <a:gd name="connsiteY462" fmla="*/ 1214061 h 5832012"/>
              <a:gd name="connsiteX463" fmla="*/ 826946 w 6184980"/>
              <a:gd name="connsiteY463" fmla="*/ 1184174 h 5832012"/>
              <a:gd name="connsiteX464" fmla="*/ 819081 w 6184980"/>
              <a:gd name="connsiteY464" fmla="*/ 1177358 h 5832012"/>
              <a:gd name="connsiteX465" fmla="*/ 813313 w 6184980"/>
              <a:gd name="connsiteY465" fmla="*/ 1171590 h 5832012"/>
              <a:gd name="connsiteX466" fmla="*/ 807021 w 6184980"/>
              <a:gd name="connsiteY466" fmla="*/ 1162152 h 5832012"/>
              <a:gd name="connsiteX467" fmla="*/ 810167 w 6184980"/>
              <a:gd name="connsiteY467" fmla="*/ 1124924 h 5832012"/>
              <a:gd name="connsiteX468" fmla="*/ 829830 w 6184980"/>
              <a:gd name="connsiteY468" fmla="*/ 1113782 h 5832012"/>
              <a:gd name="connsiteX469" fmla="*/ 111076 w 6184980"/>
              <a:gd name="connsiteY469" fmla="*/ 665373 h 5832012"/>
              <a:gd name="connsiteX470" fmla="*/ 137655 w 6184980"/>
              <a:gd name="connsiteY470" fmla="*/ 666137 h 5832012"/>
              <a:gd name="connsiteX471" fmla="*/ 185313 w 6184980"/>
              <a:gd name="connsiteY471" fmla="*/ 697909 h 5832012"/>
              <a:gd name="connsiteX472" fmla="*/ 212809 w 6184980"/>
              <a:gd name="connsiteY472" fmla="*/ 741290 h 5832012"/>
              <a:gd name="connsiteX473" fmla="*/ 236026 w 6184980"/>
              <a:gd name="connsiteY473" fmla="*/ 681412 h 5832012"/>
              <a:gd name="connsiteX474" fmla="*/ 276964 w 6184980"/>
              <a:gd name="connsiteY474" fmla="*/ 677135 h 5832012"/>
              <a:gd name="connsiteX475" fmla="*/ 313624 w 6184980"/>
              <a:gd name="connsiteY475" fmla="*/ 729681 h 5832012"/>
              <a:gd name="connsiteX476" fmla="*/ 276353 w 6184980"/>
              <a:gd name="connsiteY476" fmla="*/ 784061 h 5832012"/>
              <a:gd name="connsiteX477" fmla="*/ 261078 w 6184980"/>
              <a:gd name="connsiteY477" fmla="*/ 789560 h 5832012"/>
              <a:gd name="connsiteX478" fmla="*/ 342342 w 6184980"/>
              <a:gd name="connsiteY478" fmla="*/ 870212 h 5832012"/>
              <a:gd name="connsiteX479" fmla="*/ 275741 w 6184980"/>
              <a:gd name="connsiteY479" fmla="*/ 890986 h 5832012"/>
              <a:gd name="connsiteX480" fmla="*/ 239692 w 6184980"/>
              <a:gd name="connsiteY480" fmla="*/ 847605 h 5832012"/>
              <a:gd name="connsiteX481" fmla="*/ 237859 w 6184980"/>
              <a:gd name="connsiteY481" fmla="*/ 925813 h 5832012"/>
              <a:gd name="connsiteX482" fmla="*/ 178592 w 6184980"/>
              <a:gd name="connsiteY482" fmla="*/ 974084 h 5832012"/>
              <a:gd name="connsiteX483" fmla="*/ 157207 w 6184980"/>
              <a:gd name="connsiteY483" fmla="*/ 960641 h 5832012"/>
              <a:gd name="connsiteX484" fmla="*/ 141321 w 6184980"/>
              <a:gd name="connsiteY484" fmla="*/ 906873 h 5832012"/>
              <a:gd name="connsiteX485" fmla="*/ 147431 w 6184980"/>
              <a:gd name="connsiteY485" fmla="*/ 883655 h 5832012"/>
              <a:gd name="connsiteX486" fmla="*/ 179814 w 6184980"/>
              <a:gd name="connsiteY486" fmla="*/ 837829 h 5832012"/>
              <a:gd name="connsiteX487" fmla="*/ 185313 w 6184980"/>
              <a:gd name="connsiteY487" fmla="*/ 830497 h 5832012"/>
              <a:gd name="connsiteX488" fmla="*/ 179814 w 6184980"/>
              <a:gd name="connsiteY488" fmla="*/ 832330 h 5832012"/>
              <a:gd name="connsiteX489" fmla="*/ 169427 w 6184980"/>
              <a:gd name="connsiteY489" fmla="*/ 838440 h 5832012"/>
              <a:gd name="connsiteX490" fmla="*/ 72277 w 6184980"/>
              <a:gd name="connsiteY490" fmla="*/ 874489 h 5832012"/>
              <a:gd name="connsiteX491" fmla="*/ 25841 w 6184980"/>
              <a:gd name="connsiteY491" fmla="*/ 837829 h 5832012"/>
              <a:gd name="connsiteX492" fmla="*/ 60668 w 6184980"/>
              <a:gd name="connsiteY492" fmla="*/ 787727 h 5832012"/>
              <a:gd name="connsiteX493" fmla="*/ 144375 w 6184980"/>
              <a:gd name="connsiteY493" fmla="*/ 779172 h 5832012"/>
              <a:gd name="connsiteX494" fmla="*/ 169427 w 6184980"/>
              <a:gd name="connsiteY494" fmla="*/ 782228 h 5832012"/>
              <a:gd name="connsiteX495" fmla="*/ 107716 w 6184980"/>
              <a:gd name="connsiteY495" fmla="*/ 747400 h 5832012"/>
              <a:gd name="connsiteX496" fmla="*/ 98550 w 6184980"/>
              <a:gd name="connsiteY496" fmla="*/ 739457 h 5832012"/>
              <a:gd name="connsiteX497" fmla="*/ 91830 w 6184980"/>
              <a:gd name="connsiteY497" fmla="*/ 732736 h 5832012"/>
              <a:gd name="connsiteX498" fmla="*/ 84497 w 6184980"/>
              <a:gd name="connsiteY498" fmla="*/ 721738 h 5832012"/>
              <a:gd name="connsiteX499" fmla="*/ 88163 w 6184980"/>
              <a:gd name="connsiteY499" fmla="*/ 678357 h 5832012"/>
              <a:gd name="connsiteX500" fmla="*/ 111076 w 6184980"/>
              <a:gd name="connsiteY500" fmla="*/ 665373 h 5832012"/>
              <a:gd name="connsiteX501" fmla="*/ 1029226 w 6184980"/>
              <a:gd name="connsiteY501" fmla="*/ 524410 h 5832012"/>
              <a:gd name="connsiteX502" fmla="*/ 1048129 w 6184980"/>
              <a:gd name="connsiteY502" fmla="*/ 538760 h 5832012"/>
              <a:gd name="connsiteX503" fmla="*/ 1059738 w 6184980"/>
              <a:gd name="connsiteY503" fmla="*/ 544258 h 5832012"/>
              <a:gd name="connsiteX504" fmla="*/ 1133060 w 6184980"/>
              <a:gd name="connsiteY504" fmla="*/ 607192 h 5832012"/>
              <a:gd name="connsiteX505" fmla="*/ 1162388 w 6184980"/>
              <a:gd name="connsiteY505" fmla="*/ 634687 h 5832012"/>
              <a:gd name="connsiteX506" fmla="*/ 1257705 w 6184980"/>
              <a:gd name="connsiteY506" fmla="*/ 714729 h 5832012"/>
              <a:gd name="connsiteX507" fmla="*/ 1264425 w 6184980"/>
              <a:gd name="connsiteY507" fmla="*/ 727560 h 5832012"/>
              <a:gd name="connsiteX508" fmla="*/ 1270535 w 6184980"/>
              <a:gd name="connsiteY508" fmla="*/ 731837 h 5832012"/>
              <a:gd name="connsiteX509" fmla="*/ 1278479 w 6184980"/>
              <a:gd name="connsiteY509" fmla="*/ 736114 h 5832012"/>
              <a:gd name="connsiteX510" fmla="*/ 1320639 w 6184980"/>
              <a:gd name="connsiteY510" fmla="*/ 762999 h 5832012"/>
              <a:gd name="connsiteX511" fmla="*/ 1328582 w 6184980"/>
              <a:gd name="connsiteY511" fmla="*/ 764220 h 5832012"/>
              <a:gd name="connsiteX512" fmla="*/ 1382961 w 6184980"/>
              <a:gd name="connsiteY512" fmla="*/ 825932 h 5832012"/>
              <a:gd name="connsiteX513" fmla="*/ 1392126 w 6184980"/>
              <a:gd name="connsiteY513" fmla="*/ 838153 h 5832012"/>
              <a:gd name="connsiteX514" fmla="*/ 1312695 w 6184980"/>
              <a:gd name="connsiteY514" fmla="*/ 808213 h 5832012"/>
              <a:gd name="connsiteX515" fmla="*/ 1267481 w 6184980"/>
              <a:gd name="connsiteY515" fmla="*/ 763610 h 5832012"/>
              <a:gd name="connsiteX516" fmla="*/ 1161777 w 6184980"/>
              <a:gd name="connsiteY516" fmla="*/ 704953 h 5832012"/>
              <a:gd name="connsiteX517" fmla="*/ 1101287 w 6184980"/>
              <a:gd name="connsiteY517" fmla="*/ 677457 h 5832012"/>
              <a:gd name="connsiteX518" fmla="*/ 1047518 w 6184980"/>
              <a:gd name="connsiteY518" fmla="*/ 655462 h 5832012"/>
              <a:gd name="connsiteX519" fmla="*/ 977864 w 6184980"/>
              <a:gd name="connsiteY519" fmla="*/ 595583 h 5832012"/>
              <a:gd name="connsiteX520" fmla="*/ 991916 w 6184980"/>
              <a:gd name="connsiteY520" fmla="*/ 588251 h 5832012"/>
              <a:gd name="connsiteX521" fmla="*/ 1033465 w 6184980"/>
              <a:gd name="connsiteY521" fmla="*/ 598638 h 5832012"/>
              <a:gd name="connsiteX522" fmla="*/ 1052406 w 6184980"/>
              <a:gd name="connsiteY522" fmla="*/ 592528 h 5832012"/>
              <a:gd name="connsiteX523" fmla="*/ 1048129 w 6184980"/>
              <a:gd name="connsiteY523" fmla="*/ 576642 h 5832012"/>
              <a:gd name="connsiteX524" fmla="*/ 1033465 w 6184980"/>
              <a:gd name="connsiteY524" fmla="*/ 553424 h 5832012"/>
              <a:gd name="connsiteX525" fmla="*/ 1024911 w 6184980"/>
              <a:gd name="connsiteY525" fmla="*/ 543037 h 5832012"/>
              <a:gd name="connsiteX526" fmla="*/ 1020023 w 6184980"/>
              <a:gd name="connsiteY526" fmla="*/ 525928 h 5832012"/>
              <a:gd name="connsiteX527" fmla="*/ 1029226 w 6184980"/>
              <a:gd name="connsiteY527" fmla="*/ 524410 h 5832012"/>
              <a:gd name="connsiteX528" fmla="*/ 772336 w 6184980"/>
              <a:gd name="connsiteY528" fmla="*/ 460628 h 5832012"/>
              <a:gd name="connsiteX529" fmla="*/ 781730 w 6184980"/>
              <a:gd name="connsiteY529" fmla="*/ 461774 h 5832012"/>
              <a:gd name="connsiteX530" fmla="*/ 870937 w 6184980"/>
              <a:gd name="connsiteY530" fmla="*/ 493546 h 5832012"/>
              <a:gd name="connsiteX531" fmla="*/ 921651 w 6184980"/>
              <a:gd name="connsiteY531" fmla="*/ 530818 h 5832012"/>
              <a:gd name="connsiteX532" fmla="*/ 913096 w 6184980"/>
              <a:gd name="connsiteY532" fmla="*/ 539372 h 5832012"/>
              <a:gd name="connsiteX533" fmla="*/ 872770 w 6184980"/>
              <a:gd name="connsiteY533" fmla="*/ 524097 h 5832012"/>
              <a:gd name="connsiteX534" fmla="*/ 844053 w 6184980"/>
              <a:gd name="connsiteY534" fmla="*/ 511265 h 5832012"/>
              <a:gd name="connsiteX535" fmla="*/ 776231 w 6184980"/>
              <a:gd name="connsiteY535" fmla="*/ 477048 h 5832012"/>
              <a:gd name="connsiteX536" fmla="*/ 765233 w 6184980"/>
              <a:gd name="connsiteY536" fmla="*/ 465439 h 5832012"/>
              <a:gd name="connsiteX537" fmla="*/ 772336 w 6184980"/>
              <a:gd name="connsiteY537" fmla="*/ 460628 h 5832012"/>
              <a:gd name="connsiteX538" fmla="*/ 1440605 w 6184980"/>
              <a:gd name="connsiteY538" fmla="*/ 352967 h 5832012"/>
              <a:gd name="connsiteX539" fmla="*/ 1490097 w 6184980"/>
              <a:gd name="connsiteY539" fmla="*/ 384739 h 5832012"/>
              <a:gd name="connsiteX540" fmla="*/ 1496819 w 6184980"/>
              <a:gd name="connsiteY540" fmla="*/ 398792 h 5832012"/>
              <a:gd name="connsiteX541" fmla="*/ 1501706 w 6184980"/>
              <a:gd name="connsiteY541" fmla="*/ 436063 h 5832012"/>
              <a:gd name="connsiteX542" fmla="*/ 1495596 w 6184980"/>
              <a:gd name="connsiteY542" fmla="*/ 451949 h 5832012"/>
              <a:gd name="connsiteX543" fmla="*/ 1499873 w 6184980"/>
              <a:gd name="connsiteY543" fmla="*/ 466002 h 5832012"/>
              <a:gd name="connsiteX544" fmla="*/ 1471767 w 6184980"/>
              <a:gd name="connsiteY544" fmla="*/ 496552 h 5832012"/>
              <a:gd name="connsiteX545" fmla="*/ 1520037 w 6184980"/>
              <a:gd name="connsiteY545" fmla="*/ 472723 h 5832012"/>
              <a:gd name="connsiteX546" fmla="*/ 1568917 w 6184980"/>
              <a:gd name="connsiteY546" fmla="*/ 513660 h 5832012"/>
              <a:gd name="connsiteX547" fmla="*/ 1487042 w 6184980"/>
              <a:gd name="connsiteY547" fmla="*/ 560097 h 5832012"/>
              <a:gd name="connsiteX548" fmla="*/ 1468101 w 6184980"/>
              <a:gd name="connsiteY548" fmla="*/ 552154 h 5832012"/>
              <a:gd name="connsiteX549" fmla="*/ 1498652 w 6184980"/>
              <a:gd name="connsiteY549" fmla="*/ 608977 h 5832012"/>
              <a:gd name="connsiteX550" fmla="*/ 1518204 w 6184980"/>
              <a:gd name="connsiteY550" fmla="*/ 620586 h 5832012"/>
              <a:gd name="connsiteX551" fmla="*/ 1497429 w 6184980"/>
              <a:gd name="connsiteY551" fmla="*/ 640749 h 5832012"/>
              <a:gd name="connsiteX552" fmla="*/ 1468712 w 6184980"/>
              <a:gd name="connsiteY552" fmla="*/ 668856 h 5832012"/>
              <a:gd name="connsiteX553" fmla="*/ 1427775 w 6184980"/>
              <a:gd name="connsiteY553" fmla="*/ 665801 h 5832012"/>
              <a:gd name="connsiteX554" fmla="*/ 1410666 w 6184980"/>
              <a:gd name="connsiteY554" fmla="*/ 614476 h 5832012"/>
              <a:gd name="connsiteX555" fmla="*/ 1413722 w 6184980"/>
              <a:gd name="connsiteY555" fmla="*/ 595535 h 5832012"/>
              <a:gd name="connsiteX556" fmla="*/ 1416089 w 6184980"/>
              <a:gd name="connsiteY556" fmla="*/ 582169 h 5832012"/>
              <a:gd name="connsiteX557" fmla="*/ 1419813 w 6184980"/>
              <a:gd name="connsiteY557" fmla="*/ 571150 h 5832012"/>
              <a:gd name="connsiteX558" fmla="*/ 1420442 w 6184980"/>
              <a:gd name="connsiteY558" fmla="*/ 570484 h 5832012"/>
              <a:gd name="connsiteX559" fmla="*/ 1420442 w 6184980"/>
              <a:gd name="connsiteY559" fmla="*/ 568651 h 5832012"/>
              <a:gd name="connsiteX560" fmla="*/ 1419832 w 6184980"/>
              <a:gd name="connsiteY560" fmla="*/ 571094 h 5832012"/>
              <a:gd name="connsiteX561" fmla="*/ 1419813 w 6184980"/>
              <a:gd name="connsiteY561" fmla="*/ 571150 h 5832012"/>
              <a:gd name="connsiteX562" fmla="*/ 1410056 w 6184980"/>
              <a:gd name="connsiteY562" fmla="*/ 581482 h 5832012"/>
              <a:gd name="connsiteX563" fmla="*/ 1343456 w 6184980"/>
              <a:gd name="connsiteY563" fmla="*/ 626085 h 5832012"/>
              <a:gd name="connsiteX564" fmla="*/ 1309240 w 6184980"/>
              <a:gd name="connsiteY564" fmla="*/ 624252 h 5832012"/>
              <a:gd name="connsiteX565" fmla="*/ 1275022 w 6184980"/>
              <a:gd name="connsiteY565" fmla="*/ 585759 h 5832012"/>
              <a:gd name="connsiteX566" fmla="*/ 1300074 w 6184980"/>
              <a:gd name="connsiteY566" fmla="*/ 544821 h 5832012"/>
              <a:gd name="connsiteX567" fmla="*/ 1371562 w 6184980"/>
              <a:gd name="connsiteY567" fmla="*/ 525269 h 5832012"/>
              <a:gd name="connsiteX568" fmla="*/ 1389893 w 6184980"/>
              <a:gd name="connsiteY568" fmla="*/ 522825 h 5832012"/>
              <a:gd name="connsiteX569" fmla="*/ 1370951 w 6184980"/>
              <a:gd name="connsiteY569" fmla="*/ 518548 h 5832012"/>
              <a:gd name="connsiteX570" fmla="*/ 1294575 w 6184980"/>
              <a:gd name="connsiteY570" fmla="*/ 479444 h 5832012"/>
              <a:gd name="connsiteX571" fmla="*/ 1279911 w 6184980"/>
              <a:gd name="connsiteY571" fmla="*/ 412845 h 5832012"/>
              <a:gd name="connsiteX572" fmla="*/ 1344066 w 6184980"/>
              <a:gd name="connsiteY572" fmla="*/ 402458 h 5832012"/>
              <a:gd name="connsiteX573" fmla="*/ 1353843 w 6184980"/>
              <a:gd name="connsiteY573" fmla="*/ 406123 h 5832012"/>
              <a:gd name="connsiteX574" fmla="*/ 1364230 w 6184980"/>
              <a:gd name="connsiteY574" fmla="*/ 413456 h 5832012"/>
              <a:gd name="connsiteX575" fmla="*/ 1407000 w 6184980"/>
              <a:gd name="connsiteY575" fmla="*/ 461725 h 5832012"/>
              <a:gd name="connsiteX576" fmla="*/ 1419832 w 6184980"/>
              <a:gd name="connsiteY576" fmla="*/ 478222 h 5832012"/>
              <a:gd name="connsiteX577" fmla="*/ 1422886 w 6184980"/>
              <a:gd name="connsiteY577" fmla="*/ 484333 h 5832012"/>
              <a:gd name="connsiteX578" fmla="*/ 1418609 w 6184980"/>
              <a:gd name="connsiteY578" fmla="*/ 475167 h 5832012"/>
              <a:gd name="connsiteX579" fmla="*/ 1413722 w 6184980"/>
              <a:gd name="connsiteY579" fmla="*/ 454393 h 5832012"/>
              <a:gd name="connsiteX580" fmla="*/ 1408833 w 6184980"/>
              <a:gd name="connsiteY580" fmla="*/ 393903 h 5832012"/>
              <a:gd name="connsiteX581" fmla="*/ 1440605 w 6184980"/>
              <a:gd name="connsiteY581" fmla="*/ 352967 h 5832012"/>
              <a:gd name="connsiteX582" fmla="*/ 2472275 w 6184980"/>
              <a:gd name="connsiteY582" fmla="*/ 212706 h 5832012"/>
              <a:gd name="connsiteX583" fmla="*/ 2512296 w 6184980"/>
              <a:gd name="connsiteY583" fmla="*/ 221566 h 5832012"/>
              <a:gd name="connsiteX584" fmla="*/ 2549568 w 6184980"/>
              <a:gd name="connsiteY584" fmla="*/ 260060 h 5832012"/>
              <a:gd name="connsiteX585" fmla="*/ 2549568 w 6184980"/>
              <a:gd name="connsiteY585" fmla="*/ 298553 h 5832012"/>
              <a:gd name="connsiteX586" fmla="*/ 2546512 w 6184980"/>
              <a:gd name="connsiteY586" fmla="*/ 313217 h 5832012"/>
              <a:gd name="connsiteX587" fmla="*/ 2532459 w 6184980"/>
              <a:gd name="connsiteY587" fmla="*/ 322382 h 5832012"/>
              <a:gd name="connsiteX588" fmla="*/ 2540402 w 6184980"/>
              <a:gd name="connsiteY588" fmla="*/ 340712 h 5832012"/>
              <a:gd name="connsiteX589" fmla="*/ 2489078 w 6184980"/>
              <a:gd name="connsiteY589" fmla="*/ 341323 h 5832012"/>
              <a:gd name="connsiteX590" fmla="*/ 2453639 w 6184980"/>
              <a:gd name="connsiteY590" fmla="*/ 336435 h 5832012"/>
              <a:gd name="connsiteX591" fmla="*/ 2446308 w 6184980"/>
              <a:gd name="connsiteY591" fmla="*/ 323604 h 5832012"/>
              <a:gd name="connsiteX592" fmla="*/ 2425533 w 6184980"/>
              <a:gd name="connsiteY592" fmla="*/ 305274 h 5832012"/>
              <a:gd name="connsiteX593" fmla="*/ 2419423 w 6184980"/>
              <a:gd name="connsiteY593" fmla="*/ 277779 h 5832012"/>
              <a:gd name="connsiteX594" fmla="*/ 2413924 w 6184980"/>
              <a:gd name="connsiteY594" fmla="*/ 260670 h 5832012"/>
              <a:gd name="connsiteX595" fmla="*/ 2435920 w 6184980"/>
              <a:gd name="connsiteY595" fmla="*/ 229509 h 5832012"/>
              <a:gd name="connsiteX596" fmla="*/ 2472275 w 6184980"/>
              <a:gd name="connsiteY596" fmla="*/ 212706 h 5832012"/>
              <a:gd name="connsiteX597" fmla="*/ 3611161 w 6184980"/>
              <a:gd name="connsiteY597" fmla="*/ 124959 h 5832012"/>
              <a:gd name="connsiteX598" fmla="*/ 3632393 w 6184980"/>
              <a:gd name="connsiteY598" fmla="*/ 125324 h 5832012"/>
              <a:gd name="connsiteX599" fmla="*/ 3709471 w 6184980"/>
              <a:gd name="connsiteY599" fmla="*/ 154924 h 5832012"/>
              <a:gd name="connsiteX600" fmla="*/ 3765367 w 6184980"/>
              <a:gd name="connsiteY600" fmla="*/ 216324 h 5832012"/>
              <a:gd name="connsiteX601" fmla="*/ 3763851 w 6184980"/>
              <a:gd name="connsiteY601" fmla="*/ 276691 h 5832012"/>
              <a:gd name="connsiteX602" fmla="*/ 3741748 w 6184980"/>
              <a:gd name="connsiteY602" fmla="*/ 382199 h 5832012"/>
              <a:gd name="connsiteX603" fmla="*/ 3754573 w 6184980"/>
              <a:gd name="connsiteY603" fmla="*/ 403124 h 5832012"/>
              <a:gd name="connsiteX604" fmla="*/ 3836051 w 6184980"/>
              <a:gd name="connsiteY604" fmla="*/ 454690 h 5832012"/>
              <a:gd name="connsiteX605" fmla="*/ 3865340 w 6184980"/>
              <a:gd name="connsiteY605" fmla="*/ 495510 h 5832012"/>
              <a:gd name="connsiteX606" fmla="*/ 3882795 w 6184980"/>
              <a:gd name="connsiteY606" fmla="*/ 546566 h 5832012"/>
              <a:gd name="connsiteX607" fmla="*/ 3931977 w 6184980"/>
              <a:gd name="connsiteY607" fmla="*/ 570938 h 5832012"/>
              <a:gd name="connsiteX608" fmla="*/ 3964396 w 6184980"/>
              <a:gd name="connsiteY608" fmla="*/ 580411 h 5832012"/>
              <a:gd name="connsiteX609" fmla="*/ 3968587 w 6184980"/>
              <a:gd name="connsiteY609" fmla="*/ 589848 h 5832012"/>
              <a:gd name="connsiteX610" fmla="*/ 6184980 w 6184980"/>
              <a:gd name="connsiteY610" fmla="*/ 589848 h 5832012"/>
              <a:gd name="connsiteX611" fmla="*/ 6184980 w 6184980"/>
              <a:gd name="connsiteY611" fmla="*/ 5832012 h 5832012"/>
              <a:gd name="connsiteX612" fmla="*/ 2409827 w 6184980"/>
              <a:gd name="connsiteY612" fmla="*/ 5832012 h 5832012"/>
              <a:gd name="connsiteX613" fmla="*/ 2409827 w 6184980"/>
              <a:gd name="connsiteY613" fmla="*/ 3475039 h 5832012"/>
              <a:gd name="connsiteX614" fmla="*/ 2369604 w 6184980"/>
              <a:gd name="connsiteY614" fmla="*/ 3503875 h 5832012"/>
              <a:gd name="connsiteX615" fmla="*/ 2339873 w 6184980"/>
              <a:gd name="connsiteY615" fmla="*/ 3499535 h 5832012"/>
              <a:gd name="connsiteX616" fmla="*/ 2346403 w 6184980"/>
              <a:gd name="connsiteY616" fmla="*/ 3474100 h 5832012"/>
              <a:gd name="connsiteX617" fmla="*/ 2324812 w 6184980"/>
              <a:gd name="connsiteY617" fmla="*/ 3408497 h 5832012"/>
              <a:gd name="connsiteX618" fmla="*/ 2272779 w 6184980"/>
              <a:gd name="connsiteY618" fmla="*/ 3381005 h 5832012"/>
              <a:gd name="connsiteX619" fmla="*/ 2251167 w 6184980"/>
              <a:gd name="connsiteY619" fmla="*/ 3329164 h 5832012"/>
              <a:gd name="connsiteX620" fmla="*/ 2170765 w 6184980"/>
              <a:gd name="connsiteY620" fmla="*/ 3253712 h 5832012"/>
              <a:gd name="connsiteX621" fmla="*/ 2148040 w 6184980"/>
              <a:gd name="connsiteY621" fmla="*/ 3253280 h 5832012"/>
              <a:gd name="connsiteX622" fmla="*/ 2144658 w 6184980"/>
              <a:gd name="connsiteY622" fmla="*/ 3168756 h 5832012"/>
              <a:gd name="connsiteX623" fmla="*/ 2111630 w 6184980"/>
              <a:gd name="connsiteY623" fmla="*/ 3142874 h 5832012"/>
              <a:gd name="connsiteX624" fmla="*/ 2082257 w 6184980"/>
              <a:gd name="connsiteY624" fmla="*/ 3132056 h 5832012"/>
              <a:gd name="connsiteX625" fmla="*/ 2079612 w 6184980"/>
              <a:gd name="connsiteY625" fmla="*/ 3133123 h 5832012"/>
              <a:gd name="connsiteX626" fmla="*/ 2051867 w 6184980"/>
              <a:gd name="connsiteY626" fmla="*/ 3212407 h 5832012"/>
              <a:gd name="connsiteX627" fmla="*/ 2052057 w 6184980"/>
              <a:gd name="connsiteY627" fmla="*/ 3238163 h 5832012"/>
              <a:gd name="connsiteX628" fmla="*/ 2157154 w 6184980"/>
              <a:gd name="connsiteY628" fmla="*/ 3308175 h 5832012"/>
              <a:gd name="connsiteX629" fmla="*/ 2203400 w 6184980"/>
              <a:gd name="connsiteY629" fmla="*/ 3367438 h 5832012"/>
              <a:gd name="connsiteX630" fmla="*/ 2193030 w 6184980"/>
              <a:gd name="connsiteY630" fmla="*/ 3388871 h 5832012"/>
              <a:gd name="connsiteX631" fmla="*/ 2120055 w 6184980"/>
              <a:gd name="connsiteY631" fmla="*/ 3487387 h 5832012"/>
              <a:gd name="connsiteX632" fmla="*/ 2114179 w 6184980"/>
              <a:gd name="connsiteY632" fmla="*/ 3489334 h 5832012"/>
              <a:gd name="connsiteX633" fmla="*/ 2088781 w 6184980"/>
              <a:gd name="connsiteY633" fmla="*/ 3417424 h 5832012"/>
              <a:gd name="connsiteX634" fmla="*/ 2091071 w 6184980"/>
              <a:gd name="connsiteY634" fmla="*/ 3405451 h 5832012"/>
              <a:gd name="connsiteX635" fmla="*/ 2076202 w 6184980"/>
              <a:gd name="connsiteY635" fmla="*/ 3357435 h 5832012"/>
              <a:gd name="connsiteX636" fmla="*/ 2035541 w 6184980"/>
              <a:gd name="connsiteY636" fmla="*/ 3329182 h 5832012"/>
              <a:gd name="connsiteX637" fmla="*/ 2004873 w 6184980"/>
              <a:gd name="connsiteY637" fmla="*/ 3316917 h 5832012"/>
              <a:gd name="connsiteX638" fmla="*/ 1971055 w 6184980"/>
              <a:gd name="connsiteY638" fmla="*/ 3361248 h 5832012"/>
              <a:gd name="connsiteX639" fmla="*/ 1934585 w 6184980"/>
              <a:gd name="connsiteY639" fmla="*/ 3400721 h 5832012"/>
              <a:gd name="connsiteX640" fmla="*/ 1895599 w 6184980"/>
              <a:gd name="connsiteY640" fmla="*/ 3445981 h 5832012"/>
              <a:gd name="connsiteX641" fmla="*/ 1844764 w 6184980"/>
              <a:gd name="connsiteY641" fmla="*/ 3553854 h 5832012"/>
              <a:gd name="connsiteX642" fmla="*/ 1781639 w 6184980"/>
              <a:gd name="connsiteY642" fmla="*/ 3568775 h 5832012"/>
              <a:gd name="connsiteX643" fmla="*/ 1755315 w 6184980"/>
              <a:gd name="connsiteY643" fmla="*/ 3580630 h 5832012"/>
              <a:gd name="connsiteX644" fmla="*/ 1734469 w 6184980"/>
              <a:gd name="connsiteY644" fmla="*/ 3593277 h 5832012"/>
              <a:gd name="connsiteX645" fmla="*/ 1600235 w 6184980"/>
              <a:gd name="connsiteY645" fmla="*/ 3484934 h 5832012"/>
              <a:gd name="connsiteX646" fmla="*/ 1607213 w 6184980"/>
              <a:gd name="connsiteY646" fmla="*/ 3479232 h 5832012"/>
              <a:gd name="connsiteX647" fmla="*/ 1701558 w 6184980"/>
              <a:gd name="connsiteY647" fmla="*/ 3519161 h 5832012"/>
              <a:gd name="connsiteX648" fmla="*/ 1784202 w 6184980"/>
              <a:gd name="connsiteY648" fmla="*/ 3489163 h 5832012"/>
              <a:gd name="connsiteX649" fmla="*/ 1805168 w 6184980"/>
              <a:gd name="connsiteY649" fmla="*/ 3452482 h 5832012"/>
              <a:gd name="connsiteX650" fmla="*/ 1809300 w 6184980"/>
              <a:gd name="connsiteY650" fmla="*/ 3416164 h 5832012"/>
              <a:gd name="connsiteX651" fmla="*/ 1814945 w 6184980"/>
              <a:gd name="connsiteY651" fmla="*/ 3319099 h 5832012"/>
              <a:gd name="connsiteX652" fmla="*/ 1805210 w 6184980"/>
              <a:gd name="connsiteY652" fmla="*/ 3289725 h 5832012"/>
              <a:gd name="connsiteX653" fmla="*/ 1768252 w 6184980"/>
              <a:gd name="connsiteY653" fmla="*/ 3247466 h 5832012"/>
              <a:gd name="connsiteX654" fmla="*/ 1729486 w 6184980"/>
              <a:gd name="connsiteY654" fmla="*/ 3209979 h 5832012"/>
              <a:gd name="connsiteX655" fmla="*/ 1736410 w 6184980"/>
              <a:gd name="connsiteY655" fmla="*/ 3189166 h 5832012"/>
              <a:gd name="connsiteX656" fmla="*/ 1737633 w 6184980"/>
              <a:gd name="connsiteY656" fmla="*/ 3161375 h 5832012"/>
              <a:gd name="connsiteX657" fmla="*/ 1730239 w 6184980"/>
              <a:gd name="connsiteY657" fmla="*/ 3135138 h 5832012"/>
              <a:gd name="connsiteX658" fmla="*/ 1731911 w 6184980"/>
              <a:gd name="connsiteY658" fmla="*/ 3119718 h 5832012"/>
              <a:gd name="connsiteX659" fmla="*/ 1709166 w 6184980"/>
              <a:gd name="connsiteY659" fmla="*/ 3052665 h 5832012"/>
              <a:gd name="connsiteX660" fmla="*/ 1709991 w 6184980"/>
              <a:gd name="connsiteY660" fmla="*/ 3027614 h 5832012"/>
              <a:gd name="connsiteX661" fmla="*/ 1682372 w 6184980"/>
              <a:gd name="connsiteY661" fmla="*/ 3017467 h 5832012"/>
              <a:gd name="connsiteX662" fmla="*/ 1660027 w 6184980"/>
              <a:gd name="connsiteY662" fmla="*/ 3036611 h 5832012"/>
              <a:gd name="connsiteX663" fmla="*/ 1630741 w 6184980"/>
              <a:gd name="connsiteY663" fmla="*/ 3041884 h 5832012"/>
              <a:gd name="connsiteX664" fmla="*/ 1608996 w 6184980"/>
              <a:gd name="connsiteY664" fmla="*/ 3029790 h 5832012"/>
              <a:gd name="connsiteX665" fmla="*/ 1597504 w 6184980"/>
              <a:gd name="connsiteY665" fmla="*/ 3020298 h 5832012"/>
              <a:gd name="connsiteX666" fmla="*/ 1613802 w 6184980"/>
              <a:gd name="connsiteY666" fmla="*/ 3012028 h 5832012"/>
              <a:gd name="connsiteX667" fmla="*/ 1649671 w 6184980"/>
              <a:gd name="connsiteY667" fmla="*/ 3003791 h 5832012"/>
              <a:gd name="connsiteX668" fmla="*/ 1690967 w 6184980"/>
              <a:gd name="connsiteY668" fmla="*/ 2981236 h 5832012"/>
              <a:gd name="connsiteX669" fmla="*/ 1691794 w 6184980"/>
              <a:gd name="connsiteY669" fmla="*/ 2956186 h 5832012"/>
              <a:gd name="connsiteX670" fmla="*/ 1672530 w 6184980"/>
              <a:gd name="connsiteY670" fmla="*/ 2957874 h 5832012"/>
              <a:gd name="connsiteX671" fmla="*/ 1603756 w 6184980"/>
              <a:gd name="connsiteY671" fmla="*/ 2980931 h 5832012"/>
              <a:gd name="connsiteX672" fmla="*/ 1559893 w 6184980"/>
              <a:gd name="connsiteY672" fmla="*/ 2994164 h 5832012"/>
              <a:gd name="connsiteX673" fmla="*/ 1548711 w 6184980"/>
              <a:gd name="connsiteY673" fmla="*/ 2986395 h 5832012"/>
              <a:gd name="connsiteX674" fmla="*/ 1585439 w 6184980"/>
              <a:gd name="connsiteY674" fmla="*/ 2933536 h 5832012"/>
              <a:gd name="connsiteX675" fmla="*/ 1583406 w 6184980"/>
              <a:gd name="connsiteY675" fmla="*/ 2932123 h 5832012"/>
              <a:gd name="connsiteX676" fmla="*/ 1528361 w 6184980"/>
              <a:gd name="connsiteY676" fmla="*/ 2937587 h 5832012"/>
              <a:gd name="connsiteX677" fmla="*/ 1529894 w 6184980"/>
              <a:gd name="connsiteY677" fmla="*/ 2911521 h 5832012"/>
              <a:gd name="connsiteX678" fmla="*/ 1565400 w 6184980"/>
              <a:gd name="connsiteY678" fmla="*/ 2886453 h 5832012"/>
              <a:gd name="connsiteX679" fmla="*/ 1651780 w 6184980"/>
              <a:gd name="connsiteY679" fmla="*/ 2822873 h 5832012"/>
              <a:gd name="connsiteX680" fmla="*/ 1667196 w 6184980"/>
              <a:gd name="connsiteY680" fmla="*/ 2735611 h 5832012"/>
              <a:gd name="connsiteX681" fmla="*/ 1650911 w 6184980"/>
              <a:gd name="connsiteY681" fmla="*/ 2689628 h 5832012"/>
              <a:gd name="connsiteX682" fmla="*/ 1603703 w 6184980"/>
              <a:gd name="connsiteY682" fmla="*/ 2644769 h 5832012"/>
              <a:gd name="connsiteX683" fmla="*/ 1573704 w 6184980"/>
              <a:gd name="connsiteY683" fmla="*/ 2562125 h 5832012"/>
              <a:gd name="connsiteX684" fmla="*/ 1601421 w 6184980"/>
              <a:gd name="connsiteY684" fmla="*/ 2513557 h 5832012"/>
              <a:gd name="connsiteX685" fmla="*/ 1602763 w 6184980"/>
              <a:gd name="connsiteY685" fmla="*/ 2461732 h 5832012"/>
              <a:gd name="connsiteX686" fmla="*/ 1601985 w 6184980"/>
              <a:gd name="connsiteY686" fmla="*/ 2412959 h 5832012"/>
              <a:gd name="connsiteX687" fmla="*/ 1555481 w 6184980"/>
              <a:gd name="connsiteY687" fmla="*/ 2367082 h 5832012"/>
              <a:gd name="connsiteX688" fmla="*/ 1430159 w 6184980"/>
              <a:gd name="connsiteY688" fmla="*/ 2313163 h 5832012"/>
              <a:gd name="connsiteX689" fmla="*/ 1406741 w 6184980"/>
              <a:gd name="connsiteY689" fmla="*/ 2227556 h 5832012"/>
              <a:gd name="connsiteX690" fmla="*/ 1437284 w 6184980"/>
              <a:gd name="connsiteY690" fmla="*/ 2174921 h 5832012"/>
              <a:gd name="connsiteX691" fmla="*/ 1490310 w 6184980"/>
              <a:gd name="connsiteY691" fmla="*/ 2113792 h 5832012"/>
              <a:gd name="connsiteX692" fmla="*/ 1516429 w 6184980"/>
              <a:gd name="connsiteY692" fmla="*/ 2130433 h 5832012"/>
              <a:gd name="connsiteX693" fmla="*/ 1511811 w 6184980"/>
              <a:gd name="connsiteY693" fmla="*/ 2085019 h 5832012"/>
              <a:gd name="connsiteX694" fmla="*/ 1760012 w 6184980"/>
              <a:gd name="connsiteY694" fmla="*/ 1927382 h 5832012"/>
              <a:gd name="connsiteX695" fmla="*/ 1768650 w 6184980"/>
              <a:gd name="connsiteY695" fmla="*/ 2049446 h 5832012"/>
              <a:gd name="connsiteX696" fmla="*/ 1784095 w 6184980"/>
              <a:gd name="connsiteY696" fmla="*/ 2069068 h 5832012"/>
              <a:gd name="connsiteX697" fmla="*/ 1800061 w 6184980"/>
              <a:gd name="connsiteY697" fmla="*/ 2058558 h 5832012"/>
              <a:gd name="connsiteX698" fmla="*/ 1826096 w 6184980"/>
              <a:gd name="connsiteY698" fmla="*/ 2026979 h 5832012"/>
              <a:gd name="connsiteX699" fmla="*/ 1853243 w 6184980"/>
              <a:gd name="connsiteY699" fmla="*/ 2022228 h 5832012"/>
              <a:gd name="connsiteX700" fmla="*/ 1895036 w 6184980"/>
              <a:gd name="connsiteY700" fmla="*/ 2037886 h 5832012"/>
              <a:gd name="connsiteX701" fmla="*/ 1920767 w 6184980"/>
              <a:gd name="connsiteY701" fmla="*/ 2024691 h 5832012"/>
              <a:gd name="connsiteX702" fmla="*/ 1910412 w 6184980"/>
              <a:gd name="connsiteY702" fmla="*/ 2002082 h 5832012"/>
              <a:gd name="connsiteX703" fmla="*/ 1796452 w 6184980"/>
              <a:gd name="connsiteY703" fmla="*/ 1874248 h 5832012"/>
              <a:gd name="connsiteX704" fmla="*/ 1738659 w 6184980"/>
              <a:gd name="connsiteY704" fmla="*/ 1788453 h 5832012"/>
              <a:gd name="connsiteX705" fmla="*/ 1764479 w 6184980"/>
              <a:gd name="connsiteY705" fmla="*/ 1626868 h 5832012"/>
              <a:gd name="connsiteX706" fmla="*/ 1799044 w 6184980"/>
              <a:gd name="connsiteY706" fmla="*/ 1523721 h 5832012"/>
              <a:gd name="connsiteX707" fmla="*/ 1868561 w 6184980"/>
              <a:gd name="connsiteY707" fmla="*/ 1495160 h 5832012"/>
              <a:gd name="connsiteX708" fmla="*/ 1935590 w 6184980"/>
              <a:gd name="connsiteY708" fmla="*/ 1482045 h 5832012"/>
              <a:gd name="connsiteX709" fmla="*/ 1986763 w 6184980"/>
              <a:gd name="connsiteY709" fmla="*/ 1475391 h 5832012"/>
              <a:gd name="connsiteX710" fmla="*/ 2003750 w 6184980"/>
              <a:gd name="connsiteY710" fmla="*/ 1403760 h 5832012"/>
              <a:gd name="connsiteX711" fmla="*/ 1970844 w 6184980"/>
              <a:gd name="connsiteY711" fmla="*/ 1350209 h 5832012"/>
              <a:gd name="connsiteX712" fmla="*/ 1911368 w 6184980"/>
              <a:gd name="connsiteY712" fmla="*/ 1261945 h 5832012"/>
              <a:gd name="connsiteX713" fmla="*/ 1878516 w 6184980"/>
              <a:gd name="connsiteY713" fmla="*/ 1260454 h 5832012"/>
              <a:gd name="connsiteX714" fmla="*/ 1804058 w 6184980"/>
              <a:gd name="connsiteY714" fmla="*/ 1292380 h 5832012"/>
              <a:gd name="connsiteX715" fmla="*/ 1735715 w 6184980"/>
              <a:gd name="connsiteY715" fmla="*/ 1228246 h 5832012"/>
              <a:gd name="connsiteX716" fmla="*/ 1755534 w 6184980"/>
              <a:gd name="connsiteY716" fmla="*/ 1173498 h 5832012"/>
              <a:gd name="connsiteX717" fmla="*/ 1757167 w 6184980"/>
              <a:gd name="connsiteY717" fmla="*/ 1123907 h 5832012"/>
              <a:gd name="connsiteX718" fmla="*/ 1754353 w 6184980"/>
              <a:gd name="connsiteY718" fmla="*/ 1093262 h 5832012"/>
              <a:gd name="connsiteX719" fmla="*/ 1778113 w 6184980"/>
              <a:gd name="connsiteY719" fmla="*/ 1097332 h 5832012"/>
              <a:gd name="connsiteX720" fmla="*/ 1939418 w 6184980"/>
              <a:gd name="connsiteY720" fmla="*/ 1228810 h 5832012"/>
              <a:gd name="connsiteX721" fmla="*/ 2034766 w 6184980"/>
              <a:gd name="connsiteY721" fmla="*/ 1363536 h 5832012"/>
              <a:gd name="connsiteX722" fmla="*/ 2032865 w 6184980"/>
              <a:gd name="connsiteY722" fmla="*/ 1356543 h 5832012"/>
              <a:gd name="connsiteX723" fmla="*/ 2039082 w 6184980"/>
              <a:gd name="connsiteY723" fmla="*/ 1343527 h 5832012"/>
              <a:gd name="connsiteX724" fmla="*/ 2063255 w 6184980"/>
              <a:gd name="connsiteY724" fmla="*/ 1354294 h 5832012"/>
              <a:gd name="connsiteX725" fmla="*/ 2111394 w 6184980"/>
              <a:gd name="connsiteY725" fmla="*/ 1404323 h 5832012"/>
              <a:gd name="connsiteX726" fmla="*/ 2111818 w 6184980"/>
              <a:gd name="connsiteY726" fmla="*/ 1405863 h 5832012"/>
              <a:gd name="connsiteX727" fmla="*/ 2144007 w 6184980"/>
              <a:gd name="connsiteY727" fmla="*/ 1399352 h 5832012"/>
              <a:gd name="connsiteX728" fmla="*/ 2231672 w 6184980"/>
              <a:gd name="connsiteY728" fmla="*/ 1393156 h 5832012"/>
              <a:gd name="connsiteX729" fmla="*/ 2250396 w 6184980"/>
              <a:gd name="connsiteY729" fmla="*/ 1376054 h 5832012"/>
              <a:gd name="connsiteX730" fmla="*/ 2232672 w 6184980"/>
              <a:gd name="connsiteY730" fmla="*/ 1330971 h 5832012"/>
              <a:gd name="connsiteX731" fmla="*/ 2164659 w 6184980"/>
              <a:gd name="connsiteY731" fmla="*/ 1219581 h 5832012"/>
              <a:gd name="connsiteX732" fmla="*/ 2118431 w 6184980"/>
              <a:gd name="connsiteY732" fmla="*/ 1129524 h 5832012"/>
              <a:gd name="connsiteX733" fmla="*/ 2076236 w 6184980"/>
              <a:gd name="connsiteY733" fmla="*/ 1122824 h 5832012"/>
              <a:gd name="connsiteX734" fmla="*/ 2045449 w 6184980"/>
              <a:gd name="connsiteY734" fmla="*/ 1128607 h 5832012"/>
              <a:gd name="connsiteX735" fmla="*/ 2039537 w 6184980"/>
              <a:gd name="connsiteY735" fmla="*/ 1087051 h 5832012"/>
              <a:gd name="connsiteX736" fmla="*/ 2057592 w 6184980"/>
              <a:gd name="connsiteY736" fmla="*/ 1084879 h 5832012"/>
              <a:gd name="connsiteX737" fmla="*/ 2117572 w 6184980"/>
              <a:gd name="connsiteY737" fmla="*/ 1095378 h 5832012"/>
              <a:gd name="connsiteX738" fmla="*/ 2136257 w 6184980"/>
              <a:gd name="connsiteY738" fmla="*/ 1105799 h 5832012"/>
              <a:gd name="connsiteX739" fmla="*/ 2258249 w 6184980"/>
              <a:gd name="connsiteY739" fmla="*/ 1334525 h 5832012"/>
              <a:gd name="connsiteX740" fmla="*/ 2326786 w 6184980"/>
              <a:gd name="connsiteY740" fmla="*/ 1354388 h 5832012"/>
              <a:gd name="connsiteX741" fmla="*/ 2370418 w 6184980"/>
              <a:gd name="connsiteY741" fmla="*/ 1355770 h 5832012"/>
              <a:gd name="connsiteX742" fmla="*/ 2397411 w 6184980"/>
              <a:gd name="connsiteY742" fmla="*/ 1367763 h 5832012"/>
              <a:gd name="connsiteX743" fmla="*/ 2409827 w 6184980"/>
              <a:gd name="connsiteY743" fmla="*/ 1366208 h 5832012"/>
              <a:gd name="connsiteX744" fmla="*/ 2409827 w 6184980"/>
              <a:gd name="connsiteY744" fmla="*/ 1292136 h 5832012"/>
              <a:gd name="connsiteX745" fmla="*/ 2401304 w 6184980"/>
              <a:gd name="connsiteY745" fmla="*/ 1281176 h 5832012"/>
              <a:gd name="connsiteX746" fmla="*/ 2377091 w 6184980"/>
              <a:gd name="connsiteY746" fmla="*/ 1234004 h 5832012"/>
              <a:gd name="connsiteX747" fmla="*/ 2382268 w 6184980"/>
              <a:gd name="connsiteY747" fmla="*/ 1207036 h 5832012"/>
              <a:gd name="connsiteX748" fmla="*/ 2378510 w 6184980"/>
              <a:gd name="connsiteY748" fmla="*/ 1196146 h 5832012"/>
              <a:gd name="connsiteX749" fmla="*/ 2396530 w 6184980"/>
              <a:gd name="connsiteY749" fmla="*/ 1165331 h 5832012"/>
              <a:gd name="connsiteX750" fmla="*/ 2409827 w 6184980"/>
              <a:gd name="connsiteY750" fmla="*/ 1152916 h 5832012"/>
              <a:gd name="connsiteX751" fmla="*/ 2409827 w 6184980"/>
              <a:gd name="connsiteY751" fmla="*/ 1036535 h 5832012"/>
              <a:gd name="connsiteX752" fmla="*/ 2384850 w 6184980"/>
              <a:gd name="connsiteY752" fmla="*/ 1014021 h 5832012"/>
              <a:gd name="connsiteX753" fmla="*/ 2357774 w 6184980"/>
              <a:gd name="connsiteY753" fmla="*/ 984657 h 5832012"/>
              <a:gd name="connsiteX754" fmla="*/ 2340077 w 6184980"/>
              <a:gd name="connsiteY754" fmla="*/ 940709 h 5832012"/>
              <a:gd name="connsiteX755" fmla="*/ 2373828 w 6184980"/>
              <a:gd name="connsiteY755" fmla="*/ 935522 h 5832012"/>
              <a:gd name="connsiteX756" fmla="*/ 2409827 w 6184980"/>
              <a:gd name="connsiteY756" fmla="*/ 950693 h 5832012"/>
              <a:gd name="connsiteX757" fmla="*/ 2409827 w 6184980"/>
              <a:gd name="connsiteY757" fmla="*/ 589848 h 5832012"/>
              <a:gd name="connsiteX758" fmla="*/ 2756722 w 6184980"/>
              <a:gd name="connsiteY758" fmla="*/ 589848 h 5832012"/>
              <a:gd name="connsiteX759" fmla="*/ 2767893 w 6184980"/>
              <a:gd name="connsiteY759" fmla="*/ 583690 h 5832012"/>
              <a:gd name="connsiteX760" fmla="*/ 2798673 w 6184980"/>
              <a:gd name="connsiteY760" fmla="*/ 576971 h 5832012"/>
              <a:gd name="connsiteX761" fmla="*/ 2821037 w 6184980"/>
              <a:gd name="connsiteY761" fmla="*/ 558837 h 5832012"/>
              <a:gd name="connsiteX762" fmla="*/ 2844339 w 6184980"/>
              <a:gd name="connsiteY762" fmla="*/ 519803 h 5832012"/>
              <a:gd name="connsiteX763" fmla="*/ 2841030 w 6184980"/>
              <a:gd name="connsiteY763" fmla="*/ 473580 h 5832012"/>
              <a:gd name="connsiteX764" fmla="*/ 2855816 w 6184980"/>
              <a:gd name="connsiteY764" fmla="*/ 397659 h 5832012"/>
              <a:gd name="connsiteX765" fmla="*/ 2879615 w 6184980"/>
              <a:gd name="connsiteY765" fmla="*/ 374205 h 5832012"/>
              <a:gd name="connsiteX766" fmla="*/ 2897823 w 6184980"/>
              <a:gd name="connsiteY766" fmla="*/ 355285 h 5832012"/>
              <a:gd name="connsiteX767" fmla="*/ 2922977 w 6184980"/>
              <a:gd name="connsiteY767" fmla="*/ 381557 h 5832012"/>
              <a:gd name="connsiteX768" fmla="*/ 2922918 w 6184980"/>
              <a:gd name="connsiteY768" fmla="*/ 422842 h 5832012"/>
              <a:gd name="connsiteX769" fmla="*/ 3007501 w 6184980"/>
              <a:gd name="connsiteY769" fmla="*/ 391974 h 5832012"/>
              <a:gd name="connsiteX770" fmla="*/ 3012750 w 6184980"/>
              <a:gd name="connsiteY770" fmla="*/ 355112 h 5832012"/>
              <a:gd name="connsiteX771" fmla="*/ 2998662 w 6184980"/>
              <a:gd name="connsiteY771" fmla="*/ 308997 h 5832012"/>
              <a:gd name="connsiteX772" fmla="*/ 3000811 w 6184980"/>
              <a:gd name="connsiteY772" fmla="*/ 261226 h 5832012"/>
              <a:gd name="connsiteX773" fmla="*/ 3036401 w 6184980"/>
              <a:gd name="connsiteY773" fmla="*/ 255061 h 5832012"/>
              <a:gd name="connsiteX774" fmla="*/ 3076931 w 6184980"/>
              <a:gd name="connsiteY774" fmla="*/ 245531 h 5832012"/>
              <a:gd name="connsiteX775" fmla="*/ 3103221 w 6184980"/>
              <a:gd name="connsiteY775" fmla="*/ 206632 h 5832012"/>
              <a:gd name="connsiteX776" fmla="*/ 3134979 w 6184980"/>
              <a:gd name="connsiteY776" fmla="*/ 245771 h 5832012"/>
              <a:gd name="connsiteX777" fmla="*/ 3143651 w 6184980"/>
              <a:gd name="connsiteY777" fmla="*/ 265910 h 5832012"/>
              <a:gd name="connsiteX778" fmla="*/ 3167657 w 6184980"/>
              <a:gd name="connsiteY778" fmla="*/ 277769 h 5832012"/>
              <a:gd name="connsiteX779" fmla="*/ 3179376 w 6184980"/>
              <a:gd name="connsiteY779" fmla="*/ 256761 h 5832012"/>
              <a:gd name="connsiteX780" fmla="*/ 3198121 w 6184980"/>
              <a:gd name="connsiteY780" fmla="*/ 225896 h 5832012"/>
              <a:gd name="connsiteX781" fmla="*/ 3230034 w 6184980"/>
              <a:gd name="connsiteY781" fmla="*/ 248288 h 5832012"/>
              <a:gd name="connsiteX782" fmla="*/ 3233269 w 6184980"/>
              <a:gd name="connsiteY782" fmla="*/ 256213 h 5832012"/>
              <a:gd name="connsiteX783" fmla="*/ 3291947 w 6184980"/>
              <a:gd name="connsiteY783" fmla="*/ 269047 h 5832012"/>
              <a:gd name="connsiteX784" fmla="*/ 3338450 w 6184980"/>
              <a:gd name="connsiteY784" fmla="*/ 259788 h 5832012"/>
              <a:gd name="connsiteX785" fmla="*/ 3349477 w 6184980"/>
              <a:gd name="connsiteY785" fmla="*/ 267468 h 5832012"/>
              <a:gd name="connsiteX786" fmla="*/ 3396881 w 6184980"/>
              <a:gd name="connsiteY786" fmla="*/ 264831 h 5832012"/>
              <a:gd name="connsiteX787" fmla="*/ 3434693 w 6184980"/>
              <a:gd name="connsiteY787" fmla="*/ 249193 h 5832012"/>
              <a:gd name="connsiteX788" fmla="*/ 3529808 w 6184980"/>
              <a:gd name="connsiteY788" fmla="*/ 210425 h 5832012"/>
              <a:gd name="connsiteX789" fmla="*/ 3593030 w 6184980"/>
              <a:gd name="connsiteY789" fmla="*/ 135506 h 5832012"/>
              <a:gd name="connsiteX790" fmla="*/ 3611161 w 6184980"/>
              <a:gd name="connsiteY790" fmla="*/ 124959 h 5832012"/>
              <a:gd name="connsiteX791" fmla="*/ 2126187 w 6184980"/>
              <a:gd name="connsiteY791" fmla="*/ 81 h 5832012"/>
              <a:gd name="connsiteX792" fmla="*/ 2134761 w 6184980"/>
              <a:gd name="connsiteY792" fmla="*/ 27061 h 5832012"/>
              <a:gd name="connsiteX793" fmla="*/ 2132249 w 6184980"/>
              <a:gd name="connsiteY793" fmla="*/ 82633 h 5832012"/>
              <a:gd name="connsiteX794" fmla="*/ 2132836 w 6184980"/>
              <a:gd name="connsiteY794" fmla="*/ 96527 h 5832012"/>
              <a:gd name="connsiteX795" fmla="*/ 2132355 w 6184980"/>
              <a:gd name="connsiteY795" fmla="*/ 104011 h 5832012"/>
              <a:gd name="connsiteX796" fmla="*/ 2132424 w 6184980"/>
              <a:gd name="connsiteY796" fmla="*/ 159415 h 5832012"/>
              <a:gd name="connsiteX797" fmla="*/ 2130552 w 6184980"/>
              <a:gd name="connsiteY797" fmla="*/ 180275 h 5832012"/>
              <a:gd name="connsiteX798" fmla="*/ 2118868 w 6184980"/>
              <a:gd name="connsiteY798" fmla="*/ 204695 h 5832012"/>
              <a:gd name="connsiteX799" fmla="*/ 2102589 w 6184980"/>
              <a:gd name="connsiteY799" fmla="*/ 223260 h 5832012"/>
              <a:gd name="connsiteX800" fmla="*/ 2103943 w 6184980"/>
              <a:gd name="connsiteY800" fmla="*/ 243909 h 5832012"/>
              <a:gd name="connsiteX801" fmla="*/ 2121386 w 6184980"/>
              <a:gd name="connsiteY801" fmla="*/ 262854 h 5832012"/>
              <a:gd name="connsiteX802" fmla="*/ 2129929 w 6184980"/>
              <a:gd name="connsiteY802" fmla="*/ 279467 h 5832012"/>
              <a:gd name="connsiteX803" fmla="*/ 2127078 w 6184980"/>
              <a:gd name="connsiteY803" fmla="*/ 290347 h 5832012"/>
              <a:gd name="connsiteX804" fmla="*/ 2121604 w 6184980"/>
              <a:gd name="connsiteY804" fmla="*/ 300751 h 5832012"/>
              <a:gd name="connsiteX805" fmla="*/ 2120525 w 6184980"/>
              <a:gd name="connsiteY805" fmla="*/ 304062 h 5832012"/>
              <a:gd name="connsiteX806" fmla="*/ 2113496 w 6184980"/>
              <a:gd name="connsiteY806" fmla="*/ 320400 h 5832012"/>
              <a:gd name="connsiteX807" fmla="*/ 2113406 w 6184980"/>
              <a:gd name="connsiteY807" fmla="*/ 323970 h 5832012"/>
              <a:gd name="connsiteX808" fmla="*/ 2100003 w 6184980"/>
              <a:gd name="connsiteY808" fmla="*/ 346882 h 5832012"/>
              <a:gd name="connsiteX809" fmla="*/ 2093953 w 6184980"/>
              <a:gd name="connsiteY809" fmla="*/ 373201 h 5832012"/>
              <a:gd name="connsiteX810" fmla="*/ 2097798 w 6184980"/>
              <a:gd name="connsiteY810" fmla="*/ 397251 h 5832012"/>
              <a:gd name="connsiteX811" fmla="*/ 2088405 w 6184980"/>
              <a:gd name="connsiteY811" fmla="*/ 412123 h 5832012"/>
              <a:gd name="connsiteX812" fmla="*/ 2079287 w 6184980"/>
              <a:gd name="connsiteY812" fmla="*/ 411426 h 5832012"/>
              <a:gd name="connsiteX813" fmla="*/ 2065736 w 6184980"/>
              <a:gd name="connsiteY813" fmla="*/ 412314 h 5832012"/>
              <a:gd name="connsiteX814" fmla="*/ 2051365 w 6184980"/>
              <a:gd name="connsiteY814" fmla="*/ 415526 h 5832012"/>
              <a:gd name="connsiteX815" fmla="*/ 2047452 w 6184980"/>
              <a:gd name="connsiteY815" fmla="*/ 415134 h 5832012"/>
              <a:gd name="connsiteX816" fmla="*/ 1992455 w 6184980"/>
              <a:gd name="connsiteY816" fmla="*/ 396707 h 5832012"/>
              <a:gd name="connsiteX817" fmla="*/ 1985664 w 6184980"/>
              <a:gd name="connsiteY817" fmla="*/ 391968 h 5832012"/>
              <a:gd name="connsiteX818" fmla="*/ 1946349 w 6184980"/>
              <a:gd name="connsiteY818" fmla="*/ 350803 h 5832012"/>
              <a:gd name="connsiteX819" fmla="*/ 1924759 w 6184980"/>
              <a:gd name="connsiteY819" fmla="*/ 308152 h 5832012"/>
              <a:gd name="connsiteX820" fmla="*/ 1922739 w 6184980"/>
              <a:gd name="connsiteY820" fmla="*/ 306988 h 5832012"/>
              <a:gd name="connsiteX821" fmla="*/ 1921834 w 6184980"/>
              <a:gd name="connsiteY821" fmla="*/ 308020 h 5832012"/>
              <a:gd name="connsiteX822" fmla="*/ 1909605 w 6184980"/>
              <a:gd name="connsiteY822" fmla="*/ 319191 h 5832012"/>
              <a:gd name="connsiteX823" fmla="*/ 1908067 w 6184980"/>
              <a:gd name="connsiteY823" fmla="*/ 310543 h 5832012"/>
              <a:gd name="connsiteX824" fmla="*/ 1906480 w 6184980"/>
              <a:gd name="connsiteY824" fmla="*/ 306111 h 5832012"/>
              <a:gd name="connsiteX825" fmla="*/ 1903423 w 6184980"/>
              <a:gd name="connsiteY825" fmla="*/ 308903 h 5832012"/>
              <a:gd name="connsiteX826" fmla="*/ 1903709 w 6184980"/>
              <a:gd name="connsiteY826" fmla="*/ 323142 h 5832012"/>
              <a:gd name="connsiteX827" fmla="*/ 1881764 w 6184980"/>
              <a:gd name="connsiteY827" fmla="*/ 368972 h 5832012"/>
              <a:gd name="connsiteX828" fmla="*/ 1868108 w 6184980"/>
              <a:gd name="connsiteY828" fmla="*/ 388013 h 5832012"/>
              <a:gd name="connsiteX829" fmla="*/ 1850585 w 6184980"/>
              <a:gd name="connsiteY829" fmla="*/ 402447 h 5832012"/>
              <a:gd name="connsiteX830" fmla="*/ 1760956 w 6184980"/>
              <a:gd name="connsiteY830" fmla="*/ 429063 h 5832012"/>
              <a:gd name="connsiteX831" fmla="*/ 1747882 w 6184980"/>
              <a:gd name="connsiteY831" fmla="*/ 427328 h 5832012"/>
              <a:gd name="connsiteX832" fmla="*/ 1744803 w 6184980"/>
              <a:gd name="connsiteY832" fmla="*/ 410033 h 5832012"/>
              <a:gd name="connsiteX833" fmla="*/ 1743586 w 6184980"/>
              <a:gd name="connsiteY833" fmla="*/ 381599 h 5832012"/>
              <a:gd name="connsiteX834" fmla="*/ 1725900 w 6184980"/>
              <a:gd name="connsiteY834" fmla="*/ 349060 h 5832012"/>
              <a:gd name="connsiteX835" fmla="*/ 1706573 w 6184980"/>
              <a:gd name="connsiteY835" fmla="*/ 321166 h 5832012"/>
              <a:gd name="connsiteX836" fmla="*/ 1703785 w 6184980"/>
              <a:gd name="connsiteY836" fmla="*/ 313248 h 5832012"/>
              <a:gd name="connsiteX837" fmla="*/ 1720313 w 6184980"/>
              <a:gd name="connsiteY837" fmla="*/ 263885 h 5832012"/>
              <a:gd name="connsiteX838" fmla="*/ 1728887 w 6184980"/>
              <a:gd name="connsiteY838" fmla="*/ 251333 h 5832012"/>
              <a:gd name="connsiteX839" fmla="*/ 1717716 w 6184980"/>
              <a:gd name="connsiteY839" fmla="*/ 239105 h 5832012"/>
              <a:gd name="connsiteX840" fmla="*/ 1693698 w 6184980"/>
              <a:gd name="connsiteY840" fmla="*/ 213786 h 5832012"/>
              <a:gd name="connsiteX841" fmla="*/ 1687436 w 6184980"/>
              <a:gd name="connsiteY841" fmla="*/ 197347 h 5832012"/>
              <a:gd name="connsiteX842" fmla="*/ 1686113 w 6184980"/>
              <a:gd name="connsiteY842" fmla="*/ 187065 h 5832012"/>
              <a:gd name="connsiteX843" fmla="*/ 1685775 w 6184980"/>
              <a:gd name="connsiteY843" fmla="*/ 181903 h 5832012"/>
              <a:gd name="connsiteX844" fmla="*/ 1682474 w 6184980"/>
              <a:gd name="connsiteY844" fmla="*/ 171103 h 5832012"/>
              <a:gd name="connsiteX845" fmla="*/ 1678798 w 6184980"/>
              <a:gd name="connsiteY845" fmla="*/ 149634 h 5832012"/>
              <a:gd name="connsiteX846" fmla="*/ 1668441 w 6184980"/>
              <a:gd name="connsiteY846" fmla="*/ 60883 h 5832012"/>
              <a:gd name="connsiteX847" fmla="*/ 1664204 w 6184980"/>
              <a:gd name="connsiteY847" fmla="*/ 40748 h 5832012"/>
              <a:gd name="connsiteX848" fmla="*/ 1690295 w 6184980"/>
              <a:gd name="connsiteY848" fmla="*/ 18623 h 5832012"/>
              <a:gd name="connsiteX849" fmla="*/ 1718116 w 6184980"/>
              <a:gd name="connsiteY849" fmla="*/ 27815 h 5832012"/>
              <a:gd name="connsiteX850" fmla="*/ 1767771 w 6184980"/>
              <a:gd name="connsiteY850" fmla="*/ 53721 h 5832012"/>
              <a:gd name="connsiteX851" fmla="*/ 1779634 w 6184980"/>
              <a:gd name="connsiteY851" fmla="*/ 61692 h 5832012"/>
              <a:gd name="connsiteX852" fmla="*/ 1786425 w 6184980"/>
              <a:gd name="connsiteY852" fmla="*/ 66431 h 5832012"/>
              <a:gd name="connsiteX853" fmla="*/ 1890193 w 6184980"/>
              <a:gd name="connsiteY853" fmla="*/ 171413 h 5832012"/>
              <a:gd name="connsiteX854" fmla="*/ 1890696 w 6184980"/>
              <a:gd name="connsiteY854" fmla="*/ 144486 h 5832012"/>
              <a:gd name="connsiteX855" fmla="*/ 1893324 w 6184980"/>
              <a:gd name="connsiteY855" fmla="*/ 140102 h 5832012"/>
              <a:gd name="connsiteX856" fmla="*/ 1891050 w 6184980"/>
              <a:gd name="connsiteY856" fmla="*/ 135066 h 5832012"/>
              <a:gd name="connsiteX857" fmla="*/ 1857580 w 6184980"/>
              <a:gd name="connsiteY857" fmla="*/ 99027 h 5832012"/>
              <a:gd name="connsiteX858" fmla="*/ 1840321 w 6184980"/>
              <a:gd name="connsiteY858" fmla="*/ 68080 h 5832012"/>
              <a:gd name="connsiteX859" fmla="*/ 1897286 w 6184980"/>
              <a:gd name="connsiteY859" fmla="*/ 136277 h 5832012"/>
              <a:gd name="connsiteX860" fmla="*/ 1910064 w 6184980"/>
              <a:gd name="connsiteY860" fmla="*/ 133495 h 5832012"/>
              <a:gd name="connsiteX861" fmla="*/ 1928629 w 6184980"/>
              <a:gd name="connsiteY861" fmla="*/ 110244 h 5832012"/>
              <a:gd name="connsiteX862" fmla="*/ 1962495 w 6184980"/>
              <a:gd name="connsiteY862" fmla="*/ 58448 h 5832012"/>
              <a:gd name="connsiteX863" fmla="*/ 1963516 w 6184980"/>
              <a:gd name="connsiteY863" fmla="*/ 69074 h 5832012"/>
              <a:gd name="connsiteX864" fmla="*/ 1916301 w 6184980"/>
              <a:gd name="connsiteY864" fmla="*/ 134706 h 5832012"/>
              <a:gd name="connsiteX865" fmla="*/ 1917760 w 6184980"/>
              <a:gd name="connsiteY865" fmla="*/ 137203 h 5832012"/>
              <a:gd name="connsiteX866" fmla="*/ 1925318 w 6184980"/>
              <a:gd name="connsiteY866" fmla="*/ 148696 h 5832012"/>
              <a:gd name="connsiteX867" fmla="*/ 1925175 w 6184980"/>
              <a:gd name="connsiteY867" fmla="*/ 161342 h 5832012"/>
              <a:gd name="connsiteX868" fmla="*/ 1919231 w 6184980"/>
              <a:gd name="connsiteY868" fmla="*/ 169509 h 5832012"/>
              <a:gd name="connsiteX869" fmla="*/ 1922362 w 6184980"/>
              <a:gd name="connsiteY869" fmla="*/ 177728 h 5832012"/>
              <a:gd name="connsiteX870" fmla="*/ 1930105 w 6184980"/>
              <a:gd name="connsiteY870" fmla="*/ 177220 h 5832012"/>
              <a:gd name="connsiteX871" fmla="*/ 1951007 w 6184980"/>
              <a:gd name="connsiteY871" fmla="*/ 140207 h 5832012"/>
              <a:gd name="connsiteX872" fmla="*/ 1960618 w 6184980"/>
              <a:gd name="connsiteY872" fmla="*/ 123699 h 5832012"/>
              <a:gd name="connsiteX873" fmla="*/ 2004247 w 6184980"/>
              <a:gd name="connsiteY873" fmla="*/ 72559 h 5832012"/>
              <a:gd name="connsiteX874" fmla="*/ 2035892 w 6184980"/>
              <a:gd name="connsiteY874" fmla="*/ 46182 h 5832012"/>
              <a:gd name="connsiteX875" fmla="*/ 2081653 w 6184980"/>
              <a:gd name="connsiteY875" fmla="*/ 12722 h 5832012"/>
              <a:gd name="connsiteX876" fmla="*/ 2103904 w 6184980"/>
              <a:gd name="connsiteY876" fmla="*/ 1218 h 5832012"/>
              <a:gd name="connsiteX877" fmla="*/ 2111002 w 6184980"/>
              <a:gd name="connsiteY877" fmla="*/ 752 h 5832012"/>
              <a:gd name="connsiteX878" fmla="*/ 2126187 w 6184980"/>
              <a:gd name="connsiteY878" fmla="*/ 81 h 583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</a:cxnLst>
            <a:rect l="l" t="t" r="r" b="b"/>
            <a:pathLst>
              <a:path w="6184980" h="5832012">
                <a:moveTo>
                  <a:pt x="1363754" y="4120518"/>
                </a:moveTo>
                <a:cubicBezTo>
                  <a:pt x="1368031" y="4121053"/>
                  <a:pt x="1372614" y="4122734"/>
                  <a:pt x="1376279" y="4121206"/>
                </a:cubicBezTo>
                <a:cubicBezTo>
                  <a:pt x="1386056" y="4133426"/>
                  <a:pt x="1398887" y="4129149"/>
                  <a:pt x="1411107" y="4127316"/>
                </a:cubicBezTo>
                <a:cubicBezTo>
                  <a:pt x="1413551" y="4129760"/>
                  <a:pt x="1415995" y="4132204"/>
                  <a:pt x="1419050" y="4134037"/>
                </a:cubicBezTo>
                <a:cubicBezTo>
                  <a:pt x="1427604" y="4139536"/>
                  <a:pt x="1431270" y="4150534"/>
                  <a:pt x="1426993" y="4156644"/>
                </a:cubicBezTo>
                <a:cubicBezTo>
                  <a:pt x="1411718" y="4178029"/>
                  <a:pt x="1411107" y="4209191"/>
                  <a:pt x="1380556" y="4220800"/>
                </a:cubicBezTo>
                <a:cubicBezTo>
                  <a:pt x="1363449" y="4227521"/>
                  <a:pt x="1333510" y="4228743"/>
                  <a:pt x="1321900" y="4214079"/>
                </a:cubicBezTo>
                <a:cubicBezTo>
                  <a:pt x="1315179" y="4206136"/>
                  <a:pt x="1310291" y="4206747"/>
                  <a:pt x="1301737" y="4211024"/>
                </a:cubicBezTo>
                <a:cubicBezTo>
                  <a:pt x="1302348" y="4203692"/>
                  <a:pt x="1311513" y="4201858"/>
                  <a:pt x="1308458" y="4195748"/>
                </a:cubicBezTo>
                <a:cubicBezTo>
                  <a:pt x="1306014" y="4190861"/>
                  <a:pt x="1299904" y="4193915"/>
                  <a:pt x="1296238" y="4192082"/>
                </a:cubicBezTo>
                <a:cubicBezTo>
                  <a:pt x="1301737" y="4178640"/>
                  <a:pt x="1307236" y="4165809"/>
                  <a:pt x="1312124" y="4152367"/>
                </a:cubicBezTo>
                <a:cubicBezTo>
                  <a:pt x="1315179" y="4143202"/>
                  <a:pt x="1327399" y="4140758"/>
                  <a:pt x="1328621" y="4130371"/>
                </a:cubicBezTo>
                <a:cubicBezTo>
                  <a:pt x="1330454" y="4131593"/>
                  <a:pt x="1332898" y="4132204"/>
                  <a:pt x="1334731" y="4133426"/>
                </a:cubicBezTo>
                <a:cubicBezTo>
                  <a:pt x="1340230" y="4130371"/>
                  <a:pt x="1346951" y="4129760"/>
                  <a:pt x="1353061" y="4126705"/>
                </a:cubicBezTo>
                <a:cubicBezTo>
                  <a:pt x="1355505" y="4120595"/>
                  <a:pt x="1359477" y="4119984"/>
                  <a:pt x="1363754" y="4120518"/>
                </a:cubicBezTo>
                <a:close/>
                <a:moveTo>
                  <a:pt x="1759260" y="4036940"/>
                </a:moveTo>
                <a:cubicBezTo>
                  <a:pt x="1764567" y="4038722"/>
                  <a:pt x="1768905" y="4043215"/>
                  <a:pt x="1771074" y="4050032"/>
                </a:cubicBezTo>
                <a:cubicBezTo>
                  <a:pt x="1773863" y="4059018"/>
                  <a:pt x="1774173" y="4068004"/>
                  <a:pt x="1772003" y="4076990"/>
                </a:cubicBezTo>
                <a:cubicBezTo>
                  <a:pt x="1771074" y="4081018"/>
                  <a:pt x="1770454" y="4085046"/>
                  <a:pt x="1769524" y="4089074"/>
                </a:cubicBezTo>
                <a:cubicBezTo>
                  <a:pt x="1768595" y="4090934"/>
                  <a:pt x="1770144" y="4093103"/>
                  <a:pt x="1768595" y="4095272"/>
                </a:cubicBezTo>
                <a:cubicBezTo>
                  <a:pt x="1770454" y="4094032"/>
                  <a:pt x="1771693" y="4092173"/>
                  <a:pt x="1773243" y="4090934"/>
                </a:cubicBezTo>
                <a:cubicBezTo>
                  <a:pt x="1774482" y="4089694"/>
                  <a:pt x="1775412" y="4088454"/>
                  <a:pt x="1776651" y="4087215"/>
                </a:cubicBezTo>
                <a:cubicBezTo>
                  <a:pt x="1778511" y="4085976"/>
                  <a:pt x="1778820" y="4083497"/>
                  <a:pt x="1780370" y="4081948"/>
                </a:cubicBezTo>
                <a:cubicBezTo>
                  <a:pt x="1783778" y="4080398"/>
                  <a:pt x="1786257" y="4077919"/>
                  <a:pt x="1787187" y="4074511"/>
                </a:cubicBezTo>
                <a:cubicBezTo>
                  <a:pt x="1798962" y="4062116"/>
                  <a:pt x="1811976" y="4053440"/>
                  <a:pt x="1830258" y="4059018"/>
                </a:cubicBezTo>
                <a:cubicBezTo>
                  <a:pt x="1839864" y="4062736"/>
                  <a:pt x="1843582" y="4068314"/>
                  <a:pt x="1842962" y="4078539"/>
                </a:cubicBezTo>
                <a:cubicBezTo>
                  <a:pt x="1842343" y="4089074"/>
                  <a:pt x="1837074" y="4097441"/>
                  <a:pt x="1829018" y="4103948"/>
                </a:cubicBezTo>
                <a:cubicBezTo>
                  <a:pt x="1818173" y="4112934"/>
                  <a:pt x="1805469" y="4117892"/>
                  <a:pt x="1792144" y="4121610"/>
                </a:cubicBezTo>
                <a:cubicBezTo>
                  <a:pt x="1790285" y="4121610"/>
                  <a:pt x="1788736" y="4120990"/>
                  <a:pt x="1786877" y="4121920"/>
                </a:cubicBezTo>
                <a:cubicBezTo>
                  <a:pt x="1795243" y="4120680"/>
                  <a:pt x="1802990" y="4124708"/>
                  <a:pt x="1811046" y="4124708"/>
                </a:cubicBezTo>
                <a:cubicBezTo>
                  <a:pt x="1824370" y="4126878"/>
                  <a:pt x="1835215" y="4132765"/>
                  <a:pt x="1841103" y="4145779"/>
                </a:cubicBezTo>
                <a:cubicBezTo>
                  <a:pt x="1842343" y="4148878"/>
                  <a:pt x="1843272" y="4151666"/>
                  <a:pt x="1841103" y="4154765"/>
                </a:cubicBezTo>
                <a:cubicBezTo>
                  <a:pt x="1840793" y="4156624"/>
                  <a:pt x="1840793" y="4157863"/>
                  <a:pt x="1840483" y="4159103"/>
                </a:cubicBezTo>
                <a:cubicBezTo>
                  <a:pt x="1830568" y="4176146"/>
                  <a:pt x="1815694" y="4178005"/>
                  <a:pt x="1798342" y="4173357"/>
                </a:cubicBezTo>
                <a:cubicBezTo>
                  <a:pt x="1791215" y="4171498"/>
                  <a:pt x="1785328" y="4167779"/>
                  <a:pt x="1780680" y="4162202"/>
                </a:cubicBezTo>
                <a:cubicBezTo>
                  <a:pt x="1780680" y="4161892"/>
                  <a:pt x="1780370" y="4161272"/>
                  <a:pt x="1780370" y="4160962"/>
                </a:cubicBezTo>
                <a:cubicBezTo>
                  <a:pt x="1774792" y="4158483"/>
                  <a:pt x="1771384" y="4154145"/>
                  <a:pt x="1768285" y="4149498"/>
                </a:cubicBezTo>
                <a:cubicBezTo>
                  <a:pt x="1767665" y="4148258"/>
                  <a:pt x="1767355" y="4146709"/>
                  <a:pt x="1766116" y="4145779"/>
                </a:cubicBezTo>
                <a:cubicBezTo>
                  <a:pt x="1767975" y="4147948"/>
                  <a:pt x="1768285" y="4150737"/>
                  <a:pt x="1770144" y="4152906"/>
                </a:cubicBezTo>
                <a:cubicBezTo>
                  <a:pt x="1773243" y="4160033"/>
                  <a:pt x="1771384" y="4168089"/>
                  <a:pt x="1773243" y="4175216"/>
                </a:cubicBezTo>
                <a:cubicBezTo>
                  <a:pt x="1772933" y="4175526"/>
                  <a:pt x="1772933" y="4176146"/>
                  <a:pt x="1773243" y="4176455"/>
                </a:cubicBezTo>
                <a:cubicBezTo>
                  <a:pt x="1772933" y="4177075"/>
                  <a:pt x="1772313" y="4178005"/>
                  <a:pt x="1772003" y="4178624"/>
                </a:cubicBezTo>
                <a:cubicBezTo>
                  <a:pt x="1768595" y="4191329"/>
                  <a:pt x="1762088" y="4197836"/>
                  <a:pt x="1753412" y="4197216"/>
                </a:cubicBezTo>
                <a:cubicBezTo>
                  <a:pt x="1740087" y="4196287"/>
                  <a:pt x="1728313" y="4185132"/>
                  <a:pt x="1727383" y="4172737"/>
                </a:cubicBezTo>
                <a:cubicBezTo>
                  <a:pt x="1726144" y="4160962"/>
                  <a:pt x="1731411" y="4151666"/>
                  <a:pt x="1738228" y="4142990"/>
                </a:cubicBezTo>
                <a:cubicBezTo>
                  <a:pt x="1739468" y="4141441"/>
                  <a:pt x="1739778" y="4139272"/>
                  <a:pt x="1741327" y="4137413"/>
                </a:cubicBezTo>
                <a:cubicBezTo>
                  <a:pt x="1739778" y="4138962"/>
                  <a:pt x="1737918" y="4138343"/>
                  <a:pt x="1736369" y="4139272"/>
                </a:cubicBezTo>
                <a:cubicBezTo>
                  <a:pt x="1724594" y="4145469"/>
                  <a:pt x="1712820" y="4148878"/>
                  <a:pt x="1700735" y="4139272"/>
                </a:cubicBezTo>
                <a:cubicBezTo>
                  <a:pt x="1693298" y="4133384"/>
                  <a:pt x="1689580" y="4119751"/>
                  <a:pt x="1692369" y="4110145"/>
                </a:cubicBezTo>
                <a:cubicBezTo>
                  <a:pt x="1695157" y="4100539"/>
                  <a:pt x="1701045" y="4096201"/>
                  <a:pt x="1712820" y="4095272"/>
                </a:cubicBezTo>
                <a:cubicBezTo>
                  <a:pt x="1715918" y="4096201"/>
                  <a:pt x="1719327" y="4096201"/>
                  <a:pt x="1721806" y="4098370"/>
                </a:cubicBezTo>
                <a:cubicBezTo>
                  <a:pt x="1722425" y="4098370"/>
                  <a:pt x="1723045" y="4098680"/>
                  <a:pt x="1723665" y="4098680"/>
                </a:cubicBezTo>
                <a:cubicBezTo>
                  <a:pt x="1730172" y="4099919"/>
                  <a:pt x="1735750" y="4103328"/>
                  <a:pt x="1739778" y="4108286"/>
                </a:cubicBezTo>
                <a:cubicBezTo>
                  <a:pt x="1740397" y="4108596"/>
                  <a:pt x="1740397" y="4109835"/>
                  <a:pt x="1741637" y="4109835"/>
                </a:cubicBezTo>
                <a:cubicBezTo>
                  <a:pt x="1741327" y="4109525"/>
                  <a:pt x="1740707" y="4109215"/>
                  <a:pt x="1740397" y="4108596"/>
                </a:cubicBezTo>
                <a:cubicBezTo>
                  <a:pt x="1735440" y="4103638"/>
                  <a:pt x="1732651" y="4097441"/>
                  <a:pt x="1731102" y="4090624"/>
                </a:cubicBezTo>
                <a:cubicBezTo>
                  <a:pt x="1728932" y="4080089"/>
                  <a:pt x="1725214" y="4069553"/>
                  <a:pt x="1728932" y="4058708"/>
                </a:cubicBezTo>
                <a:cubicBezTo>
                  <a:pt x="1731411" y="4051271"/>
                  <a:pt x="1734820" y="4044764"/>
                  <a:pt x="1741637" y="4040116"/>
                </a:cubicBezTo>
                <a:cubicBezTo>
                  <a:pt x="1747679" y="4036088"/>
                  <a:pt x="1753954" y="4035158"/>
                  <a:pt x="1759260" y="4036940"/>
                </a:cubicBezTo>
                <a:close/>
                <a:moveTo>
                  <a:pt x="1587630" y="3591293"/>
                </a:moveTo>
                <a:cubicBezTo>
                  <a:pt x="1594708" y="3589589"/>
                  <a:pt x="1602311" y="3589851"/>
                  <a:pt x="1610438" y="3591948"/>
                </a:cubicBezTo>
                <a:cubicBezTo>
                  <a:pt x="1627217" y="3596143"/>
                  <a:pt x="1640850" y="3605057"/>
                  <a:pt x="1651336" y="3619213"/>
                </a:cubicBezTo>
                <a:cubicBezTo>
                  <a:pt x="1668639" y="3626554"/>
                  <a:pt x="1668116" y="3644906"/>
                  <a:pt x="1674932" y="3656441"/>
                </a:cubicBezTo>
                <a:cubicBezTo>
                  <a:pt x="1671261" y="3636516"/>
                  <a:pt x="1680699" y="3619213"/>
                  <a:pt x="1694856" y="3605057"/>
                </a:cubicBezTo>
                <a:cubicBezTo>
                  <a:pt x="1704818" y="3595095"/>
                  <a:pt x="1717927" y="3596143"/>
                  <a:pt x="1729987" y="3601386"/>
                </a:cubicBezTo>
                <a:cubicBezTo>
                  <a:pt x="1748338" y="3608727"/>
                  <a:pt x="1761447" y="3627603"/>
                  <a:pt x="1761447" y="3646479"/>
                </a:cubicBezTo>
                <a:cubicBezTo>
                  <a:pt x="1761447" y="3665880"/>
                  <a:pt x="1748338" y="3684756"/>
                  <a:pt x="1729462" y="3693145"/>
                </a:cubicBezTo>
                <a:cubicBezTo>
                  <a:pt x="1725268" y="3694718"/>
                  <a:pt x="1721073" y="3695242"/>
                  <a:pt x="1716354" y="3697864"/>
                </a:cubicBezTo>
                <a:cubicBezTo>
                  <a:pt x="1765641" y="3690523"/>
                  <a:pt x="1797626" y="3726702"/>
                  <a:pt x="1786091" y="3767076"/>
                </a:cubicBezTo>
                <a:cubicBezTo>
                  <a:pt x="1775080" y="3794341"/>
                  <a:pt x="1752533" y="3801682"/>
                  <a:pt x="1728938" y="3784903"/>
                </a:cubicBezTo>
                <a:cubicBezTo>
                  <a:pt x="1714781" y="3775465"/>
                  <a:pt x="1703770" y="3763930"/>
                  <a:pt x="1698002" y="3747675"/>
                </a:cubicBezTo>
                <a:cubicBezTo>
                  <a:pt x="1705868" y="3770222"/>
                  <a:pt x="1704295" y="3792768"/>
                  <a:pt x="1696429" y="3814790"/>
                </a:cubicBezTo>
                <a:cubicBezTo>
                  <a:pt x="1688040" y="3838386"/>
                  <a:pt x="1670212" y="3851494"/>
                  <a:pt x="1645569" y="3856213"/>
                </a:cubicBezTo>
                <a:cubicBezTo>
                  <a:pt x="1639277" y="3853067"/>
                  <a:pt x="1630887" y="3853067"/>
                  <a:pt x="1627217" y="3844677"/>
                </a:cubicBezTo>
                <a:cubicBezTo>
                  <a:pt x="1608341" y="3833667"/>
                  <a:pt x="1612011" y="3815839"/>
                  <a:pt x="1613584" y="3798536"/>
                </a:cubicBezTo>
                <a:cubicBezTo>
                  <a:pt x="1614109" y="3791720"/>
                  <a:pt x="1616730" y="3785427"/>
                  <a:pt x="1618828" y="3778612"/>
                </a:cubicBezTo>
                <a:cubicBezTo>
                  <a:pt x="1628266" y="3765503"/>
                  <a:pt x="1637179" y="3752395"/>
                  <a:pt x="1646617" y="3739286"/>
                </a:cubicBezTo>
                <a:cubicBezTo>
                  <a:pt x="1647666" y="3736665"/>
                  <a:pt x="1648715" y="3734567"/>
                  <a:pt x="1651336" y="3732994"/>
                </a:cubicBezTo>
                <a:cubicBezTo>
                  <a:pt x="1649240" y="3732470"/>
                  <a:pt x="1648190" y="3734567"/>
                  <a:pt x="1646617" y="3734567"/>
                </a:cubicBezTo>
                <a:cubicBezTo>
                  <a:pt x="1642947" y="3735091"/>
                  <a:pt x="1639277" y="3736140"/>
                  <a:pt x="1637704" y="3739811"/>
                </a:cubicBezTo>
                <a:cubicBezTo>
                  <a:pt x="1613060" y="3758687"/>
                  <a:pt x="1586319" y="3772844"/>
                  <a:pt x="1554334" y="3770746"/>
                </a:cubicBezTo>
                <a:cubicBezTo>
                  <a:pt x="1531264" y="3769173"/>
                  <a:pt x="1517107" y="3757114"/>
                  <a:pt x="1514485" y="3739286"/>
                </a:cubicBezTo>
                <a:cubicBezTo>
                  <a:pt x="1511863" y="3722508"/>
                  <a:pt x="1524448" y="3704680"/>
                  <a:pt x="1544372" y="3696291"/>
                </a:cubicBezTo>
                <a:cubicBezTo>
                  <a:pt x="1567443" y="3686329"/>
                  <a:pt x="1592087" y="3686329"/>
                  <a:pt x="1616206" y="3688950"/>
                </a:cubicBezTo>
                <a:cubicBezTo>
                  <a:pt x="1621974" y="3689475"/>
                  <a:pt x="1627741" y="3689999"/>
                  <a:pt x="1637704" y="3691572"/>
                </a:cubicBezTo>
                <a:cubicBezTo>
                  <a:pt x="1618303" y="3678988"/>
                  <a:pt x="1599952" y="3673220"/>
                  <a:pt x="1584746" y="3661685"/>
                </a:cubicBezTo>
                <a:cubicBezTo>
                  <a:pt x="1583173" y="3658539"/>
                  <a:pt x="1577930" y="3658539"/>
                  <a:pt x="1576881" y="3654868"/>
                </a:cubicBezTo>
                <a:cubicBezTo>
                  <a:pt x="1574783" y="3652771"/>
                  <a:pt x="1573210" y="3651198"/>
                  <a:pt x="1571113" y="3649101"/>
                </a:cubicBezTo>
                <a:cubicBezTo>
                  <a:pt x="1566918" y="3647528"/>
                  <a:pt x="1566394" y="3643333"/>
                  <a:pt x="1564821" y="3639663"/>
                </a:cubicBezTo>
                <a:cubicBezTo>
                  <a:pt x="1560627" y="3626554"/>
                  <a:pt x="1556432" y="3613446"/>
                  <a:pt x="1567967" y="3602435"/>
                </a:cubicBezTo>
                <a:cubicBezTo>
                  <a:pt x="1573997" y="3596667"/>
                  <a:pt x="1580551" y="3592997"/>
                  <a:pt x="1587630" y="3591293"/>
                </a:cubicBezTo>
                <a:close/>
                <a:moveTo>
                  <a:pt x="344787" y="3486156"/>
                </a:moveTo>
                <a:cubicBezTo>
                  <a:pt x="347804" y="3485492"/>
                  <a:pt x="351062" y="3486820"/>
                  <a:pt x="354683" y="3490682"/>
                </a:cubicBezTo>
                <a:cubicBezTo>
                  <a:pt x="357097" y="3493096"/>
                  <a:pt x="359028" y="3495509"/>
                  <a:pt x="360476" y="3498406"/>
                </a:cubicBezTo>
                <a:cubicBezTo>
                  <a:pt x="361442" y="3504682"/>
                  <a:pt x="364338" y="3508061"/>
                  <a:pt x="370614" y="3508544"/>
                </a:cubicBezTo>
                <a:cubicBezTo>
                  <a:pt x="374959" y="3510958"/>
                  <a:pt x="379304" y="3513854"/>
                  <a:pt x="383166" y="3517716"/>
                </a:cubicBezTo>
                <a:cubicBezTo>
                  <a:pt x="384131" y="3518682"/>
                  <a:pt x="384614" y="3519647"/>
                  <a:pt x="385580" y="3521095"/>
                </a:cubicBezTo>
                <a:cubicBezTo>
                  <a:pt x="398131" y="3537992"/>
                  <a:pt x="406338" y="3556820"/>
                  <a:pt x="409235" y="3577579"/>
                </a:cubicBezTo>
                <a:cubicBezTo>
                  <a:pt x="409718" y="3580475"/>
                  <a:pt x="410201" y="3583371"/>
                  <a:pt x="410201" y="3586268"/>
                </a:cubicBezTo>
                <a:cubicBezTo>
                  <a:pt x="409718" y="3606544"/>
                  <a:pt x="412614" y="3626820"/>
                  <a:pt x="404890" y="3646130"/>
                </a:cubicBezTo>
                <a:cubicBezTo>
                  <a:pt x="401028" y="3662544"/>
                  <a:pt x="394270" y="3677992"/>
                  <a:pt x="386063" y="3692958"/>
                </a:cubicBezTo>
                <a:cubicBezTo>
                  <a:pt x="385580" y="3693923"/>
                  <a:pt x="386063" y="3695372"/>
                  <a:pt x="386545" y="3695372"/>
                </a:cubicBezTo>
                <a:cubicBezTo>
                  <a:pt x="388476" y="3694889"/>
                  <a:pt x="386063" y="3696337"/>
                  <a:pt x="387994" y="3695372"/>
                </a:cubicBezTo>
                <a:cubicBezTo>
                  <a:pt x="403442" y="3686199"/>
                  <a:pt x="403442" y="3686199"/>
                  <a:pt x="405373" y="3697303"/>
                </a:cubicBezTo>
                <a:cubicBezTo>
                  <a:pt x="403925" y="3700199"/>
                  <a:pt x="401994" y="3702613"/>
                  <a:pt x="399580" y="3704544"/>
                </a:cubicBezTo>
                <a:cubicBezTo>
                  <a:pt x="398614" y="3705992"/>
                  <a:pt x="396200" y="3706958"/>
                  <a:pt x="397166" y="3708889"/>
                </a:cubicBezTo>
                <a:cubicBezTo>
                  <a:pt x="398131" y="3710820"/>
                  <a:pt x="400062" y="3710337"/>
                  <a:pt x="401511" y="3709371"/>
                </a:cubicBezTo>
                <a:cubicBezTo>
                  <a:pt x="405373" y="3706475"/>
                  <a:pt x="408269" y="3702130"/>
                  <a:pt x="412614" y="3699233"/>
                </a:cubicBezTo>
                <a:cubicBezTo>
                  <a:pt x="428545" y="3690544"/>
                  <a:pt x="446890" y="3687648"/>
                  <a:pt x="464270" y="3684751"/>
                </a:cubicBezTo>
                <a:cubicBezTo>
                  <a:pt x="472477" y="3682820"/>
                  <a:pt x="480683" y="3681854"/>
                  <a:pt x="488890" y="3682337"/>
                </a:cubicBezTo>
                <a:cubicBezTo>
                  <a:pt x="497097" y="3681854"/>
                  <a:pt x="504821" y="3684268"/>
                  <a:pt x="512545" y="3686199"/>
                </a:cubicBezTo>
                <a:cubicBezTo>
                  <a:pt x="547787" y="3691509"/>
                  <a:pt x="574339" y="3711786"/>
                  <a:pt x="596063" y="3738820"/>
                </a:cubicBezTo>
                <a:cubicBezTo>
                  <a:pt x="598476" y="3742682"/>
                  <a:pt x="601856" y="3746061"/>
                  <a:pt x="603787" y="3750406"/>
                </a:cubicBezTo>
                <a:cubicBezTo>
                  <a:pt x="606201" y="3759096"/>
                  <a:pt x="596546" y="3759579"/>
                  <a:pt x="592200" y="3764889"/>
                </a:cubicBezTo>
                <a:cubicBezTo>
                  <a:pt x="583511" y="3770199"/>
                  <a:pt x="576269" y="3776958"/>
                  <a:pt x="570477" y="3785647"/>
                </a:cubicBezTo>
                <a:cubicBezTo>
                  <a:pt x="563235" y="3796751"/>
                  <a:pt x="558890" y="3809303"/>
                  <a:pt x="556959" y="3822337"/>
                </a:cubicBezTo>
                <a:cubicBezTo>
                  <a:pt x="554545" y="3833923"/>
                  <a:pt x="552132" y="3845510"/>
                  <a:pt x="548270" y="3857096"/>
                </a:cubicBezTo>
                <a:cubicBezTo>
                  <a:pt x="547304" y="3859993"/>
                  <a:pt x="545856" y="3862406"/>
                  <a:pt x="543925" y="3864820"/>
                </a:cubicBezTo>
                <a:cubicBezTo>
                  <a:pt x="531373" y="3882199"/>
                  <a:pt x="513028" y="3886544"/>
                  <a:pt x="493235" y="3886061"/>
                </a:cubicBezTo>
                <a:cubicBezTo>
                  <a:pt x="487925" y="3886544"/>
                  <a:pt x="482131" y="3884613"/>
                  <a:pt x="477304" y="3887992"/>
                </a:cubicBezTo>
                <a:cubicBezTo>
                  <a:pt x="473442" y="3893303"/>
                  <a:pt x="475373" y="3899579"/>
                  <a:pt x="475373" y="3905372"/>
                </a:cubicBezTo>
                <a:cubicBezTo>
                  <a:pt x="474890" y="3917441"/>
                  <a:pt x="476821" y="3929993"/>
                  <a:pt x="471994" y="3942061"/>
                </a:cubicBezTo>
                <a:cubicBezTo>
                  <a:pt x="469580" y="3947854"/>
                  <a:pt x="468131" y="3953648"/>
                  <a:pt x="463304" y="3958475"/>
                </a:cubicBezTo>
                <a:cubicBezTo>
                  <a:pt x="460407" y="3960406"/>
                  <a:pt x="457511" y="3963303"/>
                  <a:pt x="456063" y="3966682"/>
                </a:cubicBezTo>
                <a:cubicBezTo>
                  <a:pt x="455097" y="3968130"/>
                  <a:pt x="453649" y="3969579"/>
                  <a:pt x="452200" y="3970544"/>
                </a:cubicBezTo>
                <a:cubicBezTo>
                  <a:pt x="447856" y="3972475"/>
                  <a:pt x="446890" y="3976338"/>
                  <a:pt x="445924" y="3980682"/>
                </a:cubicBezTo>
                <a:cubicBezTo>
                  <a:pt x="443028" y="3988406"/>
                  <a:pt x="436269" y="3992751"/>
                  <a:pt x="431442" y="3998544"/>
                </a:cubicBezTo>
                <a:cubicBezTo>
                  <a:pt x="409718" y="4021234"/>
                  <a:pt x="387511" y="4043441"/>
                  <a:pt x="368200" y="4068544"/>
                </a:cubicBezTo>
                <a:cubicBezTo>
                  <a:pt x="363856" y="4074337"/>
                  <a:pt x="360476" y="4080613"/>
                  <a:pt x="355166" y="4085924"/>
                </a:cubicBezTo>
                <a:cubicBezTo>
                  <a:pt x="341649" y="4099924"/>
                  <a:pt x="329097" y="4098475"/>
                  <a:pt x="319442" y="4080613"/>
                </a:cubicBezTo>
                <a:cubicBezTo>
                  <a:pt x="318959" y="4069510"/>
                  <a:pt x="317511" y="4058889"/>
                  <a:pt x="307373" y="4052130"/>
                </a:cubicBezTo>
                <a:cubicBezTo>
                  <a:pt x="298683" y="4033786"/>
                  <a:pt x="297235" y="4013993"/>
                  <a:pt x="293373" y="3994682"/>
                </a:cubicBezTo>
                <a:cubicBezTo>
                  <a:pt x="293373" y="3989372"/>
                  <a:pt x="293373" y="3984544"/>
                  <a:pt x="291442" y="3979716"/>
                </a:cubicBezTo>
                <a:cubicBezTo>
                  <a:pt x="290959" y="3976820"/>
                  <a:pt x="290476" y="3973923"/>
                  <a:pt x="290476" y="3971027"/>
                </a:cubicBezTo>
                <a:cubicBezTo>
                  <a:pt x="290959" y="3919371"/>
                  <a:pt x="297235" y="3867717"/>
                  <a:pt x="301580" y="3815579"/>
                </a:cubicBezTo>
                <a:cubicBezTo>
                  <a:pt x="293373" y="3821372"/>
                  <a:pt x="291442" y="3832958"/>
                  <a:pt x="279855" y="3833923"/>
                </a:cubicBezTo>
                <a:cubicBezTo>
                  <a:pt x="277925" y="3833923"/>
                  <a:pt x="276476" y="3834406"/>
                  <a:pt x="274545" y="3834889"/>
                </a:cubicBezTo>
                <a:cubicBezTo>
                  <a:pt x="273097" y="3836337"/>
                  <a:pt x="272131" y="3837786"/>
                  <a:pt x="272131" y="3840199"/>
                </a:cubicBezTo>
                <a:cubicBezTo>
                  <a:pt x="272131" y="3857578"/>
                  <a:pt x="265855" y="3874475"/>
                  <a:pt x="266821" y="3891855"/>
                </a:cubicBezTo>
                <a:cubicBezTo>
                  <a:pt x="263924" y="3903923"/>
                  <a:pt x="264407" y="3917441"/>
                  <a:pt x="254269" y="3927096"/>
                </a:cubicBezTo>
                <a:cubicBezTo>
                  <a:pt x="259579" y="3896199"/>
                  <a:pt x="264890" y="3865303"/>
                  <a:pt x="268752" y="3834406"/>
                </a:cubicBezTo>
                <a:cubicBezTo>
                  <a:pt x="266338" y="3830061"/>
                  <a:pt x="257648" y="3833923"/>
                  <a:pt x="257648" y="3826199"/>
                </a:cubicBezTo>
                <a:cubicBezTo>
                  <a:pt x="247028" y="3824268"/>
                  <a:pt x="236890" y="3825716"/>
                  <a:pt x="226269" y="3827648"/>
                </a:cubicBezTo>
                <a:cubicBezTo>
                  <a:pt x="204545" y="3831027"/>
                  <a:pt x="182821" y="3833923"/>
                  <a:pt x="161580" y="3836820"/>
                </a:cubicBezTo>
                <a:cubicBezTo>
                  <a:pt x="161097" y="3831509"/>
                  <a:pt x="167372" y="3831992"/>
                  <a:pt x="169304" y="3828613"/>
                </a:cubicBezTo>
                <a:cubicBezTo>
                  <a:pt x="197786" y="3825716"/>
                  <a:pt x="225786" y="3822820"/>
                  <a:pt x="254269" y="3820406"/>
                </a:cubicBezTo>
                <a:cubicBezTo>
                  <a:pt x="254269" y="3819441"/>
                  <a:pt x="254752" y="3818475"/>
                  <a:pt x="255235" y="3817509"/>
                </a:cubicBezTo>
                <a:cubicBezTo>
                  <a:pt x="257648" y="3813165"/>
                  <a:pt x="257648" y="3808337"/>
                  <a:pt x="259096" y="3803510"/>
                </a:cubicBezTo>
                <a:cubicBezTo>
                  <a:pt x="261028" y="3798682"/>
                  <a:pt x="263924" y="3795785"/>
                  <a:pt x="269235" y="3794820"/>
                </a:cubicBezTo>
                <a:cubicBezTo>
                  <a:pt x="272614" y="3794337"/>
                  <a:pt x="276476" y="3794820"/>
                  <a:pt x="279855" y="3793854"/>
                </a:cubicBezTo>
                <a:cubicBezTo>
                  <a:pt x="285166" y="3792889"/>
                  <a:pt x="284200" y="3789027"/>
                  <a:pt x="284200" y="3785647"/>
                </a:cubicBezTo>
                <a:cubicBezTo>
                  <a:pt x="284200" y="3781786"/>
                  <a:pt x="282269" y="3778889"/>
                  <a:pt x="278407" y="3779854"/>
                </a:cubicBezTo>
                <a:cubicBezTo>
                  <a:pt x="263924" y="3783716"/>
                  <a:pt x="247993" y="3781786"/>
                  <a:pt x="234476" y="3789027"/>
                </a:cubicBezTo>
                <a:cubicBezTo>
                  <a:pt x="227717" y="3790475"/>
                  <a:pt x="220959" y="3791441"/>
                  <a:pt x="214683" y="3792889"/>
                </a:cubicBezTo>
                <a:cubicBezTo>
                  <a:pt x="191028" y="3791923"/>
                  <a:pt x="167372" y="3799165"/>
                  <a:pt x="143717" y="3793854"/>
                </a:cubicBezTo>
                <a:cubicBezTo>
                  <a:pt x="129717" y="3790475"/>
                  <a:pt x="115235" y="3789510"/>
                  <a:pt x="100752" y="3787096"/>
                </a:cubicBezTo>
                <a:cubicBezTo>
                  <a:pt x="80958" y="3785165"/>
                  <a:pt x="61648" y="3778406"/>
                  <a:pt x="42337" y="3774062"/>
                </a:cubicBezTo>
                <a:cubicBezTo>
                  <a:pt x="33165" y="3773096"/>
                  <a:pt x="23993" y="3772613"/>
                  <a:pt x="17717" y="3764406"/>
                </a:cubicBezTo>
                <a:cubicBezTo>
                  <a:pt x="15786" y="3762475"/>
                  <a:pt x="13855" y="3761027"/>
                  <a:pt x="12407" y="3759096"/>
                </a:cubicBezTo>
                <a:cubicBezTo>
                  <a:pt x="8545" y="3755233"/>
                  <a:pt x="4682" y="3751854"/>
                  <a:pt x="1303" y="3747509"/>
                </a:cubicBezTo>
                <a:cubicBezTo>
                  <a:pt x="-4007" y="3733027"/>
                  <a:pt x="8062" y="3727717"/>
                  <a:pt x="16752" y="3721923"/>
                </a:cubicBezTo>
                <a:cubicBezTo>
                  <a:pt x="33165" y="3710820"/>
                  <a:pt x="49096" y="3699233"/>
                  <a:pt x="62614" y="3685233"/>
                </a:cubicBezTo>
                <a:cubicBezTo>
                  <a:pt x="65993" y="3681854"/>
                  <a:pt x="69855" y="3678475"/>
                  <a:pt x="73234" y="3675096"/>
                </a:cubicBezTo>
                <a:cubicBezTo>
                  <a:pt x="74683" y="3672682"/>
                  <a:pt x="77097" y="3671234"/>
                  <a:pt x="79510" y="3670268"/>
                </a:cubicBezTo>
                <a:cubicBezTo>
                  <a:pt x="93993" y="3657234"/>
                  <a:pt x="108959" y="3644682"/>
                  <a:pt x="123442" y="3631647"/>
                </a:cubicBezTo>
                <a:cubicBezTo>
                  <a:pt x="126820" y="3623923"/>
                  <a:pt x="134545" y="3621509"/>
                  <a:pt x="141303" y="3618613"/>
                </a:cubicBezTo>
                <a:cubicBezTo>
                  <a:pt x="149510" y="3612820"/>
                  <a:pt x="158682" y="3611372"/>
                  <a:pt x="168821" y="3610889"/>
                </a:cubicBezTo>
                <a:cubicBezTo>
                  <a:pt x="177511" y="3610889"/>
                  <a:pt x="186200" y="3610889"/>
                  <a:pt x="194890" y="3610889"/>
                </a:cubicBezTo>
                <a:cubicBezTo>
                  <a:pt x="210338" y="3610889"/>
                  <a:pt x="210338" y="3610406"/>
                  <a:pt x="210338" y="3595441"/>
                </a:cubicBezTo>
                <a:cubicBezTo>
                  <a:pt x="210338" y="3586268"/>
                  <a:pt x="209855" y="3577096"/>
                  <a:pt x="213234" y="3568406"/>
                </a:cubicBezTo>
                <a:cubicBezTo>
                  <a:pt x="215166" y="3562130"/>
                  <a:pt x="218545" y="3556337"/>
                  <a:pt x="220476" y="3550061"/>
                </a:cubicBezTo>
                <a:cubicBezTo>
                  <a:pt x="222890" y="3545716"/>
                  <a:pt x="226752" y="3545233"/>
                  <a:pt x="231097" y="3544751"/>
                </a:cubicBezTo>
                <a:cubicBezTo>
                  <a:pt x="235441" y="3544751"/>
                  <a:pt x="239787" y="3544751"/>
                  <a:pt x="243165" y="3541854"/>
                </a:cubicBezTo>
                <a:cubicBezTo>
                  <a:pt x="244131" y="3541372"/>
                  <a:pt x="245580" y="3540889"/>
                  <a:pt x="246545" y="3540406"/>
                </a:cubicBezTo>
                <a:cubicBezTo>
                  <a:pt x="252338" y="3538475"/>
                  <a:pt x="260062" y="3541854"/>
                  <a:pt x="264407" y="3534613"/>
                </a:cubicBezTo>
                <a:cubicBezTo>
                  <a:pt x="265373" y="3533648"/>
                  <a:pt x="266338" y="3532682"/>
                  <a:pt x="267303" y="3532199"/>
                </a:cubicBezTo>
                <a:cubicBezTo>
                  <a:pt x="276476" y="3529785"/>
                  <a:pt x="286131" y="3530751"/>
                  <a:pt x="294821" y="3526889"/>
                </a:cubicBezTo>
                <a:cubicBezTo>
                  <a:pt x="304476" y="3524475"/>
                  <a:pt x="312683" y="3520130"/>
                  <a:pt x="319924" y="3513371"/>
                </a:cubicBezTo>
                <a:cubicBezTo>
                  <a:pt x="327166" y="3508061"/>
                  <a:pt x="331994" y="3500820"/>
                  <a:pt x="336338" y="3493579"/>
                </a:cubicBezTo>
                <a:cubicBezTo>
                  <a:pt x="338994" y="3489475"/>
                  <a:pt x="341769" y="3486820"/>
                  <a:pt x="344787" y="3486156"/>
                </a:cubicBezTo>
                <a:close/>
                <a:moveTo>
                  <a:pt x="868876" y="3142884"/>
                </a:moveTo>
                <a:cubicBezTo>
                  <a:pt x="877124" y="3140898"/>
                  <a:pt x="885984" y="3141203"/>
                  <a:pt x="895455" y="3143647"/>
                </a:cubicBezTo>
                <a:cubicBezTo>
                  <a:pt x="915007" y="3148536"/>
                  <a:pt x="930893" y="3158923"/>
                  <a:pt x="943113" y="3175419"/>
                </a:cubicBezTo>
                <a:cubicBezTo>
                  <a:pt x="963276" y="3183974"/>
                  <a:pt x="962666" y="3205359"/>
                  <a:pt x="970609" y="3218801"/>
                </a:cubicBezTo>
                <a:cubicBezTo>
                  <a:pt x="966331" y="3195582"/>
                  <a:pt x="977329" y="3175419"/>
                  <a:pt x="993826" y="3158923"/>
                </a:cubicBezTo>
                <a:cubicBezTo>
                  <a:pt x="1005435" y="3147314"/>
                  <a:pt x="1020711" y="3148536"/>
                  <a:pt x="1034764" y="3154646"/>
                </a:cubicBezTo>
                <a:cubicBezTo>
                  <a:pt x="1056149" y="3163199"/>
                  <a:pt x="1071424" y="3185195"/>
                  <a:pt x="1071424" y="3207192"/>
                </a:cubicBezTo>
                <a:cubicBezTo>
                  <a:pt x="1071424" y="3229799"/>
                  <a:pt x="1056149" y="3251796"/>
                  <a:pt x="1034153" y="3261572"/>
                </a:cubicBezTo>
                <a:cubicBezTo>
                  <a:pt x="1029265" y="3263404"/>
                  <a:pt x="1024377" y="3264015"/>
                  <a:pt x="1018878" y="3267070"/>
                </a:cubicBezTo>
                <a:cubicBezTo>
                  <a:pt x="1076312" y="3258516"/>
                  <a:pt x="1113584" y="3300675"/>
                  <a:pt x="1100142" y="3347723"/>
                </a:cubicBezTo>
                <a:cubicBezTo>
                  <a:pt x="1087310" y="3379495"/>
                  <a:pt x="1061037" y="3388049"/>
                  <a:pt x="1033541" y="3368497"/>
                </a:cubicBezTo>
                <a:cubicBezTo>
                  <a:pt x="1017045" y="3357499"/>
                  <a:pt x="1004214" y="3344057"/>
                  <a:pt x="997492" y="3325116"/>
                </a:cubicBezTo>
                <a:cubicBezTo>
                  <a:pt x="1006658" y="3351389"/>
                  <a:pt x="1004825" y="3377662"/>
                  <a:pt x="995659" y="3403324"/>
                </a:cubicBezTo>
                <a:cubicBezTo>
                  <a:pt x="985883" y="3430820"/>
                  <a:pt x="965109" y="3446095"/>
                  <a:pt x="936392" y="3451594"/>
                </a:cubicBezTo>
                <a:cubicBezTo>
                  <a:pt x="929060" y="3447928"/>
                  <a:pt x="919284" y="3447928"/>
                  <a:pt x="915007" y="3438152"/>
                </a:cubicBezTo>
                <a:cubicBezTo>
                  <a:pt x="893011" y="3425321"/>
                  <a:pt x="897288" y="3404547"/>
                  <a:pt x="899121" y="3384383"/>
                </a:cubicBezTo>
                <a:cubicBezTo>
                  <a:pt x="899732" y="3376440"/>
                  <a:pt x="902787" y="3369108"/>
                  <a:pt x="905231" y="3361166"/>
                </a:cubicBezTo>
                <a:cubicBezTo>
                  <a:pt x="916229" y="3345890"/>
                  <a:pt x="926616" y="3330615"/>
                  <a:pt x="937614" y="3315340"/>
                </a:cubicBezTo>
                <a:cubicBezTo>
                  <a:pt x="938836" y="3312285"/>
                  <a:pt x="940058" y="3309841"/>
                  <a:pt x="943113" y="3308008"/>
                </a:cubicBezTo>
                <a:cubicBezTo>
                  <a:pt x="940669" y="3307397"/>
                  <a:pt x="939447" y="3309841"/>
                  <a:pt x="937614" y="3309841"/>
                </a:cubicBezTo>
                <a:cubicBezTo>
                  <a:pt x="933337" y="3310451"/>
                  <a:pt x="929060" y="3311674"/>
                  <a:pt x="927227" y="3315951"/>
                </a:cubicBezTo>
                <a:cubicBezTo>
                  <a:pt x="898509" y="3337947"/>
                  <a:pt x="867349" y="3354444"/>
                  <a:pt x="830077" y="3352000"/>
                </a:cubicBezTo>
                <a:cubicBezTo>
                  <a:pt x="803193" y="3350167"/>
                  <a:pt x="786696" y="3336114"/>
                  <a:pt x="783641" y="3315340"/>
                </a:cubicBezTo>
                <a:cubicBezTo>
                  <a:pt x="780586" y="3295788"/>
                  <a:pt x="795250" y="3275013"/>
                  <a:pt x="818468" y="3265237"/>
                </a:cubicBezTo>
                <a:cubicBezTo>
                  <a:pt x="845353" y="3253629"/>
                  <a:pt x="874070" y="3253629"/>
                  <a:pt x="902175" y="3256683"/>
                </a:cubicBezTo>
                <a:cubicBezTo>
                  <a:pt x="908897" y="3257294"/>
                  <a:pt x="915618" y="3257906"/>
                  <a:pt x="927227" y="3259739"/>
                </a:cubicBezTo>
                <a:cubicBezTo>
                  <a:pt x="904620" y="3245074"/>
                  <a:pt x="883235" y="3238353"/>
                  <a:pt x="865516" y="3224911"/>
                </a:cubicBezTo>
                <a:cubicBezTo>
                  <a:pt x="863683" y="3221245"/>
                  <a:pt x="857573" y="3221245"/>
                  <a:pt x="856350" y="3216968"/>
                </a:cubicBezTo>
                <a:cubicBezTo>
                  <a:pt x="853906" y="3214524"/>
                  <a:pt x="852073" y="3212691"/>
                  <a:pt x="849630" y="3210247"/>
                </a:cubicBezTo>
                <a:cubicBezTo>
                  <a:pt x="844741" y="3208414"/>
                  <a:pt x="844130" y="3203525"/>
                  <a:pt x="842297" y="3199249"/>
                </a:cubicBezTo>
                <a:cubicBezTo>
                  <a:pt x="837410" y="3183974"/>
                  <a:pt x="832521" y="3168699"/>
                  <a:pt x="845963" y="3155867"/>
                </a:cubicBezTo>
                <a:cubicBezTo>
                  <a:pt x="852990" y="3149146"/>
                  <a:pt x="860627" y="3144870"/>
                  <a:pt x="868876" y="3142884"/>
                </a:cubicBezTo>
                <a:close/>
                <a:moveTo>
                  <a:pt x="589305" y="3109380"/>
                </a:moveTo>
                <a:cubicBezTo>
                  <a:pt x="595415" y="3114268"/>
                  <a:pt x="585028" y="3128932"/>
                  <a:pt x="600303" y="3128322"/>
                </a:cubicBezTo>
                <a:cubicBezTo>
                  <a:pt x="601525" y="3129543"/>
                  <a:pt x="602136" y="3130765"/>
                  <a:pt x="602747" y="3131988"/>
                </a:cubicBezTo>
                <a:cubicBezTo>
                  <a:pt x="602747" y="3141152"/>
                  <a:pt x="602136" y="3149707"/>
                  <a:pt x="607024" y="3158261"/>
                </a:cubicBezTo>
                <a:cubicBezTo>
                  <a:pt x="602136" y="3163148"/>
                  <a:pt x="602136" y="3169258"/>
                  <a:pt x="605802" y="3174758"/>
                </a:cubicBezTo>
                <a:cubicBezTo>
                  <a:pt x="603358" y="3180257"/>
                  <a:pt x="601525" y="3186367"/>
                  <a:pt x="603358" y="3192477"/>
                </a:cubicBezTo>
                <a:cubicBezTo>
                  <a:pt x="601525" y="3201643"/>
                  <a:pt x="595415" y="3208363"/>
                  <a:pt x="593582" y="3217528"/>
                </a:cubicBezTo>
                <a:cubicBezTo>
                  <a:pt x="583195" y="3216917"/>
                  <a:pt x="576474" y="3224860"/>
                  <a:pt x="570364" y="3230359"/>
                </a:cubicBezTo>
                <a:cubicBezTo>
                  <a:pt x="556921" y="3242579"/>
                  <a:pt x="540425" y="3245024"/>
                  <a:pt x="523927" y="3244412"/>
                </a:cubicBezTo>
                <a:cubicBezTo>
                  <a:pt x="514762" y="3244412"/>
                  <a:pt x="506819" y="3234025"/>
                  <a:pt x="495821" y="3237081"/>
                </a:cubicBezTo>
                <a:cubicBezTo>
                  <a:pt x="493988" y="3235858"/>
                  <a:pt x="492766" y="3234025"/>
                  <a:pt x="492155" y="3231581"/>
                </a:cubicBezTo>
                <a:cubicBezTo>
                  <a:pt x="490933" y="3227304"/>
                  <a:pt x="486045" y="3227304"/>
                  <a:pt x="482990" y="3225471"/>
                </a:cubicBezTo>
                <a:cubicBezTo>
                  <a:pt x="474436" y="3217528"/>
                  <a:pt x="471991" y="3206530"/>
                  <a:pt x="468937" y="3196143"/>
                </a:cubicBezTo>
                <a:cubicBezTo>
                  <a:pt x="475047" y="3188200"/>
                  <a:pt x="477491" y="3179646"/>
                  <a:pt x="472603" y="3169870"/>
                </a:cubicBezTo>
                <a:cubicBezTo>
                  <a:pt x="468937" y="3163148"/>
                  <a:pt x="474436" y="3157038"/>
                  <a:pt x="477491" y="3153372"/>
                </a:cubicBezTo>
                <a:cubicBezTo>
                  <a:pt x="486656" y="3142375"/>
                  <a:pt x="500709" y="3135653"/>
                  <a:pt x="503764" y="3119767"/>
                </a:cubicBezTo>
                <a:cubicBezTo>
                  <a:pt x="515984" y="3124044"/>
                  <a:pt x="523927" y="3111824"/>
                  <a:pt x="534925" y="3111824"/>
                </a:cubicBezTo>
                <a:cubicBezTo>
                  <a:pt x="547757" y="3112435"/>
                  <a:pt x="561198" y="3111824"/>
                  <a:pt x="574030" y="3114268"/>
                </a:cubicBezTo>
                <a:cubicBezTo>
                  <a:pt x="581362" y="3115490"/>
                  <a:pt x="584417" y="3111213"/>
                  <a:pt x="589305" y="3109380"/>
                </a:cubicBezTo>
                <a:close/>
                <a:moveTo>
                  <a:pt x="316129" y="2433796"/>
                </a:moveTo>
                <a:cubicBezTo>
                  <a:pt x="321530" y="2434799"/>
                  <a:pt x="326166" y="2437184"/>
                  <a:pt x="331184" y="2438878"/>
                </a:cubicBezTo>
                <a:cubicBezTo>
                  <a:pt x="353222" y="2446019"/>
                  <a:pt x="375806" y="2450214"/>
                  <a:pt x="398299" y="2454899"/>
                </a:cubicBezTo>
                <a:cubicBezTo>
                  <a:pt x="403609" y="2456394"/>
                  <a:pt x="409483" y="2456215"/>
                  <a:pt x="414428" y="2459673"/>
                </a:cubicBezTo>
                <a:cubicBezTo>
                  <a:pt x="416809" y="2461893"/>
                  <a:pt x="418990" y="2463822"/>
                  <a:pt x="422410" y="2463187"/>
                </a:cubicBezTo>
                <a:cubicBezTo>
                  <a:pt x="423682" y="2463170"/>
                  <a:pt x="425155" y="2463443"/>
                  <a:pt x="426337" y="2463917"/>
                </a:cubicBezTo>
                <a:cubicBezTo>
                  <a:pt x="428610" y="2465354"/>
                  <a:pt x="431555" y="2465901"/>
                  <a:pt x="434101" y="2465867"/>
                </a:cubicBezTo>
                <a:cubicBezTo>
                  <a:pt x="439011" y="2466779"/>
                  <a:pt x="442283" y="2469672"/>
                  <a:pt x="446137" y="2472165"/>
                </a:cubicBezTo>
                <a:cubicBezTo>
                  <a:pt x="454045" y="2477444"/>
                  <a:pt x="458078" y="2485811"/>
                  <a:pt x="463366" y="2492888"/>
                </a:cubicBezTo>
                <a:cubicBezTo>
                  <a:pt x="465765" y="2496381"/>
                  <a:pt x="467199" y="2500965"/>
                  <a:pt x="471726" y="2502568"/>
                </a:cubicBezTo>
                <a:cubicBezTo>
                  <a:pt x="476036" y="2502606"/>
                  <a:pt x="478730" y="2499043"/>
                  <a:pt x="482132" y="2497136"/>
                </a:cubicBezTo>
                <a:cubicBezTo>
                  <a:pt x="493866" y="2488649"/>
                  <a:pt x="506726" y="2483673"/>
                  <a:pt x="521490" y="2488955"/>
                </a:cubicBezTo>
                <a:cubicBezTo>
                  <a:pt x="523654" y="2489611"/>
                  <a:pt x="525527" y="2490466"/>
                  <a:pt x="527308" y="2491814"/>
                </a:cubicBezTo>
                <a:cubicBezTo>
                  <a:pt x="534434" y="2497200"/>
                  <a:pt x="540687" y="2503187"/>
                  <a:pt x="546939" y="2509173"/>
                </a:cubicBezTo>
                <a:cubicBezTo>
                  <a:pt x="553501" y="2516233"/>
                  <a:pt x="561318" y="2522002"/>
                  <a:pt x="570281" y="2525698"/>
                </a:cubicBezTo>
                <a:cubicBezTo>
                  <a:pt x="577372" y="2528539"/>
                  <a:pt x="584537" y="2529616"/>
                  <a:pt x="591975" y="2529220"/>
                </a:cubicBezTo>
                <a:cubicBezTo>
                  <a:pt x="596794" y="2530622"/>
                  <a:pt x="602815" y="2526916"/>
                  <a:pt x="604958" y="2533155"/>
                </a:cubicBezTo>
                <a:cubicBezTo>
                  <a:pt x="605592" y="2536575"/>
                  <a:pt x="604954" y="2540011"/>
                  <a:pt x="605098" y="2543339"/>
                </a:cubicBezTo>
                <a:cubicBezTo>
                  <a:pt x="603193" y="2568634"/>
                  <a:pt x="595579" y="2591854"/>
                  <a:pt x="576528" y="2609647"/>
                </a:cubicBezTo>
                <a:cubicBezTo>
                  <a:pt x="572671" y="2614010"/>
                  <a:pt x="569013" y="2618664"/>
                  <a:pt x="563865" y="2621771"/>
                </a:cubicBezTo>
                <a:cubicBezTo>
                  <a:pt x="559116" y="2625460"/>
                  <a:pt x="553768" y="2628276"/>
                  <a:pt x="548020" y="2630509"/>
                </a:cubicBezTo>
                <a:cubicBezTo>
                  <a:pt x="536342" y="2635959"/>
                  <a:pt x="524082" y="2641808"/>
                  <a:pt x="510878" y="2643165"/>
                </a:cubicBezTo>
                <a:cubicBezTo>
                  <a:pt x="507059" y="2643218"/>
                  <a:pt x="503514" y="2641797"/>
                  <a:pt x="499985" y="2641650"/>
                </a:cubicBezTo>
                <a:cubicBezTo>
                  <a:pt x="498712" y="2641667"/>
                  <a:pt x="497348" y="2642176"/>
                  <a:pt x="497566" y="2643740"/>
                </a:cubicBezTo>
                <a:cubicBezTo>
                  <a:pt x="497783" y="2645304"/>
                  <a:pt x="499638" y="2644887"/>
                  <a:pt x="500820" y="2645361"/>
                </a:cubicBezTo>
                <a:cubicBezTo>
                  <a:pt x="503075" y="2645525"/>
                  <a:pt x="505239" y="2646181"/>
                  <a:pt x="507311" y="2647328"/>
                </a:cubicBezTo>
                <a:cubicBezTo>
                  <a:pt x="510744" y="2654822"/>
                  <a:pt x="510744" y="2654822"/>
                  <a:pt x="497632" y="2655688"/>
                </a:cubicBezTo>
                <a:cubicBezTo>
                  <a:pt x="496068" y="2655905"/>
                  <a:pt x="498123" y="2655779"/>
                  <a:pt x="496758" y="2656288"/>
                </a:cubicBezTo>
                <a:cubicBezTo>
                  <a:pt x="496468" y="2656487"/>
                  <a:pt x="496776" y="2657561"/>
                  <a:pt x="497467" y="2657943"/>
                </a:cubicBezTo>
                <a:cubicBezTo>
                  <a:pt x="508612" y="2663568"/>
                  <a:pt x="519083" y="2670085"/>
                  <a:pt x="528208" y="2678382"/>
                </a:cubicBezTo>
                <a:cubicBezTo>
                  <a:pt x="540861" y="2686827"/>
                  <a:pt x="547510" y="2700252"/>
                  <a:pt x="556197" y="2712277"/>
                </a:cubicBezTo>
                <a:cubicBezTo>
                  <a:pt x="557396" y="2714024"/>
                  <a:pt x="558304" y="2715970"/>
                  <a:pt x="559212" y="2717917"/>
                </a:cubicBezTo>
                <a:cubicBezTo>
                  <a:pt x="566061" y="2731632"/>
                  <a:pt x="568908" y="2746383"/>
                  <a:pt x="568336" y="2761768"/>
                </a:cubicBezTo>
                <a:cubicBezTo>
                  <a:pt x="568354" y="2763041"/>
                  <a:pt x="568462" y="2763823"/>
                  <a:pt x="568280" y="2764805"/>
                </a:cubicBezTo>
                <a:cubicBezTo>
                  <a:pt x="567550" y="2768732"/>
                  <a:pt x="566130" y="2772278"/>
                  <a:pt x="564509" y="2775532"/>
                </a:cubicBezTo>
                <a:cubicBezTo>
                  <a:pt x="560925" y="2778422"/>
                  <a:pt x="560578" y="2781659"/>
                  <a:pt x="562595" y="2785843"/>
                </a:cubicBezTo>
                <a:cubicBezTo>
                  <a:pt x="562921" y="2788189"/>
                  <a:pt x="562756" y="2790444"/>
                  <a:pt x="562299" y="2792898"/>
                </a:cubicBezTo>
                <a:cubicBezTo>
                  <a:pt x="561132" y="2800554"/>
                  <a:pt x="556639" y="2801497"/>
                  <a:pt x="550039" y="2798748"/>
                </a:cubicBezTo>
                <a:cubicBezTo>
                  <a:pt x="544422" y="2796180"/>
                  <a:pt x="538512" y="2793813"/>
                  <a:pt x="531947" y="2793610"/>
                </a:cubicBezTo>
                <a:cubicBezTo>
                  <a:pt x="524783" y="2792533"/>
                  <a:pt x="518035" y="2793311"/>
                  <a:pt x="511214" y="2795853"/>
                </a:cubicBezTo>
                <a:cubicBezTo>
                  <a:pt x="504376" y="2797123"/>
                  <a:pt x="498954" y="2801703"/>
                  <a:pt x="492424" y="2804046"/>
                </a:cubicBezTo>
                <a:cubicBezTo>
                  <a:pt x="491642" y="2804154"/>
                  <a:pt x="490660" y="2803971"/>
                  <a:pt x="489678" y="2803789"/>
                </a:cubicBezTo>
                <a:cubicBezTo>
                  <a:pt x="484060" y="2801222"/>
                  <a:pt x="480802" y="2806458"/>
                  <a:pt x="476509" y="2807692"/>
                </a:cubicBezTo>
                <a:cubicBezTo>
                  <a:pt x="475727" y="2807801"/>
                  <a:pt x="474654" y="2808109"/>
                  <a:pt x="473872" y="2808218"/>
                </a:cubicBezTo>
                <a:cubicBezTo>
                  <a:pt x="470635" y="2807871"/>
                  <a:pt x="468015" y="2809670"/>
                  <a:pt x="465396" y="2811469"/>
                </a:cubicBezTo>
                <a:cubicBezTo>
                  <a:pt x="462576" y="2812977"/>
                  <a:pt x="460048" y="2814285"/>
                  <a:pt x="456793" y="2812664"/>
                </a:cubicBezTo>
                <a:cubicBezTo>
                  <a:pt x="453030" y="2809680"/>
                  <a:pt x="448594" y="2807586"/>
                  <a:pt x="444831" y="2804602"/>
                </a:cubicBezTo>
                <a:cubicBezTo>
                  <a:pt x="439196" y="2800762"/>
                  <a:pt x="435689" y="2795031"/>
                  <a:pt x="431891" y="2789500"/>
                </a:cubicBezTo>
                <a:cubicBezTo>
                  <a:pt x="425695" y="2780477"/>
                  <a:pt x="425495" y="2780186"/>
                  <a:pt x="416180" y="2786582"/>
                </a:cubicBezTo>
                <a:cubicBezTo>
                  <a:pt x="410941" y="2790180"/>
                  <a:pt x="405701" y="2793778"/>
                  <a:pt x="400462" y="2797376"/>
                </a:cubicBezTo>
                <a:cubicBezTo>
                  <a:pt x="394149" y="2801283"/>
                  <a:pt x="388019" y="2804207"/>
                  <a:pt x="380672" y="2804113"/>
                </a:cubicBezTo>
                <a:cubicBezTo>
                  <a:pt x="375398" y="2805164"/>
                  <a:pt x="369740" y="2806908"/>
                  <a:pt x="364505" y="2803649"/>
                </a:cubicBezTo>
                <a:cubicBezTo>
                  <a:pt x="350376" y="2801786"/>
                  <a:pt x="336155" y="2800415"/>
                  <a:pt x="322025" y="2798552"/>
                </a:cubicBezTo>
                <a:cubicBezTo>
                  <a:pt x="320171" y="2798970"/>
                  <a:pt x="318115" y="2799096"/>
                  <a:pt x="316243" y="2798240"/>
                </a:cubicBezTo>
                <a:cubicBezTo>
                  <a:pt x="312806" y="2797602"/>
                  <a:pt x="309078" y="2797164"/>
                  <a:pt x="305641" y="2796525"/>
                </a:cubicBezTo>
                <a:cubicBezTo>
                  <a:pt x="291694" y="2793681"/>
                  <a:pt x="277291" y="2793291"/>
                  <a:pt x="262797" y="2793392"/>
                </a:cubicBezTo>
                <a:cubicBezTo>
                  <a:pt x="255159" y="2793497"/>
                  <a:pt x="245683" y="2795293"/>
                  <a:pt x="242888" y="2784362"/>
                </a:cubicBezTo>
                <a:cubicBezTo>
                  <a:pt x="243127" y="2780343"/>
                  <a:pt x="244057" y="2776706"/>
                  <a:pt x="244786" y="2772778"/>
                </a:cubicBezTo>
                <a:cubicBezTo>
                  <a:pt x="244860" y="2771014"/>
                  <a:pt x="245424" y="2769341"/>
                  <a:pt x="245789" y="2767378"/>
                </a:cubicBezTo>
                <a:cubicBezTo>
                  <a:pt x="246175" y="2759830"/>
                  <a:pt x="251506" y="2755742"/>
                  <a:pt x="256636" y="2751362"/>
                </a:cubicBezTo>
                <a:cubicBezTo>
                  <a:pt x="266481" y="2740747"/>
                  <a:pt x="275325" y="2728676"/>
                  <a:pt x="286460" y="2719316"/>
                </a:cubicBezTo>
                <a:cubicBezTo>
                  <a:pt x="294193" y="2711864"/>
                  <a:pt x="302526" y="2705285"/>
                  <a:pt x="309568" y="2697451"/>
                </a:cubicBezTo>
                <a:cubicBezTo>
                  <a:pt x="321632" y="2684455"/>
                  <a:pt x="338894" y="2679026"/>
                  <a:pt x="352756" y="2668649"/>
                </a:cubicBezTo>
                <a:cubicBezTo>
                  <a:pt x="357140" y="2666924"/>
                  <a:pt x="361615" y="2664708"/>
                  <a:pt x="366290" y="2662783"/>
                </a:cubicBezTo>
                <a:cubicBezTo>
                  <a:pt x="377438" y="2661552"/>
                  <a:pt x="386245" y="2653792"/>
                  <a:pt x="396576" y="2650124"/>
                </a:cubicBezTo>
                <a:cubicBezTo>
                  <a:pt x="399305" y="2649107"/>
                  <a:pt x="399270" y="2646560"/>
                  <a:pt x="397671" y="2644232"/>
                </a:cubicBezTo>
                <a:cubicBezTo>
                  <a:pt x="396272" y="2642194"/>
                  <a:pt x="395254" y="2639466"/>
                  <a:pt x="391653" y="2641083"/>
                </a:cubicBezTo>
                <a:cubicBezTo>
                  <a:pt x="389215" y="2641899"/>
                  <a:pt x="387087" y="2643790"/>
                  <a:pt x="384849" y="2644898"/>
                </a:cubicBezTo>
                <a:cubicBezTo>
                  <a:pt x="381247" y="2646515"/>
                  <a:pt x="378302" y="2645967"/>
                  <a:pt x="375138" y="2643856"/>
                </a:cubicBezTo>
                <a:cubicBezTo>
                  <a:pt x="372266" y="2641545"/>
                  <a:pt x="370267" y="2638634"/>
                  <a:pt x="367013" y="2637014"/>
                </a:cubicBezTo>
                <a:cubicBezTo>
                  <a:pt x="366322" y="2636631"/>
                  <a:pt x="365631" y="2636249"/>
                  <a:pt x="365232" y="2635667"/>
                </a:cubicBezTo>
                <a:cubicBezTo>
                  <a:pt x="347058" y="2646005"/>
                  <a:pt x="328977" y="2655852"/>
                  <a:pt x="310604" y="2665899"/>
                </a:cubicBezTo>
                <a:cubicBezTo>
                  <a:pt x="308040" y="2664661"/>
                  <a:pt x="304456" y="2667551"/>
                  <a:pt x="302548" y="2664149"/>
                </a:cubicBezTo>
                <a:cubicBezTo>
                  <a:pt x="316555" y="2657101"/>
                  <a:pt x="330853" y="2649852"/>
                  <a:pt x="345351" y="2642894"/>
                </a:cubicBezTo>
                <a:cubicBezTo>
                  <a:pt x="352554" y="2639661"/>
                  <a:pt x="359266" y="2636337"/>
                  <a:pt x="364870" y="2630775"/>
                </a:cubicBezTo>
                <a:cubicBezTo>
                  <a:pt x="361672" y="2626118"/>
                  <a:pt x="368511" y="2624848"/>
                  <a:pt x="368167" y="2621229"/>
                </a:cubicBezTo>
                <a:cubicBezTo>
                  <a:pt x="353046" y="2604199"/>
                  <a:pt x="337051" y="2587769"/>
                  <a:pt x="321056" y="2571338"/>
                </a:cubicBezTo>
                <a:cubicBezTo>
                  <a:pt x="331167" y="2572962"/>
                  <a:pt x="336473" y="2581313"/>
                  <a:pt x="343216" y="2587390"/>
                </a:cubicBezTo>
                <a:cubicBezTo>
                  <a:pt x="349830" y="2598269"/>
                  <a:pt x="360610" y="2605858"/>
                  <a:pt x="367806" y="2616337"/>
                </a:cubicBezTo>
                <a:cubicBezTo>
                  <a:pt x="368805" y="2617792"/>
                  <a:pt x="369988" y="2618266"/>
                  <a:pt x="371461" y="2618539"/>
                </a:cubicBezTo>
                <a:cubicBezTo>
                  <a:pt x="372825" y="2618031"/>
                  <a:pt x="373898" y="2617722"/>
                  <a:pt x="375062" y="2616923"/>
                </a:cubicBezTo>
                <a:cubicBezTo>
                  <a:pt x="382448" y="2612708"/>
                  <a:pt x="388409" y="2618894"/>
                  <a:pt x="395756" y="2618989"/>
                </a:cubicBezTo>
                <a:cubicBezTo>
                  <a:pt x="371549" y="2589351"/>
                  <a:pt x="346377" y="2560804"/>
                  <a:pt x="324698" y="2529859"/>
                </a:cubicBezTo>
                <a:cubicBezTo>
                  <a:pt x="323498" y="2528112"/>
                  <a:pt x="322590" y="2526166"/>
                  <a:pt x="321682" y="2524219"/>
                </a:cubicBezTo>
                <a:cubicBezTo>
                  <a:pt x="320847" y="2520509"/>
                  <a:pt x="318849" y="2517598"/>
                  <a:pt x="316650" y="2514396"/>
                </a:cubicBezTo>
                <a:cubicBezTo>
                  <a:pt x="310983" y="2501154"/>
                  <a:pt x="303661" y="2488620"/>
                  <a:pt x="301304" y="2473961"/>
                </a:cubicBezTo>
                <a:cubicBezTo>
                  <a:pt x="304619" y="2465688"/>
                  <a:pt x="301094" y="2458685"/>
                  <a:pt x="296788" y="2451790"/>
                </a:cubicBezTo>
                <a:cubicBezTo>
                  <a:pt x="295214" y="2437022"/>
                  <a:pt x="302182" y="2430952"/>
                  <a:pt x="316129" y="2433796"/>
                </a:cubicBezTo>
                <a:close/>
                <a:moveTo>
                  <a:pt x="826118" y="2184513"/>
                </a:moveTo>
                <a:cubicBezTo>
                  <a:pt x="831583" y="2183198"/>
                  <a:pt x="837453" y="2183400"/>
                  <a:pt x="843727" y="2185019"/>
                </a:cubicBezTo>
                <a:cubicBezTo>
                  <a:pt x="856681" y="2188257"/>
                  <a:pt x="867206" y="2195139"/>
                  <a:pt x="875302" y="2206068"/>
                </a:cubicBezTo>
                <a:cubicBezTo>
                  <a:pt x="888660" y="2211736"/>
                  <a:pt x="888256" y="2225905"/>
                  <a:pt x="893518" y="2234809"/>
                </a:cubicBezTo>
                <a:cubicBezTo>
                  <a:pt x="890685" y="2219427"/>
                  <a:pt x="897971" y="2206068"/>
                  <a:pt x="908900" y="2195139"/>
                </a:cubicBezTo>
                <a:cubicBezTo>
                  <a:pt x="916592" y="2187448"/>
                  <a:pt x="926712" y="2188257"/>
                  <a:pt x="936022" y="2192306"/>
                </a:cubicBezTo>
                <a:cubicBezTo>
                  <a:pt x="950190" y="2197972"/>
                  <a:pt x="960311" y="2212545"/>
                  <a:pt x="960311" y="2227118"/>
                </a:cubicBezTo>
                <a:cubicBezTo>
                  <a:pt x="960311" y="2242096"/>
                  <a:pt x="950190" y="2256670"/>
                  <a:pt x="935617" y="2263146"/>
                </a:cubicBezTo>
                <a:cubicBezTo>
                  <a:pt x="932379" y="2264360"/>
                  <a:pt x="929141" y="2264765"/>
                  <a:pt x="925498" y="2266789"/>
                </a:cubicBezTo>
                <a:cubicBezTo>
                  <a:pt x="963549" y="2261121"/>
                  <a:pt x="988242" y="2289053"/>
                  <a:pt x="979336" y="2320223"/>
                </a:cubicBezTo>
                <a:cubicBezTo>
                  <a:pt x="970835" y="2341272"/>
                  <a:pt x="953429" y="2346940"/>
                  <a:pt x="935212" y="2333986"/>
                </a:cubicBezTo>
                <a:cubicBezTo>
                  <a:pt x="924283" y="2326700"/>
                  <a:pt x="915782" y="2317794"/>
                  <a:pt x="911329" y="2305245"/>
                </a:cubicBezTo>
                <a:cubicBezTo>
                  <a:pt x="917402" y="2322652"/>
                  <a:pt x="916187" y="2340058"/>
                  <a:pt x="910115" y="2357060"/>
                </a:cubicBezTo>
                <a:cubicBezTo>
                  <a:pt x="903638" y="2375276"/>
                  <a:pt x="889875" y="2385396"/>
                  <a:pt x="870849" y="2389039"/>
                </a:cubicBezTo>
                <a:cubicBezTo>
                  <a:pt x="865991" y="2386610"/>
                  <a:pt x="859515" y="2386610"/>
                  <a:pt x="856681" y="2380133"/>
                </a:cubicBezTo>
                <a:cubicBezTo>
                  <a:pt x="842108" y="2371633"/>
                  <a:pt x="844942" y="2357870"/>
                  <a:pt x="846156" y="2344511"/>
                </a:cubicBezTo>
                <a:cubicBezTo>
                  <a:pt x="846561" y="2339249"/>
                  <a:pt x="848585" y="2334391"/>
                  <a:pt x="850204" y="2329129"/>
                </a:cubicBezTo>
                <a:cubicBezTo>
                  <a:pt x="857491" y="2319008"/>
                  <a:pt x="864372" y="2308889"/>
                  <a:pt x="871659" y="2298768"/>
                </a:cubicBezTo>
                <a:cubicBezTo>
                  <a:pt x="872468" y="2296745"/>
                  <a:pt x="873278" y="2295125"/>
                  <a:pt x="875302" y="2293911"/>
                </a:cubicBezTo>
                <a:cubicBezTo>
                  <a:pt x="873683" y="2293506"/>
                  <a:pt x="872873" y="2295125"/>
                  <a:pt x="871659" y="2295125"/>
                </a:cubicBezTo>
                <a:cubicBezTo>
                  <a:pt x="868825" y="2295530"/>
                  <a:pt x="865991" y="2296340"/>
                  <a:pt x="864777" y="2299173"/>
                </a:cubicBezTo>
                <a:cubicBezTo>
                  <a:pt x="845751" y="2313746"/>
                  <a:pt x="825107" y="2324676"/>
                  <a:pt x="800413" y="2323057"/>
                </a:cubicBezTo>
                <a:cubicBezTo>
                  <a:pt x="782602" y="2321843"/>
                  <a:pt x="771673" y="2312532"/>
                  <a:pt x="769648" y="2298768"/>
                </a:cubicBezTo>
                <a:cubicBezTo>
                  <a:pt x="767625" y="2285815"/>
                  <a:pt x="777340" y="2272051"/>
                  <a:pt x="792722" y="2265575"/>
                </a:cubicBezTo>
                <a:cubicBezTo>
                  <a:pt x="810534" y="2257884"/>
                  <a:pt x="829560" y="2257884"/>
                  <a:pt x="848180" y="2259908"/>
                </a:cubicBezTo>
                <a:cubicBezTo>
                  <a:pt x="852633" y="2260312"/>
                  <a:pt x="857086" y="2260718"/>
                  <a:pt x="864777" y="2261932"/>
                </a:cubicBezTo>
                <a:cubicBezTo>
                  <a:pt x="849799" y="2252216"/>
                  <a:pt x="835631" y="2247763"/>
                  <a:pt x="823892" y="2238858"/>
                </a:cubicBezTo>
                <a:cubicBezTo>
                  <a:pt x="822678" y="2236429"/>
                  <a:pt x="818630" y="2236429"/>
                  <a:pt x="817820" y="2233595"/>
                </a:cubicBezTo>
                <a:cubicBezTo>
                  <a:pt x="816201" y="2231976"/>
                  <a:pt x="814986" y="2230762"/>
                  <a:pt x="813367" y="2229142"/>
                </a:cubicBezTo>
                <a:cubicBezTo>
                  <a:pt x="810129" y="2227928"/>
                  <a:pt x="809724" y="2224689"/>
                  <a:pt x="808509" y="2221856"/>
                </a:cubicBezTo>
                <a:cubicBezTo>
                  <a:pt x="805271" y="2211736"/>
                  <a:pt x="802033" y="2201616"/>
                  <a:pt x="810938" y="2193115"/>
                </a:cubicBezTo>
                <a:cubicBezTo>
                  <a:pt x="815594" y="2188662"/>
                  <a:pt x="820654" y="2185828"/>
                  <a:pt x="826118" y="2184513"/>
                </a:cubicBezTo>
                <a:close/>
                <a:moveTo>
                  <a:pt x="1898757" y="2097951"/>
                </a:moveTo>
                <a:lnTo>
                  <a:pt x="1881438" y="2100695"/>
                </a:lnTo>
                <a:lnTo>
                  <a:pt x="1823557" y="2112066"/>
                </a:lnTo>
                <a:lnTo>
                  <a:pt x="1853877" y="2117142"/>
                </a:lnTo>
                <a:cubicBezTo>
                  <a:pt x="1867120" y="2115980"/>
                  <a:pt x="1881199" y="2111444"/>
                  <a:pt x="1895697" y="2103053"/>
                </a:cubicBezTo>
                <a:close/>
                <a:moveTo>
                  <a:pt x="605954" y="1643007"/>
                </a:moveTo>
                <a:cubicBezTo>
                  <a:pt x="610231" y="1643542"/>
                  <a:pt x="614814" y="1645222"/>
                  <a:pt x="618479" y="1643695"/>
                </a:cubicBezTo>
                <a:cubicBezTo>
                  <a:pt x="628256" y="1655915"/>
                  <a:pt x="641087" y="1651638"/>
                  <a:pt x="653307" y="1649805"/>
                </a:cubicBezTo>
                <a:cubicBezTo>
                  <a:pt x="655751" y="1652248"/>
                  <a:pt x="658195" y="1654693"/>
                  <a:pt x="661250" y="1656526"/>
                </a:cubicBezTo>
                <a:cubicBezTo>
                  <a:pt x="669804" y="1662025"/>
                  <a:pt x="673470" y="1673023"/>
                  <a:pt x="669193" y="1679133"/>
                </a:cubicBezTo>
                <a:cubicBezTo>
                  <a:pt x="653918" y="1700518"/>
                  <a:pt x="653307" y="1731680"/>
                  <a:pt x="622756" y="1743289"/>
                </a:cubicBezTo>
                <a:cubicBezTo>
                  <a:pt x="605649" y="1750010"/>
                  <a:pt x="575710" y="1751232"/>
                  <a:pt x="564100" y="1736568"/>
                </a:cubicBezTo>
                <a:cubicBezTo>
                  <a:pt x="557379" y="1728624"/>
                  <a:pt x="552491" y="1729236"/>
                  <a:pt x="543937" y="1733513"/>
                </a:cubicBezTo>
                <a:cubicBezTo>
                  <a:pt x="544548" y="1726181"/>
                  <a:pt x="553713" y="1724347"/>
                  <a:pt x="550658" y="1718237"/>
                </a:cubicBezTo>
                <a:cubicBezTo>
                  <a:pt x="548214" y="1713350"/>
                  <a:pt x="542104" y="1716404"/>
                  <a:pt x="538438" y="1714571"/>
                </a:cubicBezTo>
                <a:cubicBezTo>
                  <a:pt x="543937" y="1701129"/>
                  <a:pt x="549436" y="1688298"/>
                  <a:pt x="554324" y="1674856"/>
                </a:cubicBezTo>
                <a:cubicBezTo>
                  <a:pt x="557379" y="1665691"/>
                  <a:pt x="569599" y="1663247"/>
                  <a:pt x="570821" y="1652860"/>
                </a:cubicBezTo>
                <a:cubicBezTo>
                  <a:pt x="572654" y="1654082"/>
                  <a:pt x="575098" y="1654693"/>
                  <a:pt x="576931" y="1655915"/>
                </a:cubicBezTo>
                <a:cubicBezTo>
                  <a:pt x="582430" y="1652860"/>
                  <a:pt x="589151" y="1652248"/>
                  <a:pt x="595261" y="1649194"/>
                </a:cubicBezTo>
                <a:cubicBezTo>
                  <a:pt x="597705" y="1643084"/>
                  <a:pt x="601677" y="1642473"/>
                  <a:pt x="605954" y="1643007"/>
                </a:cubicBezTo>
                <a:close/>
                <a:moveTo>
                  <a:pt x="1001460" y="1559429"/>
                </a:moveTo>
                <a:cubicBezTo>
                  <a:pt x="1006767" y="1561211"/>
                  <a:pt x="1011105" y="1565704"/>
                  <a:pt x="1013274" y="1572521"/>
                </a:cubicBezTo>
                <a:cubicBezTo>
                  <a:pt x="1016063" y="1581507"/>
                  <a:pt x="1016373" y="1590493"/>
                  <a:pt x="1014203" y="1599479"/>
                </a:cubicBezTo>
                <a:cubicBezTo>
                  <a:pt x="1013274" y="1603507"/>
                  <a:pt x="1012654" y="1607535"/>
                  <a:pt x="1011724" y="1611564"/>
                </a:cubicBezTo>
                <a:cubicBezTo>
                  <a:pt x="1010795" y="1613422"/>
                  <a:pt x="1012344" y="1615592"/>
                  <a:pt x="1010795" y="1617761"/>
                </a:cubicBezTo>
                <a:cubicBezTo>
                  <a:pt x="1012654" y="1616521"/>
                  <a:pt x="1013893" y="1614662"/>
                  <a:pt x="1015443" y="1613422"/>
                </a:cubicBezTo>
                <a:cubicBezTo>
                  <a:pt x="1016682" y="1612183"/>
                  <a:pt x="1017612" y="1610944"/>
                  <a:pt x="1018851" y="1609704"/>
                </a:cubicBezTo>
                <a:cubicBezTo>
                  <a:pt x="1020711" y="1608465"/>
                  <a:pt x="1021020" y="1605986"/>
                  <a:pt x="1022570" y="1604437"/>
                </a:cubicBezTo>
                <a:cubicBezTo>
                  <a:pt x="1025978" y="1602887"/>
                  <a:pt x="1028457" y="1600408"/>
                  <a:pt x="1029387" y="1597000"/>
                </a:cubicBezTo>
                <a:cubicBezTo>
                  <a:pt x="1041162" y="1584605"/>
                  <a:pt x="1054176" y="1575929"/>
                  <a:pt x="1072458" y="1581507"/>
                </a:cubicBezTo>
                <a:cubicBezTo>
                  <a:pt x="1082064" y="1585225"/>
                  <a:pt x="1085782" y="1590803"/>
                  <a:pt x="1085162" y="1601028"/>
                </a:cubicBezTo>
                <a:cubicBezTo>
                  <a:pt x="1084543" y="1611564"/>
                  <a:pt x="1079274" y="1619930"/>
                  <a:pt x="1071218" y="1626437"/>
                </a:cubicBezTo>
                <a:cubicBezTo>
                  <a:pt x="1060373" y="1635423"/>
                  <a:pt x="1047669" y="1640381"/>
                  <a:pt x="1034344" y="1644099"/>
                </a:cubicBezTo>
                <a:cubicBezTo>
                  <a:pt x="1032485" y="1644099"/>
                  <a:pt x="1030936" y="1643479"/>
                  <a:pt x="1029077" y="1644409"/>
                </a:cubicBezTo>
                <a:cubicBezTo>
                  <a:pt x="1037443" y="1643169"/>
                  <a:pt x="1045190" y="1647198"/>
                  <a:pt x="1053246" y="1647198"/>
                </a:cubicBezTo>
                <a:cubicBezTo>
                  <a:pt x="1066570" y="1649367"/>
                  <a:pt x="1077415" y="1655254"/>
                  <a:pt x="1083303" y="1668268"/>
                </a:cubicBezTo>
                <a:cubicBezTo>
                  <a:pt x="1084543" y="1671367"/>
                  <a:pt x="1085472" y="1674155"/>
                  <a:pt x="1083303" y="1677254"/>
                </a:cubicBezTo>
                <a:cubicBezTo>
                  <a:pt x="1082993" y="1679113"/>
                  <a:pt x="1082993" y="1680353"/>
                  <a:pt x="1082683" y="1681592"/>
                </a:cubicBezTo>
                <a:cubicBezTo>
                  <a:pt x="1072768" y="1698635"/>
                  <a:pt x="1057894" y="1700494"/>
                  <a:pt x="1040542" y="1695846"/>
                </a:cubicBezTo>
                <a:cubicBezTo>
                  <a:pt x="1033415" y="1693987"/>
                  <a:pt x="1027528" y="1690268"/>
                  <a:pt x="1022880" y="1684691"/>
                </a:cubicBezTo>
                <a:cubicBezTo>
                  <a:pt x="1022880" y="1684381"/>
                  <a:pt x="1022570" y="1683761"/>
                  <a:pt x="1022570" y="1683451"/>
                </a:cubicBezTo>
                <a:cubicBezTo>
                  <a:pt x="1016992" y="1680973"/>
                  <a:pt x="1013584" y="1676634"/>
                  <a:pt x="1010485" y="1671987"/>
                </a:cubicBezTo>
                <a:cubicBezTo>
                  <a:pt x="1009865" y="1670747"/>
                  <a:pt x="1009555" y="1669198"/>
                  <a:pt x="1008316" y="1668268"/>
                </a:cubicBezTo>
                <a:cubicBezTo>
                  <a:pt x="1010175" y="1670437"/>
                  <a:pt x="1010485" y="1673226"/>
                  <a:pt x="1012344" y="1675395"/>
                </a:cubicBezTo>
                <a:cubicBezTo>
                  <a:pt x="1015443" y="1682521"/>
                  <a:pt x="1013584" y="1690578"/>
                  <a:pt x="1015443" y="1697705"/>
                </a:cubicBezTo>
                <a:cubicBezTo>
                  <a:pt x="1015133" y="1698015"/>
                  <a:pt x="1015133" y="1698635"/>
                  <a:pt x="1015443" y="1698944"/>
                </a:cubicBezTo>
                <a:cubicBezTo>
                  <a:pt x="1015133" y="1699564"/>
                  <a:pt x="1014513" y="1700494"/>
                  <a:pt x="1014203" y="1701113"/>
                </a:cubicBezTo>
                <a:cubicBezTo>
                  <a:pt x="1010795" y="1713818"/>
                  <a:pt x="1004288" y="1720325"/>
                  <a:pt x="995612" y="1719705"/>
                </a:cubicBezTo>
                <a:cubicBezTo>
                  <a:pt x="982287" y="1718776"/>
                  <a:pt x="970513" y="1707621"/>
                  <a:pt x="969583" y="1695226"/>
                </a:cubicBezTo>
                <a:cubicBezTo>
                  <a:pt x="968344" y="1683451"/>
                  <a:pt x="973611" y="1674155"/>
                  <a:pt x="980428" y="1665479"/>
                </a:cubicBezTo>
                <a:cubicBezTo>
                  <a:pt x="981668" y="1663930"/>
                  <a:pt x="981978" y="1661761"/>
                  <a:pt x="983527" y="1659902"/>
                </a:cubicBezTo>
                <a:cubicBezTo>
                  <a:pt x="981978" y="1661451"/>
                  <a:pt x="980118" y="1660832"/>
                  <a:pt x="978569" y="1661761"/>
                </a:cubicBezTo>
                <a:cubicBezTo>
                  <a:pt x="966794" y="1667958"/>
                  <a:pt x="955020" y="1671367"/>
                  <a:pt x="942935" y="1661761"/>
                </a:cubicBezTo>
                <a:cubicBezTo>
                  <a:pt x="935498" y="1655873"/>
                  <a:pt x="931780" y="1642240"/>
                  <a:pt x="934569" y="1632634"/>
                </a:cubicBezTo>
                <a:cubicBezTo>
                  <a:pt x="937357" y="1623028"/>
                  <a:pt x="943245" y="1618690"/>
                  <a:pt x="955020" y="1617761"/>
                </a:cubicBezTo>
                <a:cubicBezTo>
                  <a:pt x="958118" y="1618690"/>
                  <a:pt x="961527" y="1618690"/>
                  <a:pt x="964006" y="1620859"/>
                </a:cubicBezTo>
                <a:cubicBezTo>
                  <a:pt x="964625" y="1620859"/>
                  <a:pt x="965245" y="1621169"/>
                  <a:pt x="965865" y="1621169"/>
                </a:cubicBezTo>
                <a:cubicBezTo>
                  <a:pt x="972372" y="1622408"/>
                  <a:pt x="977950" y="1625817"/>
                  <a:pt x="981978" y="1630775"/>
                </a:cubicBezTo>
                <a:cubicBezTo>
                  <a:pt x="982597" y="1631085"/>
                  <a:pt x="982597" y="1632324"/>
                  <a:pt x="983837" y="1632324"/>
                </a:cubicBezTo>
                <a:cubicBezTo>
                  <a:pt x="983527" y="1632014"/>
                  <a:pt x="982907" y="1631704"/>
                  <a:pt x="982597" y="1631085"/>
                </a:cubicBezTo>
                <a:cubicBezTo>
                  <a:pt x="977640" y="1626127"/>
                  <a:pt x="974851" y="1619930"/>
                  <a:pt x="973302" y="1613112"/>
                </a:cubicBezTo>
                <a:cubicBezTo>
                  <a:pt x="971132" y="1602577"/>
                  <a:pt x="967414" y="1592042"/>
                  <a:pt x="971132" y="1581197"/>
                </a:cubicBezTo>
                <a:cubicBezTo>
                  <a:pt x="973611" y="1573760"/>
                  <a:pt x="977020" y="1567253"/>
                  <a:pt x="983837" y="1562605"/>
                </a:cubicBezTo>
                <a:cubicBezTo>
                  <a:pt x="989879" y="1558577"/>
                  <a:pt x="996154" y="1557647"/>
                  <a:pt x="1001460" y="1559429"/>
                </a:cubicBezTo>
                <a:close/>
                <a:moveTo>
                  <a:pt x="473596" y="1387187"/>
                </a:moveTo>
                <a:cubicBezTo>
                  <a:pt x="481768" y="1386499"/>
                  <a:pt x="490017" y="1386347"/>
                  <a:pt x="498266" y="1390013"/>
                </a:cubicBezTo>
                <a:cubicBezTo>
                  <a:pt x="507431" y="1394290"/>
                  <a:pt x="520872" y="1393068"/>
                  <a:pt x="517818" y="1408954"/>
                </a:cubicBezTo>
                <a:cubicBezTo>
                  <a:pt x="520262" y="1412009"/>
                  <a:pt x="525761" y="1410787"/>
                  <a:pt x="526983" y="1416286"/>
                </a:cubicBezTo>
                <a:cubicBezTo>
                  <a:pt x="529121" y="1421175"/>
                  <a:pt x="528510" y="1426826"/>
                  <a:pt x="528663" y="1432249"/>
                </a:cubicBezTo>
                <a:lnTo>
                  <a:pt x="533703" y="1443989"/>
                </a:lnTo>
                <a:lnTo>
                  <a:pt x="533703" y="1441337"/>
                </a:lnTo>
                <a:cubicBezTo>
                  <a:pt x="539202" y="1437671"/>
                  <a:pt x="544090" y="1434005"/>
                  <a:pt x="551422" y="1434005"/>
                </a:cubicBezTo>
                <a:cubicBezTo>
                  <a:pt x="553866" y="1427895"/>
                  <a:pt x="561198" y="1430950"/>
                  <a:pt x="564865" y="1427284"/>
                </a:cubicBezTo>
                <a:cubicBezTo>
                  <a:pt x="574029" y="1429117"/>
                  <a:pt x="583805" y="1430950"/>
                  <a:pt x="592971" y="1432783"/>
                </a:cubicBezTo>
                <a:cubicBezTo>
                  <a:pt x="622299" y="1438893"/>
                  <a:pt x="643685" y="1487162"/>
                  <a:pt x="624132" y="1507937"/>
                </a:cubicBezTo>
                <a:cubicBezTo>
                  <a:pt x="611300" y="1521379"/>
                  <a:pt x="594804" y="1532988"/>
                  <a:pt x="572197" y="1531766"/>
                </a:cubicBezTo>
                <a:cubicBezTo>
                  <a:pt x="543479" y="1529933"/>
                  <a:pt x="528204" y="1512825"/>
                  <a:pt x="515373" y="1490828"/>
                </a:cubicBezTo>
                <a:cubicBezTo>
                  <a:pt x="514151" y="1488995"/>
                  <a:pt x="512929" y="1487162"/>
                  <a:pt x="512929" y="1484718"/>
                </a:cubicBezTo>
                <a:lnTo>
                  <a:pt x="511960" y="1480844"/>
                </a:lnTo>
                <a:lnTo>
                  <a:pt x="511708" y="1481664"/>
                </a:lnTo>
                <a:cubicBezTo>
                  <a:pt x="511096" y="1481664"/>
                  <a:pt x="510485" y="1482275"/>
                  <a:pt x="509875" y="1482886"/>
                </a:cubicBezTo>
                <a:cubicBezTo>
                  <a:pt x="496433" y="1479831"/>
                  <a:pt x="486046" y="1490218"/>
                  <a:pt x="474436" y="1493884"/>
                </a:cubicBezTo>
                <a:cubicBezTo>
                  <a:pt x="454273" y="1500605"/>
                  <a:pt x="437776" y="1491440"/>
                  <a:pt x="427389" y="1480442"/>
                </a:cubicBezTo>
                <a:cubicBezTo>
                  <a:pt x="416390" y="1469444"/>
                  <a:pt x="410892" y="1452947"/>
                  <a:pt x="415169" y="1432173"/>
                </a:cubicBezTo>
                <a:cubicBezTo>
                  <a:pt x="419446" y="1408343"/>
                  <a:pt x="442664" y="1405288"/>
                  <a:pt x="449385" y="1387569"/>
                </a:cubicBezTo>
                <a:cubicBezTo>
                  <a:pt x="457328" y="1389096"/>
                  <a:pt x="465424" y="1387874"/>
                  <a:pt x="473596" y="1387187"/>
                </a:cubicBezTo>
                <a:close/>
                <a:moveTo>
                  <a:pt x="829830" y="1113782"/>
                </a:moveTo>
                <a:cubicBezTo>
                  <a:pt x="836908" y="1112078"/>
                  <a:pt x="844511" y="1112340"/>
                  <a:pt x="852638" y="1114437"/>
                </a:cubicBezTo>
                <a:cubicBezTo>
                  <a:pt x="869417" y="1118632"/>
                  <a:pt x="883050" y="1127546"/>
                  <a:pt x="893536" y="1141703"/>
                </a:cubicBezTo>
                <a:cubicBezTo>
                  <a:pt x="910839" y="1149043"/>
                  <a:pt x="910316" y="1167395"/>
                  <a:pt x="917132" y="1178931"/>
                </a:cubicBezTo>
                <a:cubicBezTo>
                  <a:pt x="913461" y="1159006"/>
                  <a:pt x="922899" y="1141703"/>
                  <a:pt x="937056" y="1127546"/>
                </a:cubicBezTo>
                <a:cubicBezTo>
                  <a:pt x="947018" y="1117584"/>
                  <a:pt x="960127" y="1118632"/>
                  <a:pt x="972187" y="1123876"/>
                </a:cubicBezTo>
                <a:cubicBezTo>
                  <a:pt x="990538" y="1131216"/>
                  <a:pt x="1003647" y="1150092"/>
                  <a:pt x="1003647" y="1168968"/>
                </a:cubicBezTo>
                <a:cubicBezTo>
                  <a:pt x="1003647" y="1188369"/>
                  <a:pt x="990538" y="1207245"/>
                  <a:pt x="971662" y="1215634"/>
                </a:cubicBezTo>
                <a:cubicBezTo>
                  <a:pt x="967468" y="1217207"/>
                  <a:pt x="963273" y="1217731"/>
                  <a:pt x="958554" y="1220353"/>
                </a:cubicBezTo>
                <a:cubicBezTo>
                  <a:pt x="1007841" y="1213012"/>
                  <a:pt x="1039826" y="1249191"/>
                  <a:pt x="1028291" y="1289565"/>
                </a:cubicBezTo>
                <a:cubicBezTo>
                  <a:pt x="1017280" y="1316830"/>
                  <a:pt x="994733" y="1324171"/>
                  <a:pt x="971138" y="1307392"/>
                </a:cubicBezTo>
                <a:cubicBezTo>
                  <a:pt x="956981" y="1297955"/>
                  <a:pt x="945970" y="1286419"/>
                  <a:pt x="940202" y="1270165"/>
                </a:cubicBezTo>
                <a:cubicBezTo>
                  <a:pt x="948068" y="1292711"/>
                  <a:pt x="946495" y="1315257"/>
                  <a:pt x="938629" y="1337279"/>
                </a:cubicBezTo>
                <a:cubicBezTo>
                  <a:pt x="930240" y="1360875"/>
                  <a:pt x="912412" y="1373983"/>
                  <a:pt x="887769" y="1378702"/>
                </a:cubicBezTo>
                <a:cubicBezTo>
                  <a:pt x="881477" y="1375556"/>
                  <a:pt x="873087" y="1375556"/>
                  <a:pt x="869417" y="1367167"/>
                </a:cubicBezTo>
                <a:cubicBezTo>
                  <a:pt x="850541" y="1356156"/>
                  <a:pt x="854211" y="1338328"/>
                  <a:pt x="855784" y="1321025"/>
                </a:cubicBezTo>
                <a:cubicBezTo>
                  <a:pt x="856309" y="1314209"/>
                  <a:pt x="858930" y="1307917"/>
                  <a:pt x="861028" y="1301101"/>
                </a:cubicBezTo>
                <a:cubicBezTo>
                  <a:pt x="870466" y="1287992"/>
                  <a:pt x="879379" y="1274884"/>
                  <a:pt x="888817" y="1261775"/>
                </a:cubicBezTo>
                <a:cubicBezTo>
                  <a:pt x="889866" y="1259154"/>
                  <a:pt x="890915" y="1257057"/>
                  <a:pt x="893536" y="1255484"/>
                </a:cubicBezTo>
                <a:cubicBezTo>
                  <a:pt x="891440" y="1254959"/>
                  <a:pt x="890390" y="1257057"/>
                  <a:pt x="888817" y="1257057"/>
                </a:cubicBezTo>
                <a:cubicBezTo>
                  <a:pt x="885147" y="1257580"/>
                  <a:pt x="881477" y="1258629"/>
                  <a:pt x="879904" y="1262300"/>
                </a:cubicBezTo>
                <a:cubicBezTo>
                  <a:pt x="855260" y="1281176"/>
                  <a:pt x="828519" y="1295333"/>
                  <a:pt x="796534" y="1293236"/>
                </a:cubicBezTo>
                <a:cubicBezTo>
                  <a:pt x="773464" y="1291663"/>
                  <a:pt x="759307" y="1279603"/>
                  <a:pt x="756685" y="1261775"/>
                </a:cubicBezTo>
                <a:cubicBezTo>
                  <a:pt x="754063" y="1244997"/>
                  <a:pt x="766648" y="1227169"/>
                  <a:pt x="786572" y="1218780"/>
                </a:cubicBezTo>
                <a:cubicBezTo>
                  <a:pt x="809643" y="1208818"/>
                  <a:pt x="834287" y="1208818"/>
                  <a:pt x="858406" y="1211439"/>
                </a:cubicBezTo>
                <a:cubicBezTo>
                  <a:pt x="864174" y="1211964"/>
                  <a:pt x="869941" y="1212488"/>
                  <a:pt x="879904" y="1214061"/>
                </a:cubicBezTo>
                <a:cubicBezTo>
                  <a:pt x="860503" y="1201477"/>
                  <a:pt x="842152" y="1195709"/>
                  <a:pt x="826946" y="1184174"/>
                </a:cubicBezTo>
                <a:cubicBezTo>
                  <a:pt x="825373" y="1181028"/>
                  <a:pt x="820130" y="1181028"/>
                  <a:pt x="819081" y="1177358"/>
                </a:cubicBezTo>
                <a:cubicBezTo>
                  <a:pt x="816983" y="1175260"/>
                  <a:pt x="815410" y="1173687"/>
                  <a:pt x="813313" y="1171590"/>
                </a:cubicBezTo>
                <a:cubicBezTo>
                  <a:pt x="809118" y="1170017"/>
                  <a:pt x="808594" y="1165822"/>
                  <a:pt x="807021" y="1162152"/>
                </a:cubicBezTo>
                <a:cubicBezTo>
                  <a:pt x="802827" y="1149043"/>
                  <a:pt x="798632" y="1135935"/>
                  <a:pt x="810167" y="1124924"/>
                </a:cubicBezTo>
                <a:cubicBezTo>
                  <a:pt x="816197" y="1119156"/>
                  <a:pt x="822751" y="1115486"/>
                  <a:pt x="829830" y="1113782"/>
                </a:cubicBezTo>
                <a:close/>
                <a:moveTo>
                  <a:pt x="111076" y="665373"/>
                </a:moveTo>
                <a:cubicBezTo>
                  <a:pt x="119324" y="663387"/>
                  <a:pt x="128184" y="663693"/>
                  <a:pt x="137655" y="666137"/>
                </a:cubicBezTo>
                <a:cubicBezTo>
                  <a:pt x="157207" y="671025"/>
                  <a:pt x="173093" y="681412"/>
                  <a:pt x="185313" y="697909"/>
                </a:cubicBezTo>
                <a:cubicBezTo>
                  <a:pt x="205476" y="706463"/>
                  <a:pt x="204866" y="727848"/>
                  <a:pt x="212809" y="741290"/>
                </a:cubicBezTo>
                <a:cubicBezTo>
                  <a:pt x="208531" y="718072"/>
                  <a:pt x="219529" y="697909"/>
                  <a:pt x="236026" y="681412"/>
                </a:cubicBezTo>
                <a:cubicBezTo>
                  <a:pt x="247635" y="669803"/>
                  <a:pt x="262911" y="671025"/>
                  <a:pt x="276964" y="677135"/>
                </a:cubicBezTo>
                <a:cubicBezTo>
                  <a:pt x="298349" y="685688"/>
                  <a:pt x="313624" y="707684"/>
                  <a:pt x="313624" y="729681"/>
                </a:cubicBezTo>
                <a:cubicBezTo>
                  <a:pt x="313624" y="752289"/>
                  <a:pt x="298349" y="774285"/>
                  <a:pt x="276353" y="784061"/>
                </a:cubicBezTo>
                <a:cubicBezTo>
                  <a:pt x="271465" y="785894"/>
                  <a:pt x="266577" y="786504"/>
                  <a:pt x="261078" y="789560"/>
                </a:cubicBezTo>
                <a:cubicBezTo>
                  <a:pt x="318512" y="781005"/>
                  <a:pt x="355784" y="823165"/>
                  <a:pt x="342342" y="870212"/>
                </a:cubicBezTo>
                <a:cubicBezTo>
                  <a:pt x="329510" y="901984"/>
                  <a:pt x="303237" y="910539"/>
                  <a:pt x="275741" y="890986"/>
                </a:cubicBezTo>
                <a:cubicBezTo>
                  <a:pt x="259245" y="879988"/>
                  <a:pt x="246414" y="866546"/>
                  <a:pt x="239692" y="847605"/>
                </a:cubicBezTo>
                <a:cubicBezTo>
                  <a:pt x="248858" y="873878"/>
                  <a:pt x="247025" y="900151"/>
                  <a:pt x="237859" y="925813"/>
                </a:cubicBezTo>
                <a:cubicBezTo>
                  <a:pt x="228083" y="953309"/>
                  <a:pt x="207309" y="968584"/>
                  <a:pt x="178592" y="974084"/>
                </a:cubicBezTo>
                <a:cubicBezTo>
                  <a:pt x="171260" y="970417"/>
                  <a:pt x="161484" y="970417"/>
                  <a:pt x="157207" y="960641"/>
                </a:cubicBezTo>
                <a:cubicBezTo>
                  <a:pt x="135211" y="947810"/>
                  <a:pt x="139488" y="927036"/>
                  <a:pt x="141321" y="906873"/>
                </a:cubicBezTo>
                <a:cubicBezTo>
                  <a:pt x="141932" y="898930"/>
                  <a:pt x="144987" y="891597"/>
                  <a:pt x="147431" y="883655"/>
                </a:cubicBezTo>
                <a:cubicBezTo>
                  <a:pt x="158429" y="868379"/>
                  <a:pt x="168816" y="853105"/>
                  <a:pt x="179814" y="837829"/>
                </a:cubicBezTo>
                <a:cubicBezTo>
                  <a:pt x="181036" y="834774"/>
                  <a:pt x="182258" y="832330"/>
                  <a:pt x="185313" y="830497"/>
                </a:cubicBezTo>
                <a:cubicBezTo>
                  <a:pt x="182869" y="829886"/>
                  <a:pt x="181647" y="832330"/>
                  <a:pt x="179814" y="832330"/>
                </a:cubicBezTo>
                <a:cubicBezTo>
                  <a:pt x="175537" y="832941"/>
                  <a:pt x="171260" y="834163"/>
                  <a:pt x="169427" y="838440"/>
                </a:cubicBezTo>
                <a:cubicBezTo>
                  <a:pt x="140709" y="860436"/>
                  <a:pt x="109549" y="876934"/>
                  <a:pt x="72277" y="874489"/>
                </a:cubicBezTo>
                <a:cubicBezTo>
                  <a:pt x="45393" y="872657"/>
                  <a:pt x="28896" y="858603"/>
                  <a:pt x="25841" y="837829"/>
                </a:cubicBezTo>
                <a:cubicBezTo>
                  <a:pt x="22786" y="818277"/>
                  <a:pt x="37450" y="797503"/>
                  <a:pt x="60668" y="787727"/>
                </a:cubicBezTo>
                <a:cubicBezTo>
                  <a:pt x="87553" y="776118"/>
                  <a:pt x="116270" y="776118"/>
                  <a:pt x="144375" y="779172"/>
                </a:cubicBezTo>
                <a:cubicBezTo>
                  <a:pt x="151097" y="779784"/>
                  <a:pt x="157818" y="780395"/>
                  <a:pt x="169427" y="782228"/>
                </a:cubicBezTo>
                <a:cubicBezTo>
                  <a:pt x="146820" y="767563"/>
                  <a:pt x="125435" y="760842"/>
                  <a:pt x="107716" y="747400"/>
                </a:cubicBezTo>
                <a:cubicBezTo>
                  <a:pt x="105883" y="743734"/>
                  <a:pt x="99773" y="743734"/>
                  <a:pt x="98550" y="739457"/>
                </a:cubicBezTo>
                <a:cubicBezTo>
                  <a:pt x="96106" y="737013"/>
                  <a:pt x="94273" y="735180"/>
                  <a:pt x="91830" y="732736"/>
                </a:cubicBezTo>
                <a:cubicBezTo>
                  <a:pt x="86941" y="730903"/>
                  <a:pt x="86330" y="726015"/>
                  <a:pt x="84497" y="721738"/>
                </a:cubicBezTo>
                <a:cubicBezTo>
                  <a:pt x="79610" y="706463"/>
                  <a:pt x="74721" y="691188"/>
                  <a:pt x="88163" y="678357"/>
                </a:cubicBezTo>
                <a:cubicBezTo>
                  <a:pt x="95190" y="671636"/>
                  <a:pt x="102827" y="667359"/>
                  <a:pt x="111076" y="665373"/>
                </a:cubicBezTo>
                <a:close/>
                <a:moveTo>
                  <a:pt x="1029226" y="524410"/>
                </a:moveTo>
                <a:cubicBezTo>
                  <a:pt x="1037245" y="525584"/>
                  <a:pt x="1042172" y="533719"/>
                  <a:pt x="1048129" y="538760"/>
                </a:cubicBezTo>
                <a:cubicBezTo>
                  <a:pt x="1049962" y="544258"/>
                  <a:pt x="1055461" y="543037"/>
                  <a:pt x="1059738" y="544258"/>
                </a:cubicBezTo>
                <a:cubicBezTo>
                  <a:pt x="1085401" y="563811"/>
                  <a:pt x="1108620" y="586418"/>
                  <a:pt x="1133060" y="607192"/>
                </a:cubicBezTo>
                <a:cubicBezTo>
                  <a:pt x="1142836" y="616357"/>
                  <a:pt x="1151389" y="627355"/>
                  <a:pt x="1162388" y="634687"/>
                </a:cubicBezTo>
                <a:cubicBezTo>
                  <a:pt x="1193549" y="662183"/>
                  <a:pt x="1224099" y="690289"/>
                  <a:pt x="1257705" y="714729"/>
                </a:cubicBezTo>
                <a:cubicBezTo>
                  <a:pt x="1261982" y="717784"/>
                  <a:pt x="1266258" y="721450"/>
                  <a:pt x="1264425" y="727560"/>
                </a:cubicBezTo>
                <a:cubicBezTo>
                  <a:pt x="1265037" y="731227"/>
                  <a:pt x="1268092" y="731227"/>
                  <a:pt x="1270535" y="731837"/>
                </a:cubicBezTo>
                <a:cubicBezTo>
                  <a:pt x="1273591" y="732448"/>
                  <a:pt x="1276646" y="733059"/>
                  <a:pt x="1278479" y="736114"/>
                </a:cubicBezTo>
                <a:cubicBezTo>
                  <a:pt x="1290699" y="748334"/>
                  <a:pt x="1307196" y="753223"/>
                  <a:pt x="1320639" y="762999"/>
                </a:cubicBezTo>
                <a:cubicBezTo>
                  <a:pt x="1323693" y="761776"/>
                  <a:pt x="1326749" y="762387"/>
                  <a:pt x="1328582" y="764220"/>
                </a:cubicBezTo>
                <a:cubicBezTo>
                  <a:pt x="1348134" y="782551"/>
                  <a:pt x="1368297" y="802102"/>
                  <a:pt x="1382961" y="825932"/>
                </a:cubicBezTo>
                <a:cubicBezTo>
                  <a:pt x="1385404" y="829598"/>
                  <a:pt x="1388460" y="833265"/>
                  <a:pt x="1392126" y="838153"/>
                </a:cubicBezTo>
                <a:cubicBezTo>
                  <a:pt x="1362187" y="835097"/>
                  <a:pt x="1337135" y="822877"/>
                  <a:pt x="1312695" y="808213"/>
                </a:cubicBezTo>
                <a:cubicBezTo>
                  <a:pt x="1304752" y="786216"/>
                  <a:pt x="1288866" y="770942"/>
                  <a:pt x="1267481" y="763610"/>
                </a:cubicBezTo>
                <a:cubicBezTo>
                  <a:pt x="1228987" y="750167"/>
                  <a:pt x="1195382" y="726949"/>
                  <a:pt x="1161777" y="704953"/>
                </a:cubicBezTo>
                <a:cubicBezTo>
                  <a:pt x="1142836" y="692122"/>
                  <a:pt x="1124506" y="681123"/>
                  <a:pt x="1101287" y="677457"/>
                </a:cubicBezTo>
                <a:cubicBezTo>
                  <a:pt x="1082346" y="674403"/>
                  <a:pt x="1064626" y="665237"/>
                  <a:pt x="1047518" y="655462"/>
                </a:cubicBezTo>
                <a:cubicBezTo>
                  <a:pt x="1024300" y="635298"/>
                  <a:pt x="1001082" y="615135"/>
                  <a:pt x="977864" y="595583"/>
                </a:cubicBezTo>
                <a:cubicBezTo>
                  <a:pt x="976641" y="581530"/>
                  <a:pt x="985806" y="587640"/>
                  <a:pt x="991916" y="588251"/>
                </a:cubicBezTo>
                <a:cubicBezTo>
                  <a:pt x="1005970" y="591917"/>
                  <a:pt x="1019412" y="595583"/>
                  <a:pt x="1033465" y="598638"/>
                </a:cubicBezTo>
                <a:cubicBezTo>
                  <a:pt x="1040186" y="599860"/>
                  <a:pt x="1048129" y="599249"/>
                  <a:pt x="1052406" y="592528"/>
                </a:cubicBezTo>
                <a:cubicBezTo>
                  <a:pt x="1056072" y="587029"/>
                  <a:pt x="1050573" y="581530"/>
                  <a:pt x="1048129" y="576642"/>
                </a:cubicBezTo>
                <a:cubicBezTo>
                  <a:pt x="1043241" y="568699"/>
                  <a:pt x="1038353" y="561367"/>
                  <a:pt x="1033465" y="553424"/>
                </a:cubicBezTo>
                <a:cubicBezTo>
                  <a:pt x="1030410" y="550368"/>
                  <a:pt x="1028577" y="545481"/>
                  <a:pt x="1024911" y="543037"/>
                </a:cubicBezTo>
                <a:cubicBezTo>
                  <a:pt x="1022467" y="537538"/>
                  <a:pt x="1016356" y="532649"/>
                  <a:pt x="1020023" y="525928"/>
                </a:cubicBezTo>
                <a:cubicBezTo>
                  <a:pt x="1023537" y="524401"/>
                  <a:pt x="1026553" y="524019"/>
                  <a:pt x="1029226" y="524410"/>
                </a:cubicBezTo>
                <a:close/>
                <a:moveTo>
                  <a:pt x="772336" y="460628"/>
                </a:moveTo>
                <a:cubicBezTo>
                  <a:pt x="775468" y="460551"/>
                  <a:pt x="778981" y="461468"/>
                  <a:pt x="781730" y="461774"/>
                </a:cubicBezTo>
                <a:cubicBezTo>
                  <a:pt x="814113" y="464828"/>
                  <a:pt x="842220" y="479493"/>
                  <a:pt x="870937" y="493546"/>
                </a:cubicBezTo>
                <a:cubicBezTo>
                  <a:pt x="889879" y="502712"/>
                  <a:pt x="910042" y="511265"/>
                  <a:pt x="921651" y="530818"/>
                </a:cubicBezTo>
                <a:cubicBezTo>
                  <a:pt x="924095" y="538761"/>
                  <a:pt x="921039" y="541816"/>
                  <a:pt x="913096" y="539372"/>
                </a:cubicBezTo>
                <a:cubicBezTo>
                  <a:pt x="899655" y="534484"/>
                  <a:pt x="886213" y="529596"/>
                  <a:pt x="872770" y="524097"/>
                </a:cubicBezTo>
                <a:cubicBezTo>
                  <a:pt x="864216" y="519208"/>
                  <a:pt x="851996" y="519820"/>
                  <a:pt x="844053" y="511265"/>
                </a:cubicBezTo>
                <a:cubicBezTo>
                  <a:pt x="821446" y="499656"/>
                  <a:pt x="797006" y="491713"/>
                  <a:pt x="776231" y="477048"/>
                </a:cubicBezTo>
                <a:cubicBezTo>
                  <a:pt x="771343" y="473994"/>
                  <a:pt x="763400" y="470938"/>
                  <a:pt x="765233" y="465439"/>
                </a:cubicBezTo>
                <a:cubicBezTo>
                  <a:pt x="766455" y="461774"/>
                  <a:pt x="769204" y="460704"/>
                  <a:pt x="772336" y="460628"/>
                </a:cubicBezTo>
                <a:close/>
                <a:moveTo>
                  <a:pt x="1440605" y="352967"/>
                </a:moveTo>
                <a:cubicBezTo>
                  <a:pt x="1458936" y="350522"/>
                  <a:pt x="1480932" y="364575"/>
                  <a:pt x="1490097" y="384739"/>
                </a:cubicBezTo>
                <a:cubicBezTo>
                  <a:pt x="1492542" y="389626"/>
                  <a:pt x="1494375" y="393903"/>
                  <a:pt x="1496819" y="398792"/>
                </a:cubicBezTo>
                <a:cubicBezTo>
                  <a:pt x="1504762" y="410401"/>
                  <a:pt x="1499873" y="423842"/>
                  <a:pt x="1501706" y="436063"/>
                </a:cubicBezTo>
                <a:cubicBezTo>
                  <a:pt x="1500485" y="441562"/>
                  <a:pt x="1498041" y="447061"/>
                  <a:pt x="1495596" y="451949"/>
                </a:cubicBezTo>
                <a:cubicBezTo>
                  <a:pt x="1490709" y="460503"/>
                  <a:pt x="1494985" y="462947"/>
                  <a:pt x="1499873" y="466002"/>
                </a:cubicBezTo>
                <a:cubicBezTo>
                  <a:pt x="1484599" y="469668"/>
                  <a:pt x="1477877" y="480666"/>
                  <a:pt x="1471767" y="496552"/>
                </a:cubicBezTo>
                <a:cubicBezTo>
                  <a:pt x="1489486" y="487387"/>
                  <a:pt x="1502318" y="476389"/>
                  <a:pt x="1520037" y="472723"/>
                </a:cubicBezTo>
                <a:cubicBezTo>
                  <a:pt x="1546310" y="467224"/>
                  <a:pt x="1570139" y="486776"/>
                  <a:pt x="1568917" y="513660"/>
                </a:cubicBezTo>
                <a:cubicBezTo>
                  <a:pt x="1565862" y="561318"/>
                  <a:pt x="1530424" y="581482"/>
                  <a:pt x="1487042" y="560097"/>
                </a:cubicBezTo>
                <a:cubicBezTo>
                  <a:pt x="1480932" y="557041"/>
                  <a:pt x="1474822" y="554598"/>
                  <a:pt x="1468101" y="552154"/>
                </a:cubicBezTo>
                <a:cubicBezTo>
                  <a:pt x="1483376" y="568651"/>
                  <a:pt x="1493763" y="587592"/>
                  <a:pt x="1498652" y="608977"/>
                </a:cubicBezTo>
                <a:cubicBezTo>
                  <a:pt x="1501095" y="619975"/>
                  <a:pt x="1513927" y="613254"/>
                  <a:pt x="1518204" y="620586"/>
                </a:cubicBezTo>
                <a:cubicBezTo>
                  <a:pt x="1508428" y="624252"/>
                  <a:pt x="1501706" y="630973"/>
                  <a:pt x="1497429" y="640749"/>
                </a:cubicBezTo>
                <a:cubicBezTo>
                  <a:pt x="1491930" y="653581"/>
                  <a:pt x="1481543" y="663357"/>
                  <a:pt x="1468712" y="668856"/>
                </a:cubicBezTo>
                <a:cubicBezTo>
                  <a:pt x="1454659" y="671300"/>
                  <a:pt x="1440605" y="673744"/>
                  <a:pt x="1427775" y="665801"/>
                </a:cubicBezTo>
                <a:cubicBezTo>
                  <a:pt x="1410056" y="652358"/>
                  <a:pt x="1408833" y="634028"/>
                  <a:pt x="1410666" y="614476"/>
                </a:cubicBezTo>
                <a:cubicBezTo>
                  <a:pt x="1411277" y="608366"/>
                  <a:pt x="1413110" y="602256"/>
                  <a:pt x="1413722" y="595535"/>
                </a:cubicBezTo>
                <a:cubicBezTo>
                  <a:pt x="1415555" y="591258"/>
                  <a:pt x="1415707" y="586523"/>
                  <a:pt x="1416089" y="582169"/>
                </a:cubicBezTo>
                <a:lnTo>
                  <a:pt x="1419813" y="571150"/>
                </a:lnTo>
                <a:lnTo>
                  <a:pt x="1420442" y="570484"/>
                </a:lnTo>
                <a:cubicBezTo>
                  <a:pt x="1421053" y="569261"/>
                  <a:pt x="1421053" y="568651"/>
                  <a:pt x="1420442" y="568651"/>
                </a:cubicBezTo>
                <a:cubicBezTo>
                  <a:pt x="1417999" y="568040"/>
                  <a:pt x="1422275" y="567429"/>
                  <a:pt x="1419832" y="571094"/>
                </a:cubicBezTo>
                <a:lnTo>
                  <a:pt x="1419813" y="571150"/>
                </a:lnTo>
                <a:lnTo>
                  <a:pt x="1410056" y="581482"/>
                </a:lnTo>
                <a:cubicBezTo>
                  <a:pt x="1391725" y="602256"/>
                  <a:pt x="1372173" y="620586"/>
                  <a:pt x="1343456" y="626085"/>
                </a:cubicBezTo>
                <a:cubicBezTo>
                  <a:pt x="1331846" y="628529"/>
                  <a:pt x="1320237" y="628529"/>
                  <a:pt x="1309240" y="624252"/>
                </a:cubicBezTo>
                <a:cubicBezTo>
                  <a:pt x="1290909" y="617531"/>
                  <a:pt x="1277467" y="605311"/>
                  <a:pt x="1275022" y="585759"/>
                </a:cubicBezTo>
                <a:cubicBezTo>
                  <a:pt x="1273189" y="567429"/>
                  <a:pt x="1285410" y="555208"/>
                  <a:pt x="1300074" y="544821"/>
                </a:cubicBezTo>
                <a:cubicBezTo>
                  <a:pt x="1322070" y="530158"/>
                  <a:pt x="1347733" y="530768"/>
                  <a:pt x="1371562" y="525269"/>
                </a:cubicBezTo>
                <a:cubicBezTo>
                  <a:pt x="1375839" y="520382"/>
                  <a:pt x="1381338" y="524658"/>
                  <a:pt x="1389893" y="522825"/>
                </a:cubicBezTo>
                <a:cubicBezTo>
                  <a:pt x="1380727" y="523436"/>
                  <a:pt x="1375228" y="522215"/>
                  <a:pt x="1370951" y="518548"/>
                </a:cubicBezTo>
                <a:cubicBezTo>
                  <a:pt x="1343456" y="509383"/>
                  <a:pt x="1317183" y="498996"/>
                  <a:pt x="1294575" y="479444"/>
                </a:cubicBezTo>
                <a:cubicBezTo>
                  <a:pt x="1273189" y="461114"/>
                  <a:pt x="1268912" y="427509"/>
                  <a:pt x="1279911" y="412845"/>
                </a:cubicBezTo>
                <a:cubicBezTo>
                  <a:pt x="1292742" y="394514"/>
                  <a:pt x="1317793" y="390237"/>
                  <a:pt x="1344066" y="402458"/>
                </a:cubicBezTo>
                <a:cubicBezTo>
                  <a:pt x="1347122" y="403679"/>
                  <a:pt x="1350177" y="404902"/>
                  <a:pt x="1353843" y="406123"/>
                </a:cubicBezTo>
                <a:cubicBezTo>
                  <a:pt x="1356898" y="409179"/>
                  <a:pt x="1361786" y="409179"/>
                  <a:pt x="1364230" y="413456"/>
                </a:cubicBezTo>
                <a:cubicBezTo>
                  <a:pt x="1380727" y="427509"/>
                  <a:pt x="1394780" y="444005"/>
                  <a:pt x="1407000" y="461725"/>
                </a:cubicBezTo>
                <a:cubicBezTo>
                  <a:pt x="1413722" y="465391"/>
                  <a:pt x="1416776" y="471501"/>
                  <a:pt x="1419832" y="478222"/>
                </a:cubicBezTo>
                <a:cubicBezTo>
                  <a:pt x="1421053" y="480055"/>
                  <a:pt x="1421053" y="483110"/>
                  <a:pt x="1422886" y="484333"/>
                </a:cubicBezTo>
                <a:cubicBezTo>
                  <a:pt x="1421665" y="481277"/>
                  <a:pt x="1420442" y="478222"/>
                  <a:pt x="1418609" y="475167"/>
                </a:cubicBezTo>
                <a:cubicBezTo>
                  <a:pt x="1415555" y="468446"/>
                  <a:pt x="1416776" y="461114"/>
                  <a:pt x="1413722" y="454393"/>
                </a:cubicBezTo>
                <a:cubicBezTo>
                  <a:pt x="1412499" y="434230"/>
                  <a:pt x="1403946" y="414678"/>
                  <a:pt x="1408833" y="393903"/>
                </a:cubicBezTo>
                <a:cubicBezTo>
                  <a:pt x="1414332" y="368853"/>
                  <a:pt x="1423498" y="355410"/>
                  <a:pt x="1440605" y="352967"/>
                </a:cubicBezTo>
                <a:close/>
                <a:moveTo>
                  <a:pt x="2472275" y="212706"/>
                </a:moveTo>
                <a:cubicBezTo>
                  <a:pt x="2485259" y="211179"/>
                  <a:pt x="2498854" y="213928"/>
                  <a:pt x="2512296" y="221566"/>
                </a:cubicBezTo>
                <a:cubicBezTo>
                  <a:pt x="2529405" y="231342"/>
                  <a:pt x="2542846" y="244174"/>
                  <a:pt x="2549568" y="260060"/>
                </a:cubicBezTo>
                <a:cubicBezTo>
                  <a:pt x="2553845" y="269836"/>
                  <a:pt x="2556289" y="286333"/>
                  <a:pt x="2549568" y="298553"/>
                </a:cubicBezTo>
                <a:cubicBezTo>
                  <a:pt x="2547124" y="303441"/>
                  <a:pt x="2545291" y="307718"/>
                  <a:pt x="2546512" y="313217"/>
                </a:cubicBezTo>
                <a:cubicBezTo>
                  <a:pt x="2547124" y="324215"/>
                  <a:pt x="2534292" y="314439"/>
                  <a:pt x="2532459" y="322382"/>
                </a:cubicBezTo>
                <a:cubicBezTo>
                  <a:pt x="2534903" y="327881"/>
                  <a:pt x="2536736" y="332769"/>
                  <a:pt x="2540402" y="340712"/>
                </a:cubicBezTo>
                <a:cubicBezTo>
                  <a:pt x="2522072" y="331547"/>
                  <a:pt x="2506186" y="341934"/>
                  <a:pt x="2489078" y="341323"/>
                </a:cubicBezTo>
                <a:cubicBezTo>
                  <a:pt x="2476858" y="341323"/>
                  <a:pt x="2467082" y="328492"/>
                  <a:pt x="2453639" y="336435"/>
                </a:cubicBezTo>
                <a:cubicBezTo>
                  <a:pt x="2450585" y="338268"/>
                  <a:pt x="2453639" y="326659"/>
                  <a:pt x="2446308" y="323604"/>
                </a:cubicBezTo>
                <a:cubicBezTo>
                  <a:pt x="2438365" y="319938"/>
                  <a:pt x="2434087" y="310773"/>
                  <a:pt x="2425533" y="305274"/>
                </a:cubicBezTo>
                <a:cubicBezTo>
                  <a:pt x="2416368" y="299164"/>
                  <a:pt x="2420646" y="287555"/>
                  <a:pt x="2419423" y="277779"/>
                </a:cubicBezTo>
                <a:cubicBezTo>
                  <a:pt x="2416979" y="273501"/>
                  <a:pt x="2418201" y="266170"/>
                  <a:pt x="2413924" y="260670"/>
                </a:cubicBezTo>
                <a:cubicBezTo>
                  <a:pt x="2426144" y="253950"/>
                  <a:pt x="2424923" y="238674"/>
                  <a:pt x="2435920" y="229509"/>
                </a:cubicBezTo>
                <a:cubicBezTo>
                  <a:pt x="2446919" y="220038"/>
                  <a:pt x="2459292" y="214234"/>
                  <a:pt x="2472275" y="212706"/>
                </a:cubicBezTo>
                <a:close/>
                <a:moveTo>
                  <a:pt x="3611161" y="124959"/>
                </a:moveTo>
                <a:cubicBezTo>
                  <a:pt x="3617527" y="123154"/>
                  <a:pt x="3624410" y="123167"/>
                  <a:pt x="3632393" y="125324"/>
                </a:cubicBezTo>
                <a:cubicBezTo>
                  <a:pt x="3660238" y="131674"/>
                  <a:pt x="3686619" y="140650"/>
                  <a:pt x="3709471" y="154924"/>
                </a:cubicBezTo>
                <a:cubicBezTo>
                  <a:pt x="3732322" y="169200"/>
                  <a:pt x="3751642" y="188776"/>
                  <a:pt x="3765367" y="216324"/>
                </a:cubicBezTo>
                <a:cubicBezTo>
                  <a:pt x="3775205" y="237115"/>
                  <a:pt x="3778554" y="255817"/>
                  <a:pt x="3763851" y="276691"/>
                </a:cubicBezTo>
                <a:cubicBezTo>
                  <a:pt x="3740950" y="306767"/>
                  <a:pt x="3741024" y="345066"/>
                  <a:pt x="3741748" y="382199"/>
                </a:cubicBezTo>
                <a:cubicBezTo>
                  <a:pt x="3740696" y="392322"/>
                  <a:pt x="3747051" y="397398"/>
                  <a:pt x="3754573" y="403124"/>
                </a:cubicBezTo>
                <a:cubicBezTo>
                  <a:pt x="3780648" y="422258"/>
                  <a:pt x="3807373" y="440225"/>
                  <a:pt x="3836051" y="454690"/>
                </a:cubicBezTo>
                <a:cubicBezTo>
                  <a:pt x="3853567" y="464459"/>
                  <a:pt x="3861990" y="476809"/>
                  <a:pt x="3865340" y="495510"/>
                </a:cubicBezTo>
                <a:cubicBezTo>
                  <a:pt x="3869339" y="513045"/>
                  <a:pt x="3871520" y="531094"/>
                  <a:pt x="3882795" y="546566"/>
                </a:cubicBezTo>
                <a:cubicBezTo>
                  <a:pt x="3895239" y="562689"/>
                  <a:pt x="3907950" y="572839"/>
                  <a:pt x="3931977" y="570938"/>
                </a:cubicBezTo>
                <a:cubicBezTo>
                  <a:pt x="3946718" y="569212"/>
                  <a:pt x="3957784" y="572706"/>
                  <a:pt x="3964396" y="580411"/>
                </a:cubicBezTo>
                <a:lnTo>
                  <a:pt x="3968587" y="589848"/>
                </a:lnTo>
                <a:lnTo>
                  <a:pt x="6184980" y="589848"/>
                </a:lnTo>
                <a:lnTo>
                  <a:pt x="6184980" y="5832012"/>
                </a:lnTo>
                <a:lnTo>
                  <a:pt x="2409827" y="5832012"/>
                </a:lnTo>
                <a:lnTo>
                  <a:pt x="2409827" y="3475039"/>
                </a:lnTo>
                <a:lnTo>
                  <a:pt x="2369604" y="3503875"/>
                </a:lnTo>
                <a:cubicBezTo>
                  <a:pt x="2359209" y="3508789"/>
                  <a:pt x="2347262" y="3508246"/>
                  <a:pt x="2339873" y="3499535"/>
                </a:cubicBezTo>
                <a:cubicBezTo>
                  <a:pt x="2330147" y="3489520"/>
                  <a:pt x="2340678" y="3481619"/>
                  <a:pt x="2346403" y="3474100"/>
                </a:cubicBezTo>
                <a:cubicBezTo>
                  <a:pt x="2379719" y="3425349"/>
                  <a:pt x="2379719" y="3425349"/>
                  <a:pt x="2324812" y="3408497"/>
                </a:cubicBezTo>
                <a:cubicBezTo>
                  <a:pt x="2305342" y="3402229"/>
                  <a:pt x="2288343" y="3394277"/>
                  <a:pt x="2272779" y="3381005"/>
                </a:cubicBezTo>
                <a:cubicBezTo>
                  <a:pt x="2257867" y="3366566"/>
                  <a:pt x="2245805" y="3355248"/>
                  <a:pt x="2251167" y="3329164"/>
                </a:cubicBezTo>
                <a:cubicBezTo>
                  <a:pt x="2257067" y="3291137"/>
                  <a:pt x="2217899" y="3257049"/>
                  <a:pt x="2170765" y="3253712"/>
                </a:cubicBezTo>
                <a:cubicBezTo>
                  <a:pt x="2163624" y="3252789"/>
                  <a:pt x="2157000" y="3253686"/>
                  <a:pt x="2148040" y="3253280"/>
                </a:cubicBezTo>
                <a:cubicBezTo>
                  <a:pt x="2158342" y="3223828"/>
                  <a:pt x="2165007" y="3195409"/>
                  <a:pt x="2144658" y="3168756"/>
                </a:cubicBezTo>
                <a:cubicBezTo>
                  <a:pt x="2135325" y="3156665"/>
                  <a:pt x="2124006" y="3148822"/>
                  <a:pt x="2111630" y="3142874"/>
                </a:cubicBezTo>
                <a:lnTo>
                  <a:pt x="2082257" y="3132056"/>
                </a:lnTo>
                <a:lnTo>
                  <a:pt x="2079612" y="3133123"/>
                </a:lnTo>
                <a:cubicBezTo>
                  <a:pt x="2052900" y="3148688"/>
                  <a:pt x="2046476" y="3171356"/>
                  <a:pt x="2051867" y="3212407"/>
                </a:cubicBezTo>
                <a:cubicBezTo>
                  <a:pt x="2053417" y="3221021"/>
                  <a:pt x="2057707" y="3230032"/>
                  <a:pt x="2052057" y="3238163"/>
                </a:cubicBezTo>
                <a:cubicBezTo>
                  <a:pt x="2091563" y="3255063"/>
                  <a:pt x="2123299" y="3283143"/>
                  <a:pt x="2157154" y="3308175"/>
                </a:cubicBezTo>
                <a:cubicBezTo>
                  <a:pt x="2171523" y="3328710"/>
                  <a:pt x="2198435" y="3339872"/>
                  <a:pt x="2203400" y="3367438"/>
                </a:cubicBezTo>
                <a:cubicBezTo>
                  <a:pt x="2203227" y="3376362"/>
                  <a:pt x="2199300" y="3384184"/>
                  <a:pt x="2193030" y="3388871"/>
                </a:cubicBezTo>
                <a:cubicBezTo>
                  <a:pt x="2156507" y="3413234"/>
                  <a:pt x="2137263" y="3449604"/>
                  <a:pt x="2120055" y="3487387"/>
                </a:cubicBezTo>
                <a:cubicBezTo>
                  <a:pt x="2117625" y="3488715"/>
                  <a:pt x="2115902" y="3489025"/>
                  <a:pt x="2114179" y="3489334"/>
                </a:cubicBezTo>
                <a:cubicBezTo>
                  <a:pt x="2100515" y="3467783"/>
                  <a:pt x="2104166" y="3438666"/>
                  <a:pt x="2088781" y="3417424"/>
                </a:cubicBezTo>
                <a:cubicBezTo>
                  <a:pt x="2085110" y="3411860"/>
                  <a:pt x="2087229" y="3408810"/>
                  <a:pt x="2091071" y="3405451"/>
                </a:cubicBezTo>
                <a:cubicBezTo>
                  <a:pt x="2120083" y="3378882"/>
                  <a:pt x="2110710" y="3366340"/>
                  <a:pt x="2076202" y="3357435"/>
                </a:cubicBezTo>
                <a:cubicBezTo>
                  <a:pt x="2061177" y="3353025"/>
                  <a:pt x="2047342" y="3340398"/>
                  <a:pt x="2035541" y="3329182"/>
                </a:cubicBezTo>
                <a:cubicBezTo>
                  <a:pt x="2025064" y="3320397"/>
                  <a:pt x="2014056" y="3303703"/>
                  <a:pt x="2004873" y="3316917"/>
                </a:cubicBezTo>
                <a:cubicBezTo>
                  <a:pt x="1995294" y="3332872"/>
                  <a:pt x="1960389" y="3326705"/>
                  <a:pt x="1971055" y="3361248"/>
                </a:cubicBezTo>
                <a:cubicBezTo>
                  <a:pt x="1976500" y="3381613"/>
                  <a:pt x="1955258" y="3396999"/>
                  <a:pt x="1934585" y="3400721"/>
                </a:cubicBezTo>
                <a:cubicBezTo>
                  <a:pt x="1907020" y="3405684"/>
                  <a:pt x="1903936" y="3423137"/>
                  <a:pt x="1895599" y="3445981"/>
                </a:cubicBezTo>
                <a:cubicBezTo>
                  <a:pt x="1881835" y="3483145"/>
                  <a:pt x="1871121" y="3522427"/>
                  <a:pt x="1844764" y="3553854"/>
                </a:cubicBezTo>
                <a:cubicBezTo>
                  <a:pt x="1828603" y="3572771"/>
                  <a:pt x="1803864" y="3573668"/>
                  <a:pt x="1781639" y="3568775"/>
                </a:cubicBezTo>
                <a:cubicBezTo>
                  <a:pt x="1767632" y="3565072"/>
                  <a:pt x="1758707" y="3564900"/>
                  <a:pt x="1755315" y="3580630"/>
                </a:cubicBezTo>
                <a:cubicBezTo>
                  <a:pt x="1753731" y="3591588"/>
                  <a:pt x="1743308" y="3597911"/>
                  <a:pt x="1734469" y="3593277"/>
                </a:cubicBezTo>
                <a:cubicBezTo>
                  <a:pt x="1682455" y="3566180"/>
                  <a:pt x="1619535" y="3552607"/>
                  <a:pt x="1600235" y="3484934"/>
                </a:cubicBezTo>
                <a:cubicBezTo>
                  <a:pt x="1601338" y="3481179"/>
                  <a:pt x="1605180" y="3477818"/>
                  <a:pt x="1607213" y="3479232"/>
                </a:cubicBezTo>
                <a:cubicBezTo>
                  <a:pt x="1634573" y="3502764"/>
                  <a:pt x="1673097" y="3499385"/>
                  <a:pt x="1701558" y="3519161"/>
                </a:cubicBezTo>
                <a:cubicBezTo>
                  <a:pt x="1735104" y="3542470"/>
                  <a:pt x="1773487" y="3528445"/>
                  <a:pt x="1784202" y="3489163"/>
                </a:cubicBezTo>
                <a:cubicBezTo>
                  <a:pt x="1787594" y="3473433"/>
                  <a:pt x="1809285" y="3470416"/>
                  <a:pt x="1805168" y="3452482"/>
                </a:cubicBezTo>
                <a:cubicBezTo>
                  <a:pt x="1795484" y="3438218"/>
                  <a:pt x="1804269" y="3427742"/>
                  <a:pt x="1809300" y="3416164"/>
                </a:cubicBezTo>
                <a:cubicBezTo>
                  <a:pt x="1823994" y="3384171"/>
                  <a:pt x="1830781" y="3352711"/>
                  <a:pt x="1814945" y="3319099"/>
                </a:cubicBezTo>
                <a:cubicBezTo>
                  <a:pt x="1810654" y="3310088"/>
                  <a:pt x="1809500" y="3298735"/>
                  <a:pt x="1805210" y="3289725"/>
                </a:cubicBezTo>
                <a:cubicBezTo>
                  <a:pt x="1797645" y="3272411"/>
                  <a:pt x="1801917" y="3246739"/>
                  <a:pt x="1768252" y="3247466"/>
                </a:cubicBezTo>
                <a:cubicBezTo>
                  <a:pt x="1754865" y="3247207"/>
                  <a:pt x="1738772" y="3226982"/>
                  <a:pt x="1729486" y="3209979"/>
                </a:cubicBezTo>
                <a:cubicBezTo>
                  <a:pt x="1724179" y="3200262"/>
                  <a:pt x="1729433" y="3194869"/>
                  <a:pt x="1736410" y="3189166"/>
                </a:cubicBezTo>
                <a:cubicBezTo>
                  <a:pt x="1747231" y="3180103"/>
                  <a:pt x="1742940" y="3171093"/>
                  <a:pt x="1737633" y="3161375"/>
                </a:cubicBezTo>
                <a:cubicBezTo>
                  <a:pt x="1734359" y="3153072"/>
                  <a:pt x="1731792" y="3143752"/>
                  <a:pt x="1730239" y="3135138"/>
                </a:cubicBezTo>
                <a:cubicBezTo>
                  <a:pt x="1726571" y="3129573"/>
                  <a:pt x="1728379" y="3124800"/>
                  <a:pt x="1731911" y="3119718"/>
                </a:cubicBezTo>
                <a:cubicBezTo>
                  <a:pt x="1718557" y="3099888"/>
                  <a:pt x="1694868" y="3081920"/>
                  <a:pt x="1709166" y="3052665"/>
                </a:cubicBezTo>
                <a:cubicBezTo>
                  <a:pt x="1716539" y="3044223"/>
                  <a:pt x="1708802" y="3035832"/>
                  <a:pt x="1709991" y="3027614"/>
                </a:cubicBezTo>
                <a:cubicBezTo>
                  <a:pt x="1702565" y="3020949"/>
                  <a:pt x="1692314" y="3018347"/>
                  <a:pt x="1682372" y="3017467"/>
                </a:cubicBezTo>
                <a:cubicBezTo>
                  <a:pt x="1675704" y="3024893"/>
                  <a:pt x="1672398" y="3036161"/>
                  <a:pt x="1660027" y="3036611"/>
                </a:cubicBezTo>
                <a:cubicBezTo>
                  <a:pt x="1650312" y="3041918"/>
                  <a:pt x="1641698" y="3043470"/>
                  <a:pt x="1630741" y="3041884"/>
                </a:cubicBezTo>
                <a:cubicBezTo>
                  <a:pt x="1617577" y="3047811"/>
                  <a:pt x="1617525" y="3032701"/>
                  <a:pt x="1608996" y="3029790"/>
                </a:cubicBezTo>
                <a:cubicBezTo>
                  <a:pt x="1603517" y="3028998"/>
                  <a:pt x="1596316" y="3028516"/>
                  <a:pt x="1597504" y="3020298"/>
                </a:cubicBezTo>
                <a:cubicBezTo>
                  <a:pt x="1598693" y="3012080"/>
                  <a:pt x="1606291" y="3009823"/>
                  <a:pt x="1613802" y="3012028"/>
                </a:cubicBezTo>
                <a:cubicBezTo>
                  <a:pt x="1627102" y="3016747"/>
                  <a:pt x="1637611" y="3005963"/>
                  <a:pt x="1649671" y="3003791"/>
                </a:cubicBezTo>
                <a:cubicBezTo>
                  <a:pt x="1663541" y="2996848"/>
                  <a:pt x="1677099" y="2988181"/>
                  <a:pt x="1690967" y="2981236"/>
                </a:cubicBezTo>
                <a:cubicBezTo>
                  <a:pt x="1695600" y="2972398"/>
                  <a:pt x="1702975" y="2963955"/>
                  <a:pt x="1691794" y="2956186"/>
                </a:cubicBezTo>
                <a:cubicBezTo>
                  <a:pt x="1684677" y="2951242"/>
                  <a:pt x="1677474" y="2950760"/>
                  <a:pt x="1672530" y="2957874"/>
                </a:cubicBezTo>
                <a:cubicBezTo>
                  <a:pt x="1656200" y="2985717"/>
                  <a:pt x="1629513" y="2980739"/>
                  <a:pt x="1603756" y="2980931"/>
                </a:cubicBezTo>
                <a:cubicBezTo>
                  <a:pt x="1589887" y="2987875"/>
                  <a:pt x="1587926" y="3036253"/>
                  <a:pt x="1559893" y="2994164"/>
                </a:cubicBezTo>
                <a:cubicBezTo>
                  <a:pt x="1556843" y="2992045"/>
                  <a:pt x="1552777" y="2989220"/>
                  <a:pt x="1548711" y="2986395"/>
                </a:cubicBezTo>
                <a:cubicBezTo>
                  <a:pt x="1539372" y="2954281"/>
                  <a:pt x="1540784" y="2952249"/>
                  <a:pt x="1585439" y="2933536"/>
                </a:cubicBezTo>
                <a:cubicBezTo>
                  <a:pt x="1584423" y="2932830"/>
                  <a:pt x="1584423" y="2932830"/>
                  <a:pt x="1583406" y="2932123"/>
                </a:cubicBezTo>
                <a:cubicBezTo>
                  <a:pt x="1564145" y="2933813"/>
                  <a:pt x="1546607" y="2935192"/>
                  <a:pt x="1528361" y="2937587"/>
                </a:cubicBezTo>
                <a:cubicBezTo>
                  <a:pt x="1515147" y="2928406"/>
                  <a:pt x="1517041" y="2919171"/>
                  <a:pt x="1529894" y="2911521"/>
                </a:cubicBezTo>
                <a:cubicBezTo>
                  <a:pt x="1541728" y="2903165"/>
                  <a:pt x="1553563" y="2894809"/>
                  <a:pt x="1565400" y="2886453"/>
                </a:cubicBezTo>
                <a:cubicBezTo>
                  <a:pt x="1600339" y="2873046"/>
                  <a:pt x="1626214" y="2848822"/>
                  <a:pt x="1651780" y="2822873"/>
                </a:cubicBezTo>
                <a:cubicBezTo>
                  <a:pt x="1676640" y="2797943"/>
                  <a:pt x="1682014" y="2768516"/>
                  <a:pt x="1667196" y="2735611"/>
                </a:cubicBezTo>
                <a:cubicBezTo>
                  <a:pt x="1660957" y="2720726"/>
                  <a:pt x="1654719" y="2705841"/>
                  <a:pt x="1650911" y="2689628"/>
                </a:cubicBezTo>
                <a:cubicBezTo>
                  <a:pt x="1644535" y="2664097"/>
                  <a:pt x="1629684" y="2650762"/>
                  <a:pt x="1603703" y="2644769"/>
                </a:cubicBezTo>
                <a:cubicBezTo>
                  <a:pt x="1549708" y="2631368"/>
                  <a:pt x="1541919" y="2607870"/>
                  <a:pt x="1573704" y="2562125"/>
                </a:cubicBezTo>
                <a:cubicBezTo>
                  <a:pt x="1584298" y="2546878"/>
                  <a:pt x="1599665" y="2533437"/>
                  <a:pt x="1601421" y="2513557"/>
                </a:cubicBezTo>
                <a:cubicBezTo>
                  <a:pt x="1600042" y="2496017"/>
                  <a:pt x="1601404" y="2478875"/>
                  <a:pt x="1602763" y="2461732"/>
                </a:cubicBezTo>
                <a:cubicBezTo>
                  <a:pt x="1603416" y="2445607"/>
                  <a:pt x="1602347" y="2429791"/>
                  <a:pt x="1601985" y="2412959"/>
                </a:cubicBezTo>
                <a:cubicBezTo>
                  <a:pt x="1600501" y="2365201"/>
                  <a:pt x="1599794" y="2366218"/>
                  <a:pt x="1555481" y="2367082"/>
                </a:cubicBezTo>
                <a:cubicBezTo>
                  <a:pt x="1506708" y="2367860"/>
                  <a:pt x="1463757" y="2351581"/>
                  <a:pt x="1430159" y="2313163"/>
                </a:cubicBezTo>
                <a:cubicBezTo>
                  <a:pt x="1408674" y="2287683"/>
                  <a:pt x="1430655" y="2251710"/>
                  <a:pt x="1406741" y="2227556"/>
                </a:cubicBezTo>
                <a:cubicBezTo>
                  <a:pt x="1425864" y="2215220"/>
                  <a:pt x="1425276" y="2192202"/>
                  <a:pt x="1437284" y="2174921"/>
                </a:cubicBezTo>
                <a:cubicBezTo>
                  <a:pt x="1453840" y="2153264"/>
                  <a:pt x="1481887" y="2141100"/>
                  <a:pt x="1490310" y="2113792"/>
                </a:cubicBezTo>
                <a:cubicBezTo>
                  <a:pt x="1503386" y="2112327"/>
                  <a:pt x="1501063" y="2143872"/>
                  <a:pt x="1516429" y="2130433"/>
                </a:cubicBezTo>
                <a:cubicBezTo>
                  <a:pt x="1531796" y="2116995"/>
                  <a:pt x="1518047" y="2099903"/>
                  <a:pt x="1511811" y="2085019"/>
                </a:cubicBezTo>
                <a:cubicBezTo>
                  <a:pt x="1619628" y="2120745"/>
                  <a:pt x="1696741" y="2074844"/>
                  <a:pt x="1760012" y="1927382"/>
                </a:cubicBezTo>
                <a:cubicBezTo>
                  <a:pt x="1765028" y="1970057"/>
                  <a:pt x="1757054" y="2009734"/>
                  <a:pt x="1768650" y="2049446"/>
                </a:cubicBezTo>
                <a:lnTo>
                  <a:pt x="1784095" y="2069068"/>
                </a:lnTo>
                <a:lnTo>
                  <a:pt x="1800061" y="2058558"/>
                </a:lnTo>
                <a:cubicBezTo>
                  <a:pt x="1810414" y="2049604"/>
                  <a:pt x="1819261" y="2039235"/>
                  <a:pt x="1826096" y="2026979"/>
                </a:cubicBezTo>
                <a:cubicBezTo>
                  <a:pt x="1835076" y="2013623"/>
                  <a:pt x="1841048" y="2013895"/>
                  <a:pt x="1853243" y="2022228"/>
                </a:cubicBezTo>
                <a:cubicBezTo>
                  <a:pt x="1865438" y="2030558"/>
                  <a:pt x="1879453" y="2038375"/>
                  <a:pt x="1895036" y="2037886"/>
                </a:cubicBezTo>
                <a:cubicBezTo>
                  <a:pt x="1905298" y="2035957"/>
                  <a:pt x="1915043" y="2032210"/>
                  <a:pt x="1920767" y="2024691"/>
                </a:cubicBezTo>
                <a:cubicBezTo>
                  <a:pt x="1926627" y="2014187"/>
                  <a:pt x="1916116" y="2008324"/>
                  <a:pt x="1910412" y="2002082"/>
                </a:cubicBezTo>
                <a:cubicBezTo>
                  <a:pt x="1872816" y="1959687"/>
                  <a:pt x="1834566" y="1918460"/>
                  <a:pt x="1796452" y="1874248"/>
                </a:cubicBezTo>
                <a:cubicBezTo>
                  <a:pt x="1773633" y="1849278"/>
                  <a:pt x="1752768" y="1820806"/>
                  <a:pt x="1738659" y="1788453"/>
                </a:cubicBezTo>
                <a:cubicBezTo>
                  <a:pt x="1709660" y="1727898"/>
                  <a:pt x="1718566" y="1676244"/>
                  <a:pt x="1764479" y="1626868"/>
                </a:cubicBezTo>
                <a:cubicBezTo>
                  <a:pt x="1807138" y="1583328"/>
                  <a:pt x="1807138" y="1583328"/>
                  <a:pt x="1799044" y="1523721"/>
                </a:cubicBezTo>
                <a:cubicBezTo>
                  <a:pt x="1824889" y="1521303"/>
                  <a:pt x="1847635" y="1507974"/>
                  <a:pt x="1868561" y="1495160"/>
                </a:cubicBezTo>
                <a:cubicBezTo>
                  <a:pt x="1889489" y="1482348"/>
                  <a:pt x="1910796" y="1474339"/>
                  <a:pt x="1935590" y="1482045"/>
                </a:cubicBezTo>
                <a:cubicBezTo>
                  <a:pt x="1953891" y="1487663"/>
                  <a:pt x="1972193" y="1493281"/>
                  <a:pt x="1986763" y="1475391"/>
                </a:cubicBezTo>
                <a:cubicBezTo>
                  <a:pt x="2004455" y="1454654"/>
                  <a:pt x="2015656" y="1431825"/>
                  <a:pt x="2003750" y="1403760"/>
                </a:cubicBezTo>
                <a:cubicBezTo>
                  <a:pt x="1996248" y="1384271"/>
                  <a:pt x="1983287" y="1366330"/>
                  <a:pt x="1970844" y="1350209"/>
                </a:cubicBezTo>
                <a:cubicBezTo>
                  <a:pt x="1949979" y="1321737"/>
                  <a:pt x="1927294" y="1293782"/>
                  <a:pt x="1911368" y="1261945"/>
                </a:cubicBezTo>
                <a:cubicBezTo>
                  <a:pt x="1902046" y="1242972"/>
                  <a:pt x="1891268" y="1243083"/>
                  <a:pt x="1878516" y="1260454"/>
                </a:cubicBezTo>
                <a:cubicBezTo>
                  <a:pt x="1861723" y="1287816"/>
                  <a:pt x="1835474" y="1299191"/>
                  <a:pt x="1804058" y="1292380"/>
                </a:cubicBezTo>
                <a:cubicBezTo>
                  <a:pt x="1769655" y="1285434"/>
                  <a:pt x="1741514" y="1259027"/>
                  <a:pt x="1735715" y="1228246"/>
                </a:cubicBezTo>
                <a:cubicBezTo>
                  <a:pt x="1731334" y="1205909"/>
                  <a:pt x="1738763" y="1187097"/>
                  <a:pt x="1755534" y="1173498"/>
                </a:cubicBezTo>
                <a:cubicBezTo>
                  <a:pt x="1776079" y="1155881"/>
                  <a:pt x="1772596" y="1140163"/>
                  <a:pt x="1757167" y="1123907"/>
                </a:cubicBezTo>
                <a:cubicBezTo>
                  <a:pt x="1747441" y="1113892"/>
                  <a:pt x="1744857" y="1104798"/>
                  <a:pt x="1754353" y="1093262"/>
                </a:cubicBezTo>
                <a:cubicBezTo>
                  <a:pt x="1764502" y="1080559"/>
                  <a:pt x="1771106" y="1093423"/>
                  <a:pt x="1778113" y="1097332"/>
                </a:cubicBezTo>
                <a:cubicBezTo>
                  <a:pt x="1837727" y="1135938"/>
                  <a:pt x="1892043" y="1179241"/>
                  <a:pt x="1939418" y="1228810"/>
                </a:cubicBezTo>
                <a:lnTo>
                  <a:pt x="2034766" y="1363536"/>
                </a:lnTo>
                <a:lnTo>
                  <a:pt x="2032865" y="1356543"/>
                </a:lnTo>
                <a:cubicBezTo>
                  <a:pt x="2032063" y="1351463"/>
                  <a:pt x="2033009" y="1346845"/>
                  <a:pt x="2039082" y="1343527"/>
                </a:cubicBezTo>
                <a:cubicBezTo>
                  <a:pt x="2048800" y="1338220"/>
                  <a:pt x="2056846" y="1348332"/>
                  <a:pt x="2063255" y="1354294"/>
                </a:cubicBezTo>
                <a:cubicBezTo>
                  <a:pt x="2079433" y="1370056"/>
                  <a:pt x="2095922" y="1387544"/>
                  <a:pt x="2111394" y="1404323"/>
                </a:cubicBezTo>
                <a:lnTo>
                  <a:pt x="2111818" y="1405863"/>
                </a:lnTo>
                <a:lnTo>
                  <a:pt x="2144007" y="1399352"/>
                </a:lnTo>
                <a:cubicBezTo>
                  <a:pt x="2172457" y="1392264"/>
                  <a:pt x="2200907" y="1385178"/>
                  <a:pt x="2231672" y="1393156"/>
                </a:cubicBezTo>
                <a:cubicBezTo>
                  <a:pt x="2245819" y="1397986"/>
                  <a:pt x="2251028" y="1388648"/>
                  <a:pt x="2250396" y="1376054"/>
                </a:cubicBezTo>
                <a:cubicBezTo>
                  <a:pt x="2248732" y="1359823"/>
                  <a:pt x="2247067" y="1343591"/>
                  <a:pt x="2232672" y="1330971"/>
                </a:cubicBezTo>
                <a:cubicBezTo>
                  <a:pt x="2201163" y="1299622"/>
                  <a:pt x="2182001" y="1259859"/>
                  <a:pt x="2164659" y="1219581"/>
                </a:cubicBezTo>
                <a:cubicBezTo>
                  <a:pt x="2151719" y="1187879"/>
                  <a:pt x="2138129" y="1157344"/>
                  <a:pt x="2118431" y="1129524"/>
                </a:cubicBezTo>
                <a:cubicBezTo>
                  <a:pt x="2105605" y="1108598"/>
                  <a:pt x="2093140" y="1106237"/>
                  <a:pt x="2076236" y="1122824"/>
                </a:cubicBezTo>
                <a:cubicBezTo>
                  <a:pt x="2068041" y="1132024"/>
                  <a:pt x="2059195" y="1142394"/>
                  <a:pt x="2045449" y="1128607"/>
                </a:cubicBezTo>
                <a:cubicBezTo>
                  <a:pt x="2032872" y="1115470"/>
                  <a:pt x="2032893" y="1101708"/>
                  <a:pt x="2039537" y="1087051"/>
                </a:cubicBezTo>
                <a:cubicBezTo>
                  <a:pt x="2044746" y="1077714"/>
                  <a:pt x="2051752" y="1081620"/>
                  <a:pt x="2057592" y="1084879"/>
                </a:cubicBezTo>
                <a:cubicBezTo>
                  <a:pt x="2076928" y="1094132"/>
                  <a:pt x="2095880" y="1098582"/>
                  <a:pt x="2117572" y="1095378"/>
                </a:cubicBezTo>
                <a:cubicBezTo>
                  <a:pt x="2127833" y="1093451"/>
                  <a:pt x="2131202" y="1098390"/>
                  <a:pt x="2136257" y="1105799"/>
                </a:cubicBezTo>
                <a:cubicBezTo>
                  <a:pt x="2185109" y="1177426"/>
                  <a:pt x="2241888" y="1245822"/>
                  <a:pt x="2258249" y="1334525"/>
                </a:cubicBezTo>
                <a:cubicBezTo>
                  <a:pt x="2263665" y="1360500"/>
                  <a:pt x="2304424" y="1372521"/>
                  <a:pt x="2326786" y="1354388"/>
                </a:cubicBezTo>
                <a:cubicBezTo>
                  <a:pt x="2344727" y="1341439"/>
                  <a:pt x="2355371" y="1344316"/>
                  <a:pt x="2370418" y="1355770"/>
                </a:cubicBezTo>
                <a:cubicBezTo>
                  <a:pt x="2377941" y="1361496"/>
                  <a:pt x="2387934" y="1365539"/>
                  <a:pt x="2397411" y="1367763"/>
                </a:cubicBezTo>
                <a:lnTo>
                  <a:pt x="2409827" y="1366208"/>
                </a:lnTo>
                <a:lnTo>
                  <a:pt x="2409827" y="1292136"/>
                </a:lnTo>
                <a:lnTo>
                  <a:pt x="2401304" y="1281176"/>
                </a:lnTo>
                <a:cubicBezTo>
                  <a:pt x="2390547" y="1267525"/>
                  <a:pt x="2380439" y="1252705"/>
                  <a:pt x="2377091" y="1234004"/>
                </a:cubicBezTo>
                <a:lnTo>
                  <a:pt x="2382268" y="1207036"/>
                </a:lnTo>
                <a:lnTo>
                  <a:pt x="2378510" y="1196146"/>
                </a:lnTo>
                <a:cubicBezTo>
                  <a:pt x="2378173" y="1186868"/>
                  <a:pt x="2384255" y="1178659"/>
                  <a:pt x="2396530" y="1165331"/>
                </a:cubicBezTo>
                <a:lnTo>
                  <a:pt x="2409827" y="1152916"/>
                </a:lnTo>
                <a:lnTo>
                  <a:pt x="2409827" y="1036535"/>
                </a:lnTo>
                <a:lnTo>
                  <a:pt x="2384850" y="1014021"/>
                </a:lnTo>
                <a:cubicBezTo>
                  <a:pt x="2376726" y="1003478"/>
                  <a:pt x="2368956" y="992426"/>
                  <a:pt x="2357774" y="984657"/>
                </a:cubicBezTo>
                <a:cubicBezTo>
                  <a:pt x="2339079" y="974683"/>
                  <a:pt x="2334255" y="957766"/>
                  <a:pt x="2340077" y="940709"/>
                </a:cubicBezTo>
                <a:cubicBezTo>
                  <a:pt x="2346210" y="925375"/>
                  <a:pt x="2361457" y="935969"/>
                  <a:pt x="2373828" y="935522"/>
                </a:cubicBezTo>
                <a:lnTo>
                  <a:pt x="2409827" y="950693"/>
                </a:lnTo>
                <a:lnTo>
                  <a:pt x="2409827" y="589848"/>
                </a:lnTo>
                <a:lnTo>
                  <a:pt x="2756722" y="589848"/>
                </a:lnTo>
                <a:lnTo>
                  <a:pt x="2767893" y="583690"/>
                </a:lnTo>
                <a:cubicBezTo>
                  <a:pt x="2775430" y="581414"/>
                  <a:pt x="2785391" y="579510"/>
                  <a:pt x="2798673" y="576971"/>
                </a:cubicBezTo>
                <a:cubicBezTo>
                  <a:pt x="2808935" y="575042"/>
                  <a:pt x="2816861" y="571812"/>
                  <a:pt x="2821037" y="558837"/>
                </a:cubicBezTo>
                <a:cubicBezTo>
                  <a:pt x="2825862" y="544695"/>
                  <a:pt x="2834842" y="531340"/>
                  <a:pt x="2844339" y="519803"/>
                </a:cubicBezTo>
                <a:cubicBezTo>
                  <a:pt x="2860076" y="502568"/>
                  <a:pt x="2854123" y="488534"/>
                  <a:pt x="2841030" y="473580"/>
                </a:cubicBezTo>
                <a:cubicBezTo>
                  <a:pt x="2798895" y="425593"/>
                  <a:pt x="2798895" y="425593"/>
                  <a:pt x="2855816" y="397659"/>
                </a:cubicBezTo>
                <a:cubicBezTo>
                  <a:pt x="2866211" y="392744"/>
                  <a:pt x="2873754" y="384710"/>
                  <a:pt x="2879615" y="374205"/>
                </a:cubicBezTo>
                <a:cubicBezTo>
                  <a:pt x="2884171" y="366034"/>
                  <a:pt x="2881856" y="350970"/>
                  <a:pt x="2897823" y="355285"/>
                </a:cubicBezTo>
                <a:cubicBezTo>
                  <a:pt x="2911453" y="358297"/>
                  <a:pt x="2922480" y="365977"/>
                  <a:pt x="2922977" y="381557"/>
                </a:cubicBezTo>
                <a:cubicBezTo>
                  <a:pt x="2924776" y="394802"/>
                  <a:pt x="2923587" y="407913"/>
                  <a:pt x="2922918" y="422842"/>
                </a:cubicBezTo>
                <a:cubicBezTo>
                  <a:pt x="2956802" y="427971"/>
                  <a:pt x="2983320" y="410624"/>
                  <a:pt x="3007501" y="391974"/>
                </a:cubicBezTo>
                <a:cubicBezTo>
                  <a:pt x="3019850" y="383559"/>
                  <a:pt x="3015200" y="367192"/>
                  <a:pt x="3012750" y="355112"/>
                </a:cubicBezTo>
                <a:cubicBezTo>
                  <a:pt x="3008098" y="338746"/>
                  <a:pt x="3002798" y="323546"/>
                  <a:pt x="2998662" y="308997"/>
                </a:cubicBezTo>
                <a:cubicBezTo>
                  <a:pt x="2994012" y="292630"/>
                  <a:pt x="2993514" y="277051"/>
                  <a:pt x="3000811" y="261226"/>
                </a:cubicBezTo>
                <a:cubicBezTo>
                  <a:pt x="3010709" y="240732"/>
                  <a:pt x="3019153" y="239320"/>
                  <a:pt x="3036401" y="255061"/>
                </a:cubicBezTo>
                <a:cubicBezTo>
                  <a:pt x="3057018" y="275743"/>
                  <a:pt x="3066763" y="271996"/>
                  <a:pt x="3076931" y="245531"/>
                </a:cubicBezTo>
                <a:cubicBezTo>
                  <a:pt x="3083577" y="230874"/>
                  <a:pt x="3081664" y="206852"/>
                  <a:pt x="3103221" y="206632"/>
                </a:cubicBezTo>
                <a:cubicBezTo>
                  <a:pt x="3122959" y="206930"/>
                  <a:pt x="3128509" y="229919"/>
                  <a:pt x="3134979" y="245771"/>
                </a:cubicBezTo>
                <a:cubicBezTo>
                  <a:pt x="3137046" y="253045"/>
                  <a:pt x="3139765" y="259152"/>
                  <a:pt x="3143651" y="265910"/>
                </a:cubicBezTo>
                <a:cubicBezTo>
                  <a:pt x="3148053" y="274488"/>
                  <a:pt x="3156743" y="280864"/>
                  <a:pt x="3167657" y="277769"/>
                </a:cubicBezTo>
                <a:cubicBezTo>
                  <a:pt x="3177918" y="275842"/>
                  <a:pt x="3180140" y="266368"/>
                  <a:pt x="3179376" y="256761"/>
                </a:cubicBezTo>
                <a:cubicBezTo>
                  <a:pt x="3179396" y="242998"/>
                  <a:pt x="3180584" y="229888"/>
                  <a:pt x="3198121" y="225896"/>
                </a:cubicBezTo>
                <a:cubicBezTo>
                  <a:pt x="3215006" y="223072"/>
                  <a:pt x="3223428" y="235422"/>
                  <a:pt x="3230034" y="248288"/>
                </a:cubicBezTo>
                <a:cubicBezTo>
                  <a:pt x="3230551" y="250106"/>
                  <a:pt x="3231584" y="253743"/>
                  <a:pt x="3233269" y="256213"/>
                </a:cubicBezTo>
                <a:cubicBezTo>
                  <a:pt x="3250745" y="293506"/>
                  <a:pt x="3259053" y="295080"/>
                  <a:pt x="3291947" y="269047"/>
                </a:cubicBezTo>
                <a:cubicBezTo>
                  <a:pt x="3306900" y="255963"/>
                  <a:pt x="3319900" y="246380"/>
                  <a:pt x="3338450" y="259788"/>
                </a:cubicBezTo>
                <a:cubicBezTo>
                  <a:pt x="3343122" y="262392"/>
                  <a:pt x="3346625" y="264347"/>
                  <a:pt x="3349477" y="267468"/>
                </a:cubicBezTo>
                <a:cubicBezTo>
                  <a:pt x="3365423" y="285545"/>
                  <a:pt x="3388149" y="285977"/>
                  <a:pt x="3396881" y="264831"/>
                </a:cubicBezTo>
                <a:cubicBezTo>
                  <a:pt x="3405612" y="243686"/>
                  <a:pt x="3420028" y="242546"/>
                  <a:pt x="3434693" y="249193"/>
                </a:cubicBezTo>
                <a:cubicBezTo>
                  <a:pt x="3481538" y="272263"/>
                  <a:pt x="3506506" y="249460"/>
                  <a:pt x="3529808" y="210425"/>
                </a:cubicBezTo>
                <a:cubicBezTo>
                  <a:pt x="3546600" y="183065"/>
                  <a:pt x="3569232" y="158960"/>
                  <a:pt x="3593030" y="135506"/>
                </a:cubicBezTo>
                <a:cubicBezTo>
                  <a:pt x="3598947" y="130389"/>
                  <a:pt x="3604796" y="126765"/>
                  <a:pt x="3611161" y="124959"/>
                </a:cubicBezTo>
                <a:close/>
                <a:moveTo>
                  <a:pt x="2126187" y="81"/>
                </a:moveTo>
                <a:cubicBezTo>
                  <a:pt x="2139817" y="5343"/>
                  <a:pt x="2136062" y="17254"/>
                  <a:pt x="2134761" y="27061"/>
                </a:cubicBezTo>
                <a:cubicBezTo>
                  <a:pt x="2132418" y="45683"/>
                  <a:pt x="2130720" y="64264"/>
                  <a:pt x="2132249" y="82633"/>
                </a:cubicBezTo>
                <a:cubicBezTo>
                  <a:pt x="2132545" y="87150"/>
                  <a:pt x="2132540" y="92010"/>
                  <a:pt x="2132836" y="96527"/>
                </a:cubicBezTo>
                <a:cubicBezTo>
                  <a:pt x="2133651" y="99066"/>
                  <a:pt x="2133175" y="101690"/>
                  <a:pt x="2132355" y="104011"/>
                </a:cubicBezTo>
                <a:cubicBezTo>
                  <a:pt x="2132593" y="122465"/>
                  <a:pt x="2132186" y="140961"/>
                  <a:pt x="2132424" y="159415"/>
                </a:cubicBezTo>
                <a:cubicBezTo>
                  <a:pt x="2135815" y="166645"/>
                  <a:pt x="2132710" y="173654"/>
                  <a:pt x="2130552" y="180275"/>
                </a:cubicBezTo>
                <a:cubicBezTo>
                  <a:pt x="2129552" y="189737"/>
                  <a:pt x="2124856" y="197174"/>
                  <a:pt x="2118868" y="204695"/>
                </a:cubicBezTo>
                <a:cubicBezTo>
                  <a:pt x="2113442" y="210884"/>
                  <a:pt x="2108015" y="217072"/>
                  <a:pt x="2102589" y="223260"/>
                </a:cubicBezTo>
                <a:cubicBezTo>
                  <a:pt x="2092941" y="234262"/>
                  <a:pt x="2093285" y="234563"/>
                  <a:pt x="2103943" y="243909"/>
                </a:cubicBezTo>
                <a:cubicBezTo>
                  <a:pt x="2110475" y="249637"/>
                  <a:pt x="2117309" y="255021"/>
                  <a:pt x="2121386" y="262854"/>
                </a:cubicBezTo>
                <a:cubicBezTo>
                  <a:pt x="2124650" y="268148"/>
                  <a:pt x="2126665" y="274173"/>
                  <a:pt x="2129929" y="279467"/>
                </a:cubicBezTo>
                <a:cubicBezTo>
                  <a:pt x="2131515" y="283899"/>
                  <a:pt x="2129447" y="286952"/>
                  <a:pt x="2127078" y="290347"/>
                </a:cubicBezTo>
                <a:cubicBezTo>
                  <a:pt x="2124365" y="293441"/>
                  <a:pt x="2121651" y="296536"/>
                  <a:pt x="2121604" y="300751"/>
                </a:cubicBezTo>
                <a:cubicBezTo>
                  <a:pt x="2121344" y="301740"/>
                  <a:pt x="2120784" y="303073"/>
                  <a:pt x="2120525" y="304062"/>
                </a:cubicBezTo>
                <a:cubicBezTo>
                  <a:pt x="2118282" y="309393"/>
                  <a:pt x="2111052" y="312784"/>
                  <a:pt x="2113496" y="320400"/>
                </a:cubicBezTo>
                <a:cubicBezTo>
                  <a:pt x="2113580" y="321690"/>
                  <a:pt x="2113665" y="322981"/>
                  <a:pt x="2113406" y="323970"/>
                </a:cubicBezTo>
                <a:cubicBezTo>
                  <a:pt x="2109396" y="332010"/>
                  <a:pt x="2102680" y="338282"/>
                  <a:pt x="2100003" y="346882"/>
                </a:cubicBezTo>
                <a:cubicBezTo>
                  <a:pt x="2095693" y="355266"/>
                  <a:pt x="2093662" y="363824"/>
                  <a:pt x="2093953" y="373201"/>
                </a:cubicBezTo>
                <a:cubicBezTo>
                  <a:pt x="2093213" y="381675"/>
                  <a:pt x="2095355" y="389635"/>
                  <a:pt x="2097798" y="397251"/>
                </a:cubicBezTo>
                <a:cubicBezTo>
                  <a:pt x="2100326" y="406158"/>
                  <a:pt x="2098428" y="411791"/>
                  <a:pt x="2088405" y="412123"/>
                </a:cubicBezTo>
                <a:cubicBezTo>
                  <a:pt x="2085178" y="412336"/>
                  <a:pt x="2082254" y="412204"/>
                  <a:pt x="2079287" y="411426"/>
                </a:cubicBezTo>
                <a:cubicBezTo>
                  <a:pt x="2074214" y="408194"/>
                  <a:pt x="2069999" y="408147"/>
                  <a:pt x="2065736" y="412314"/>
                </a:cubicBezTo>
                <a:cubicBezTo>
                  <a:pt x="2061303" y="413901"/>
                  <a:pt x="2056527" y="415187"/>
                  <a:pt x="2051365" y="415526"/>
                </a:cubicBezTo>
                <a:cubicBezTo>
                  <a:pt x="2050075" y="415610"/>
                  <a:pt x="2049086" y="415351"/>
                  <a:pt x="2047452" y="415134"/>
                </a:cubicBezTo>
                <a:cubicBezTo>
                  <a:pt x="2027580" y="413521"/>
                  <a:pt x="2009047" y="407608"/>
                  <a:pt x="1992455" y="396707"/>
                </a:cubicBezTo>
                <a:cubicBezTo>
                  <a:pt x="1990091" y="395242"/>
                  <a:pt x="1987726" y="393777"/>
                  <a:pt x="1985664" y="391968"/>
                </a:cubicBezTo>
                <a:cubicBezTo>
                  <a:pt x="1971526" y="378962"/>
                  <a:pt x="1955278" y="368363"/>
                  <a:pt x="1946349" y="350803"/>
                </a:cubicBezTo>
                <a:cubicBezTo>
                  <a:pt x="1937073" y="337803"/>
                  <a:pt x="1930291" y="323342"/>
                  <a:pt x="1924759" y="308152"/>
                </a:cubicBezTo>
                <a:cubicBezTo>
                  <a:pt x="1924373" y="307205"/>
                  <a:pt x="1923040" y="306645"/>
                  <a:pt x="1922739" y="306988"/>
                </a:cubicBezTo>
                <a:cubicBezTo>
                  <a:pt x="1921877" y="308665"/>
                  <a:pt x="1922352" y="306042"/>
                  <a:pt x="1921834" y="308020"/>
                </a:cubicBezTo>
                <a:cubicBezTo>
                  <a:pt x="1918719" y="324749"/>
                  <a:pt x="1918719" y="324749"/>
                  <a:pt x="1909605" y="319191"/>
                </a:cubicBezTo>
                <a:cubicBezTo>
                  <a:pt x="1908447" y="316351"/>
                  <a:pt x="1907934" y="313468"/>
                  <a:pt x="1908067" y="310543"/>
                </a:cubicBezTo>
                <a:cubicBezTo>
                  <a:pt x="1907638" y="308951"/>
                  <a:pt x="1908458" y="306629"/>
                  <a:pt x="1906480" y="306111"/>
                </a:cubicBezTo>
                <a:cubicBezTo>
                  <a:pt x="1904502" y="305592"/>
                  <a:pt x="1903639" y="307269"/>
                  <a:pt x="1903423" y="308903"/>
                </a:cubicBezTo>
                <a:cubicBezTo>
                  <a:pt x="1903073" y="313463"/>
                  <a:pt x="1904359" y="318239"/>
                  <a:pt x="1903709" y="323142"/>
                </a:cubicBezTo>
                <a:cubicBezTo>
                  <a:pt x="1899948" y="339913"/>
                  <a:pt x="1890554" y="354787"/>
                  <a:pt x="1881764" y="368972"/>
                </a:cubicBezTo>
                <a:cubicBezTo>
                  <a:pt x="1878014" y="376023"/>
                  <a:pt x="1873577" y="382470"/>
                  <a:pt x="1868108" y="388013"/>
                </a:cubicBezTo>
                <a:cubicBezTo>
                  <a:pt x="1863327" y="394159"/>
                  <a:pt x="1856784" y="398152"/>
                  <a:pt x="1850585" y="402447"/>
                </a:cubicBezTo>
                <a:cubicBezTo>
                  <a:pt x="1824796" y="424228"/>
                  <a:pt x="1793775" y="430475"/>
                  <a:pt x="1760956" y="429063"/>
                </a:cubicBezTo>
                <a:cubicBezTo>
                  <a:pt x="1756699" y="428370"/>
                  <a:pt x="1752182" y="428666"/>
                  <a:pt x="1747882" y="427328"/>
                </a:cubicBezTo>
                <a:cubicBezTo>
                  <a:pt x="1740186" y="423621"/>
                  <a:pt x="1745871" y="416443"/>
                  <a:pt x="1744803" y="410033"/>
                </a:cubicBezTo>
                <a:cubicBezTo>
                  <a:pt x="1746448" y="400528"/>
                  <a:pt x="1746157" y="391150"/>
                  <a:pt x="1743586" y="381599"/>
                </a:cubicBezTo>
                <a:cubicBezTo>
                  <a:pt x="1740201" y="369508"/>
                  <a:pt x="1733976" y="358575"/>
                  <a:pt x="1725900" y="349060"/>
                </a:cubicBezTo>
                <a:cubicBezTo>
                  <a:pt x="1719156" y="340106"/>
                  <a:pt x="1712412" y="331151"/>
                  <a:pt x="1706573" y="321166"/>
                </a:cubicBezTo>
                <a:cubicBezTo>
                  <a:pt x="1705112" y="318669"/>
                  <a:pt x="1704298" y="316131"/>
                  <a:pt x="1703785" y="313248"/>
                </a:cubicBezTo>
                <a:cubicBezTo>
                  <a:pt x="1699247" y="293456"/>
                  <a:pt x="1707609" y="277678"/>
                  <a:pt x="1720313" y="263885"/>
                </a:cubicBezTo>
                <a:cubicBezTo>
                  <a:pt x="1723286" y="259801"/>
                  <a:pt x="1728279" y="256881"/>
                  <a:pt x="1728887" y="251333"/>
                </a:cubicBezTo>
                <a:cubicBezTo>
                  <a:pt x="1727517" y="245266"/>
                  <a:pt x="1721841" y="242723"/>
                  <a:pt x="1717716" y="239105"/>
                </a:cubicBezTo>
                <a:cubicBezTo>
                  <a:pt x="1709422" y="231224"/>
                  <a:pt x="1699278" y="224761"/>
                  <a:pt x="1693698" y="213786"/>
                </a:cubicBezTo>
                <a:cubicBezTo>
                  <a:pt x="1691080" y="208449"/>
                  <a:pt x="1687859" y="203800"/>
                  <a:pt x="1687436" y="197347"/>
                </a:cubicBezTo>
                <a:cubicBezTo>
                  <a:pt x="1687869" y="194079"/>
                  <a:pt x="1687615" y="190207"/>
                  <a:pt x="1686113" y="187065"/>
                </a:cubicBezTo>
                <a:cubicBezTo>
                  <a:pt x="1685685" y="185473"/>
                  <a:pt x="1685558" y="183537"/>
                  <a:pt x="1685775" y="181903"/>
                </a:cubicBezTo>
                <a:cubicBezTo>
                  <a:pt x="1687113" y="177603"/>
                  <a:pt x="1684965" y="174504"/>
                  <a:pt x="1682474" y="171103"/>
                </a:cubicBezTo>
                <a:cubicBezTo>
                  <a:pt x="1678782" y="164217"/>
                  <a:pt x="1679909" y="156690"/>
                  <a:pt x="1678798" y="149634"/>
                </a:cubicBezTo>
                <a:cubicBezTo>
                  <a:pt x="1676206" y="119995"/>
                  <a:pt x="1674259" y="90312"/>
                  <a:pt x="1668441" y="60883"/>
                </a:cubicBezTo>
                <a:cubicBezTo>
                  <a:pt x="1667029" y="54172"/>
                  <a:pt x="1664670" y="47846"/>
                  <a:pt x="1664204" y="40748"/>
                </a:cubicBezTo>
                <a:cubicBezTo>
                  <a:pt x="1662676" y="22379"/>
                  <a:pt x="1671545" y="14345"/>
                  <a:pt x="1690295" y="18623"/>
                </a:cubicBezTo>
                <a:cubicBezTo>
                  <a:pt x="1698504" y="25213"/>
                  <a:pt x="1706972" y="30814"/>
                  <a:pt x="1718116" y="27815"/>
                </a:cubicBezTo>
                <a:cubicBezTo>
                  <a:pt x="1736607" y="33083"/>
                  <a:pt x="1751607" y="44412"/>
                  <a:pt x="1767771" y="53721"/>
                </a:cubicBezTo>
                <a:cubicBezTo>
                  <a:pt x="1771553" y="57037"/>
                  <a:pt x="1774990" y="60052"/>
                  <a:pt x="1779634" y="61692"/>
                </a:cubicBezTo>
                <a:cubicBezTo>
                  <a:pt x="1781999" y="63156"/>
                  <a:pt x="1784363" y="64622"/>
                  <a:pt x="1786425" y="66431"/>
                </a:cubicBezTo>
                <a:cubicBezTo>
                  <a:pt x="1822910" y="99032"/>
                  <a:pt x="1855777" y="135760"/>
                  <a:pt x="1890193" y="171413"/>
                </a:cubicBezTo>
                <a:cubicBezTo>
                  <a:pt x="1891193" y="161951"/>
                  <a:pt x="1884148" y="153340"/>
                  <a:pt x="1890696" y="144486"/>
                </a:cubicBezTo>
                <a:cubicBezTo>
                  <a:pt x="1891901" y="143111"/>
                  <a:pt x="1892462" y="141778"/>
                  <a:pt x="1893324" y="140102"/>
                </a:cubicBezTo>
                <a:cubicBezTo>
                  <a:pt x="1893197" y="138166"/>
                  <a:pt x="1892769" y="136573"/>
                  <a:pt x="1891050" y="135066"/>
                </a:cubicBezTo>
                <a:cubicBezTo>
                  <a:pt x="1878673" y="124213"/>
                  <a:pt x="1870560" y="109192"/>
                  <a:pt x="1857580" y="99027"/>
                </a:cubicBezTo>
                <a:cubicBezTo>
                  <a:pt x="1850794" y="89427"/>
                  <a:pt x="1840866" y="81329"/>
                  <a:pt x="1840321" y="68080"/>
                </a:cubicBezTo>
                <a:cubicBezTo>
                  <a:pt x="1859008" y="91156"/>
                  <a:pt x="1877695" y="114233"/>
                  <a:pt x="1897286" y="136277"/>
                </a:cubicBezTo>
                <a:cubicBezTo>
                  <a:pt x="1901887" y="137272"/>
                  <a:pt x="1904564" y="128671"/>
                  <a:pt x="1910064" y="133495"/>
                </a:cubicBezTo>
                <a:cubicBezTo>
                  <a:pt x="1918072" y="127138"/>
                  <a:pt x="1923372" y="119013"/>
                  <a:pt x="1928629" y="110244"/>
                </a:cubicBezTo>
                <a:cubicBezTo>
                  <a:pt x="1939789" y="92663"/>
                  <a:pt x="1951293" y="75383"/>
                  <a:pt x="1962495" y="58448"/>
                </a:cubicBezTo>
                <a:cubicBezTo>
                  <a:pt x="1966578" y="61420"/>
                  <a:pt x="1962315" y="65588"/>
                  <a:pt x="1963516" y="69074"/>
                </a:cubicBezTo>
                <a:cubicBezTo>
                  <a:pt x="1947791" y="91166"/>
                  <a:pt x="1932368" y="112915"/>
                  <a:pt x="1916301" y="134706"/>
                </a:cubicBezTo>
                <a:cubicBezTo>
                  <a:pt x="1916988" y="135309"/>
                  <a:pt x="1917374" y="136256"/>
                  <a:pt x="1917760" y="137203"/>
                </a:cubicBezTo>
                <a:cubicBezTo>
                  <a:pt x="1919347" y="141635"/>
                  <a:pt x="1922785" y="144650"/>
                  <a:pt x="1925318" y="148696"/>
                </a:cubicBezTo>
                <a:cubicBezTo>
                  <a:pt x="1927550" y="153086"/>
                  <a:pt x="1927804" y="156957"/>
                  <a:pt x="1925175" y="161342"/>
                </a:cubicBezTo>
                <a:cubicBezTo>
                  <a:pt x="1923409" y="164050"/>
                  <a:pt x="1920653" y="166499"/>
                  <a:pt x="1919231" y="169509"/>
                </a:cubicBezTo>
                <a:cubicBezTo>
                  <a:pt x="1916602" y="173893"/>
                  <a:pt x="1919955" y="175618"/>
                  <a:pt x="1922362" y="177728"/>
                </a:cubicBezTo>
                <a:cubicBezTo>
                  <a:pt x="1925112" y="180140"/>
                  <a:pt x="1928381" y="180574"/>
                  <a:pt x="1930105" y="177220"/>
                </a:cubicBezTo>
                <a:cubicBezTo>
                  <a:pt x="1936399" y="164494"/>
                  <a:pt x="1947723" y="154355"/>
                  <a:pt x="1951007" y="140207"/>
                </a:cubicBezTo>
                <a:cubicBezTo>
                  <a:pt x="1954197" y="134489"/>
                  <a:pt x="1957730" y="129073"/>
                  <a:pt x="1960618" y="123699"/>
                </a:cubicBezTo>
                <a:cubicBezTo>
                  <a:pt x="1976078" y="107456"/>
                  <a:pt x="1985693" y="86088"/>
                  <a:pt x="2004247" y="72559"/>
                </a:cubicBezTo>
                <a:cubicBezTo>
                  <a:pt x="2015396" y="64699"/>
                  <a:pt x="2025128" y="54988"/>
                  <a:pt x="2035892" y="46182"/>
                </a:cubicBezTo>
                <a:cubicBezTo>
                  <a:pt x="2049627" y="33291"/>
                  <a:pt x="2066499" y="23760"/>
                  <a:pt x="2081653" y="12722"/>
                </a:cubicBezTo>
                <a:cubicBezTo>
                  <a:pt x="2088068" y="6793"/>
                  <a:pt x="2094140" y="562"/>
                  <a:pt x="2103904" y="1218"/>
                </a:cubicBezTo>
                <a:cubicBezTo>
                  <a:pt x="2106485" y="1049"/>
                  <a:pt x="2108722" y="578"/>
                  <a:pt x="2111002" y="752"/>
                </a:cubicBezTo>
                <a:cubicBezTo>
                  <a:pt x="2116164" y="414"/>
                  <a:pt x="2120983" y="-226"/>
                  <a:pt x="2126187" y="8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8817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4" r:id="rId2"/>
    <p:sldLayoutId id="2147483663" r:id="rId3"/>
    <p:sldLayoutId id="2147483678" r:id="rId4"/>
    <p:sldLayoutId id="2147483665" r:id="rId5"/>
    <p:sldLayoutId id="2147483658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  <p:sldLayoutId id="214748367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E09F8985-DB9A-450F-AE50-A456FEFCC14B}"/>
              </a:ext>
            </a:extLst>
          </p:cNvPr>
          <p:cNvGrpSpPr/>
          <p:nvPr/>
        </p:nvGrpSpPr>
        <p:grpSpPr>
          <a:xfrm>
            <a:off x="263236" y="955963"/>
            <a:ext cx="11693237" cy="5264727"/>
            <a:chOff x="0" y="2092574"/>
            <a:chExt cx="12192000" cy="259786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1BD6D9B2-F343-42BF-84B2-B257FAF0C92B}"/>
                </a:ext>
              </a:extLst>
            </p:cNvPr>
            <p:cNvSpPr/>
            <p:nvPr/>
          </p:nvSpPr>
          <p:spPr>
            <a:xfrm>
              <a:off x="0" y="209257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C0FE38A2-D5FB-4137-96B7-D67804F18A3E}"/>
                </a:ext>
              </a:extLst>
            </p:cNvPr>
            <p:cNvSpPr/>
            <p:nvPr/>
          </p:nvSpPr>
          <p:spPr>
            <a:xfrm>
              <a:off x="0" y="464472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95C8A077-0151-4717-A793-5EE0732D5A3F}"/>
                </a:ext>
              </a:extLst>
            </p:cNvPr>
            <p:cNvSpPr/>
            <p:nvPr/>
          </p:nvSpPr>
          <p:spPr>
            <a:xfrm>
              <a:off x="0" y="2187799"/>
              <a:ext cx="12192000" cy="24074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5" name="TextBox 154">
            <a:extLst>
              <a:ext uri="{FF2B5EF4-FFF2-40B4-BE49-F238E27FC236}">
                <a16:creationId xmlns="" xmlns:a16="http://schemas.microsoft.com/office/drawing/2014/main" id="{DEAB6518-19CD-4637-B0D8-F1C81470B1F1}"/>
              </a:ext>
            </a:extLst>
          </p:cNvPr>
          <p:cNvSpPr txBox="1"/>
          <p:nvPr/>
        </p:nvSpPr>
        <p:spPr>
          <a:xfrm>
            <a:off x="874059" y="1801906"/>
            <a:ext cx="4814048" cy="28007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Формы наставничества педагогических работников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DEAB6518-19CD-4637-B0D8-F1C81470B1F1}"/>
              </a:ext>
            </a:extLst>
          </p:cNvPr>
          <p:cNvSpPr txBox="1"/>
          <p:nvPr/>
        </p:nvSpPr>
        <p:spPr>
          <a:xfrm>
            <a:off x="484910" y="304802"/>
            <a:ext cx="113191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1600" b="1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 «Центр развития ребенка – детский сад № 56   «Надежда» г.Орска»</a:t>
            </a:r>
            <a:endParaRPr lang="ko-KR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DEAB6518-19CD-4637-B0D8-F1C81470B1F1}"/>
              </a:ext>
            </a:extLst>
          </p:cNvPr>
          <p:cNvSpPr txBox="1"/>
          <p:nvPr/>
        </p:nvSpPr>
        <p:spPr>
          <a:xfrm>
            <a:off x="554181" y="6234548"/>
            <a:ext cx="113191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2000" b="1" dirty="0" smtClean="0">
                <a:latin typeface="Times New Roman" pitchFamily="18" charset="0"/>
                <a:cs typeface="Times New Roman" pitchFamily="18" charset="0"/>
              </a:rPr>
              <a:t>Подготовила: старший воспитатель  Н.Г. Рахматуллина</a:t>
            </a:r>
            <a:endParaRPr lang="ko-KR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s://results513.com/blog/wp-content/uploads/2014/09/men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7388" y="1325785"/>
            <a:ext cx="5405717" cy="420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163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>
            <a:extLst>
              <a:ext uri="{FF2B5EF4-FFF2-40B4-BE49-F238E27FC236}">
                <a16:creationId xmlns="" xmlns:a16="http://schemas.microsoft.com/office/drawing/2014/main" id="{1BF7911A-7961-4171-BC54-DD856E552D7B}"/>
              </a:ext>
            </a:extLst>
          </p:cNvPr>
          <p:cNvSpPr/>
          <p:nvPr/>
        </p:nvSpPr>
        <p:spPr>
          <a:xfrm>
            <a:off x="323528" y="0"/>
            <a:ext cx="4518439" cy="6597352"/>
          </a:xfrm>
          <a:custGeom>
            <a:avLst/>
            <a:gdLst/>
            <a:ahLst/>
            <a:cxnLst/>
            <a:rect l="l" t="t" r="r" b="b"/>
            <a:pathLst>
              <a:path w="4248472" h="6597352">
                <a:moveTo>
                  <a:pt x="0" y="0"/>
                </a:moveTo>
                <a:lnTo>
                  <a:pt x="4248472" y="0"/>
                </a:lnTo>
                <a:lnTo>
                  <a:pt x="4248472" y="6597352"/>
                </a:lnTo>
                <a:lnTo>
                  <a:pt x="2124236" y="5682952"/>
                </a:lnTo>
                <a:lnTo>
                  <a:pt x="0" y="65973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2">
            <a:extLst>
              <a:ext uri="{FF2B5EF4-FFF2-40B4-BE49-F238E27FC236}">
                <a16:creationId xmlns="" xmlns:a16="http://schemas.microsoft.com/office/drawing/2014/main" id="{97D51FF7-23C8-46EB-8594-B42D7475F1C6}"/>
              </a:ext>
            </a:extLst>
          </p:cNvPr>
          <p:cNvSpPr/>
          <p:nvPr/>
        </p:nvSpPr>
        <p:spPr>
          <a:xfrm>
            <a:off x="587791" y="0"/>
            <a:ext cx="3989913" cy="6237312"/>
          </a:xfrm>
          <a:custGeom>
            <a:avLst/>
            <a:gdLst/>
            <a:ahLst/>
            <a:cxnLst/>
            <a:rect l="l" t="t" r="r" b="b"/>
            <a:pathLst>
              <a:path w="4248472" h="6597352">
                <a:moveTo>
                  <a:pt x="0" y="0"/>
                </a:moveTo>
                <a:lnTo>
                  <a:pt x="4248472" y="0"/>
                </a:lnTo>
                <a:lnTo>
                  <a:pt x="4248472" y="6597352"/>
                </a:lnTo>
                <a:lnTo>
                  <a:pt x="2124236" y="5682952"/>
                </a:lnTo>
                <a:lnTo>
                  <a:pt x="0" y="6597352"/>
                </a:lnTo>
                <a:close/>
              </a:path>
            </a:pathLst>
          </a:cu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2">
            <a:extLst>
              <a:ext uri="{FF2B5EF4-FFF2-40B4-BE49-F238E27FC236}">
                <a16:creationId xmlns="" xmlns:a16="http://schemas.microsoft.com/office/drawing/2014/main" id="{E9AC73B1-CD4B-4284-B4B9-6B4A8FF9651E}"/>
              </a:ext>
            </a:extLst>
          </p:cNvPr>
          <p:cNvSpPr/>
          <p:nvPr/>
        </p:nvSpPr>
        <p:spPr>
          <a:xfrm>
            <a:off x="668833" y="1"/>
            <a:ext cx="3827829" cy="6134099"/>
          </a:xfrm>
          <a:custGeom>
            <a:avLst/>
            <a:gdLst/>
            <a:ahLst/>
            <a:cxnLst/>
            <a:rect l="l" t="t" r="r" b="b"/>
            <a:pathLst>
              <a:path w="4248472" h="6597352">
                <a:moveTo>
                  <a:pt x="0" y="0"/>
                </a:moveTo>
                <a:lnTo>
                  <a:pt x="4248472" y="0"/>
                </a:lnTo>
                <a:lnTo>
                  <a:pt x="4248472" y="6597352"/>
                </a:lnTo>
                <a:lnTo>
                  <a:pt x="2124236" y="5682952"/>
                </a:lnTo>
                <a:lnTo>
                  <a:pt x="0" y="6597352"/>
                </a:lnTo>
                <a:close/>
              </a:path>
            </a:pathLst>
          </a:cu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6">
            <a:extLst>
              <a:ext uri="{FF2B5EF4-FFF2-40B4-BE49-F238E27FC236}">
                <a16:creationId xmlns="" xmlns:a16="http://schemas.microsoft.com/office/drawing/2014/main" id="{A8679454-2208-4BC3-A216-FB71DF688FDD}"/>
              </a:ext>
            </a:extLst>
          </p:cNvPr>
          <p:cNvSpPr/>
          <p:nvPr/>
        </p:nvSpPr>
        <p:spPr>
          <a:xfrm>
            <a:off x="783004" y="485346"/>
            <a:ext cx="4474796" cy="30377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8" name="Right Triangle 7">
            <a:extLst>
              <a:ext uri="{FF2B5EF4-FFF2-40B4-BE49-F238E27FC236}">
                <a16:creationId xmlns="" xmlns:a16="http://schemas.microsoft.com/office/drawing/2014/main" id="{47FAF118-26B2-456E-9715-8A822768B62A}"/>
              </a:ext>
            </a:extLst>
          </p:cNvPr>
          <p:cNvSpPr/>
          <p:nvPr/>
        </p:nvSpPr>
        <p:spPr>
          <a:xfrm rot="5400000">
            <a:off x="4507329" y="3848426"/>
            <a:ext cx="1071662" cy="402386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2BAA1E18-0016-4773-B404-1FEA8166EDE1}"/>
              </a:ext>
            </a:extLst>
          </p:cNvPr>
          <p:cNvSpPr txBox="1">
            <a:spLocks/>
          </p:cNvSpPr>
          <p:nvPr/>
        </p:nvSpPr>
        <p:spPr>
          <a:xfrm>
            <a:off x="1004533" y="919423"/>
            <a:ext cx="4091902" cy="15841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Форма наставничества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278BC37-1332-44C3-8D79-E84F62CFBCD4}"/>
              </a:ext>
            </a:extLst>
          </p:cNvPr>
          <p:cNvSpPr txBox="1"/>
          <p:nvPr/>
        </p:nvSpPr>
        <p:spPr>
          <a:xfrm>
            <a:off x="6001456" y="4683009"/>
            <a:ext cx="62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7" name="Picture 2" descr="https://smartf.su/img/s_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1722" y="3523129"/>
            <a:ext cx="199027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 descr="http://www.center-rpo.ru/images/1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8271" y="4350197"/>
            <a:ext cx="1842247" cy="179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Рисунок 49" descr="C:\Users\UeerAsus\Desktop\142-20221224_14082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6437" y="3523131"/>
            <a:ext cx="2084293" cy="2188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5428128" y="525359"/>
            <a:ext cx="639183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способ реализации наставничества через организацию работы наставнической пары или группы, участники которой находятся в заданной ролевой ситуации, определяемой программой наставничества, основной деятельностью и позицией участников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724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>
            <a:extLst>
              <a:ext uri="{FF2B5EF4-FFF2-40B4-BE49-F238E27FC236}">
                <a16:creationId xmlns="" xmlns:a16="http://schemas.microsoft.com/office/drawing/2014/main" id="{1BF7911A-7961-4171-BC54-DD856E552D7B}"/>
              </a:ext>
            </a:extLst>
          </p:cNvPr>
          <p:cNvSpPr/>
          <p:nvPr/>
        </p:nvSpPr>
        <p:spPr>
          <a:xfrm>
            <a:off x="323528" y="0"/>
            <a:ext cx="4518439" cy="6597352"/>
          </a:xfrm>
          <a:custGeom>
            <a:avLst/>
            <a:gdLst/>
            <a:ahLst/>
            <a:cxnLst/>
            <a:rect l="l" t="t" r="r" b="b"/>
            <a:pathLst>
              <a:path w="4248472" h="6597352">
                <a:moveTo>
                  <a:pt x="0" y="0"/>
                </a:moveTo>
                <a:lnTo>
                  <a:pt x="4248472" y="0"/>
                </a:lnTo>
                <a:lnTo>
                  <a:pt x="4248472" y="6597352"/>
                </a:lnTo>
                <a:lnTo>
                  <a:pt x="2124236" y="5682952"/>
                </a:lnTo>
                <a:lnTo>
                  <a:pt x="0" y="65973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2">
            <a:extLst>
              <a:ext uri="{FF2B5EF4-FFF2-40B4-BE49-F238E27FC236}">
                <a16:creationId xmlns="" xmlns:a16="http://schemas.microsoft.com/office/drawing/2014/main" id="{97D51FF7-23C8-46EB-8594-B42D7475F1C6}"/>
              </a:ext>
            </a:extLst>
          </p:cNvPr>
          <p:cNvSpPr/>
          <p:nvPr/>
        </p:nvSpPr>
        <p:spPr>
          <a:xfrm>
            <a:off x="587791" y="0"/>
            <a:ext cx="3989913" cy="6237312"/>
          </a:xfrm>
          <a:custGeom>
            <a:avLst/>
            <a:gdLst/>
            <a:ahLst/>
            <a:cxnLst/>
            <a:rect l="l" t="t" r="r" b="b"/>
            <a:pathLst>
              <a:path w="4248472" h="6597352">
                <a:moveTo>
                  <a:pt x="0" y="0"/>
                </a:moveTo>
                <a:lnTo>
                  <a:pt x="4248472" y="0"/>
                </a:lnTo>
                <a:lnTo>
                  <a:pt x="4248472" y="6597352"/>
                </a:lnTo>
                <a:lnTo>
                  <a:pt x="2124236" y="5682952"/>
                </a:lnTo>
                <a:lnTo>
                  <a:pt x="0" y="6597352"/>
                </a:lnTo>
                <a:close/>
              </a:path>
            </a:pathLst>
          </a:cu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2">
            <a:extLst>
              <a:ext uri="{FF2B5EF4-FFF2-40B4-BE49-F238E27FC236}">
                <a16:creationId xmlns="" xmlns:a16="http://schemas.microsoft.com/office/drawing/2014/main" id="{E9AC73B1-CD4B-4284-B4B9-6B4A8FF9651E}"/>
              </a:ext>
            </a:extLst>
          </p:cNvPr>
          <p:cNvSpPr/>
          <p:nvPr/>
        </p:nvSpPr>
        <p:spPr>
          <a:xfrm>
            <a:off x="668833" y="1"/>
            <a:ext cx="3827829" cy="6134099"/>
          </a:xfrm>
          <a:custGeom>
            <a:avLst/>
            <a:gdLst/>
            <a:ahLst/>
            <a:cxnLst/>
            <a:rect l="l" t="t" r="r" b="b"/>
            <a:pathLst>
              <a:path w="4248472" h="6597352">
                <a:moveTo>
                  <a:pt x="0" y="0"/>
                </a:moveTo>
                <a:lnTo>
                  <a:pt x="4248472" y="0"/>
                </a:lnTo>
                <a:lnTo>
                  <a:pt x="4248472" y="6597352"/>
                </a:lnTo>
                <a:lnTo>
                  <a:pt x="2124236" y="5682952"/>
                </a:lnTo>
                <a:lnTo>
                  <a:pt x="0" y="6597352"/>
                </a:lnTo>
                <a:close/>
              </a:path>
            </a:pathLst>
          </a:cu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6">
            <a:extLst>
              <a:ext uri="{FF2B5EF4-FFF2-40B4-BE49-F238E27FC236}">
                <a16:creationId xmlns="" xmlns:a16="http://schemas.microsoft.com/office/drawing/2014/main" id="{A8679454-2208-4BC3-A216-FB71DF688FDD}"/>
              </a:ext>
            </a:extLst>
          </p:cNvPr>
          <p:cNvSpPr/>
          <p:nvPr/>
        </p:nvSpPr>
        <p:spPr>
          <a:xfrm>
            <a:off x="783004" y="485346"/>
            <a:ext cx="4474796" cy="30377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«Педагог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ight Triangle 7">
            <a:extLst>
              <a:ext uri="{FF2B5EF4-FFF2-40B4-BE49-F238E27FC236}">
                <a16:creationId xmlns="" xmlns:a16="http://schemas.microsoft.com/office/drawing/2014/main" id="{47FAF118-26B2-456E-9715-8A822768B62A}"/>
              </a:ext>
            </a:extLst>
          </p:cNvPr>
          <p:cNvSpPr/>
          <p:nvPr/>
        </p:nvSpPr>
        <p:spPr>
          <a:xfrm rot="5400000">
            <a:off x="4507329" y="3848426"/>
            <a:ext cx="1071662" cy="402386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2BAA1E18-0016-4773-B404-1FEA8166EDE1}"/>
              </a:ext>
            </a:extLst>
          </p:cNvPr>
          <p:cNvSpPr txBox="1">
            <a:spLocks/>
          </p:cNvSpPr>
          <p:nvPr/>
        </p:nvSpPr>
        <p:spPr>
          <a:xfrm>
            <a:off x="1004533" y="919423"/>
            <a:ext cx="4091902" cy="15841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278BC37-1332-44C3-8D79-E84F62CFBCD4}"/>
              </a:ext>
            </a:extLst>
          </p:cNvPr>
          <p:cNvSpPr txBox="1"/>
          <p:nvPr/>
        </p:nvSpPr>
        <p:spPr>
          <a:xfrm>
            <a:off x="6001456" y="4683009"/>
            <a:ext cx="62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237549" y="739588"/>
            <a:ext cx="2520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570694" y="345404"/>
            <a:ext cx="3550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«опытный педагог – молодой специалист»,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929283" y="3747511"/>
            <a:ext cx="36710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«педагог-новатор – консервативный педагог»,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718611" y="1636323"/>
            <a:ext cx="39668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«лидер педагогического сообщества – педагог, испытывающий профессиональные затруднения в сфере коммуникации»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2" descr="https://smartf.su/img/s_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88" y="3697942"/>
            <a:ext cx="199027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 descr="http://www.center-rpo.ru/images/1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2612" y="0"/>
            <a:ext cx="1842247" cy="179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Рисунок 49" descr="C:\Users\UeerAsus\Desktop\142-20221224_14082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1930" y="2111190"/>
            <a:ext cx="2084293" cy="2188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8090646" y="494386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«опытный воспитатель  –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неопытный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воспитатель»,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4" descr="https://sales-generator.ru/upload/medialibrary/75e/x75ef51b0432b51f124f8f3d39228f864.jpg.pagespeed.ic.CbK6yfMHH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29519" y="4199043"/>
            <a:ext cx="2510118" cy="158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5724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>
            <a:extLst>
              <a:ext uri="{FF2B5EF4-FFF2-40B4-BE49-F238E27FC236}">
                <a16:creationId xmlns="" xmlns:a16="http://schemas.microsoft.com/office/drawing/2014/main" id="{1BF7911A-7961-4171-BC54-DD856E552D7B}"/>
              </a:ext>
            </a:extLst>
          </p:cNvPr>
          <p:cNvSpPr/>
          <p:nvPr/>
        </p:nvSpPr>
        <p:spPr>
          <a:xfrm>
            <a:off x="323528" y="0"/>
            <a:ext cx="4518439" cy="6597352"/>
          </a:xfrm>
          <a:custGeom>
            <a:avLst/>
            <a:gdLst/>
            <a:ahLst/>
            <a:cxnLst/>
            <a:rect l="l" t="t" r="r" b="b"/>
            <a:pathLst>
              <a:path w="4248472" h="6597352">
                <a:moveTo>
                  <a:pt x="0" y="0"/>
                </a:moveTo>
                <a:lnTo>
                  <a:pt x="4248472" y="0"/>
                </a:lnTo>
                <a:lnTo>
                  <a:pt x="4248472" y="6597352"/>
                </a:lnTo>
                <a:lnTo>
                  <a:pt x="2124236" y="5682952"/>
                </a:lnTo>
                <a:lnTo>
                  <a:pt x="0" y="65973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2">
            <a:extLst>
              <a:ext uri="{FF2B5EF4-FFF2-40B4-BE49-F238E27FC236}">
                <a16:creationId xmlns="" xmlns:a16="http://schemas.microsoft.com/office/drawing/2014/main" id="{97D51FF7-23C8-46EB-8594-B42D7475F1C6}"/>
              </a:ext>
            </a:extLst>
          </p:cNvPr>
          <p:cNvSpPr/>
          <p:nvPr/>
        </p:nvSpPr>
        <p:spPr>
          <a:xfrm>
            <a:off x="587791" y="0"/>
            <a:ext cx="3989913" cy="6237312"/>
          </a:xfrm>
          <a:custGeom>
            <a:avLst/>
            <a:gdLst/>
            <a:ahLst/>
            <a:cxnLst/>
            <a:rect l="l" t="t" r="r" b="b"/>
            <a:pathLst>
              <a:path w="4248472" h="6597352">
                <a:moveTo>
                  <a:pt x="0" y="0"/>
                </a:moveTo>
                <a:lnTo>
                  <a:pt x="4248472" y="0"/>
                </a:lnTo>
                <a:lnTo>
                  <a:pt x="4248472" y="6597352"/>
                </a:lnTo>
                <a:lnTo>
                  <a:pt x="2124236" y="5682952"/>
                </a:lnTo>
                <a:lnTo>
                  <a:pt x="0" y="6597352"/>
                </a:lnTo>
                <a:close/>
              </a:path>
            </a:pathLst>
          </a:cu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2">
            <a:extLst>
              <a:ext uri="{FF2B5EF4-FFF2-40B4-BE49-F238E27FC236}">
                <a16:creationId xmlns="" xmlns:a16="http://schemas.microsoft.com/office/drawing/2014/main" id="{E9AC73B1-CD4B-4284-B4B9-6B4A8FF9651E}"/>
              </a:ext>
            </a:extLst>
          </p:cNvPr>
          <p:cNvSpPr/>
          <p:nvPr/>
        </p:nvSpPr>
        <p:spPr>
          <a:xfrm>
            <a:off x="668833" y="1"/>
            <a:ext cx="3827829" cy="6134099"/>
          </a:xfrm>
          <a:custGeom>
            <a:avLst/>
            <a:gdLst/>
            <a:ahLst/>
            <a:cxnLst/>
            <a:rect l="l" t="t" r="r" b="b"/>
            <a:pathLst>
              <a:path w="4248472" h="6597352">
                <a:moveTo>
                  <a:pt x="0" y="0"/>
                </a:moveTo>
                <a:lnTo>
                  <a:pt x="4248472" y="0"/>
                </a:lnTo>
                <a:lnTo>
                  <a:pt x="4248472" y="6597352"/>
                </a:lnTo>
                <a:lnTo>
                  <a:pt x="2124236" y="5682952"/>
                </a:lnTo>
                <a:lnTo>
                  <a:pt x="0" y="6597352"/>
                </a:lnTo>
                <a:close/>
              </a:path>
            </a:pathLst>
          </a:cu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6">
            <a:extLst>
              <a:ext uri="{FF2B5EF4-FFF2-40B4-BE49-F238E27FC236}">
                <a16:creationId xmlns="" xmlns:a16="http://schemas.microsoft.com/office/drawing/2014/main" id="{A8679454-2208-4BC3-A216-FB71DF688FDD}"/>
              </a:ext>
            </a:extLst>
          </p:cNvPr>
          <p:cNvSpPr/>
          <p:nvPr/>
        </p:nvSpPr>
        <p:spPr>
          <a:xfrm>
            <a:off x="783004" y="485346"/>
            <a:ext cx="4474796" cy="30377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«Руководитель 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образовательной организации – педагог»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ight Triangle 7">
            <a:extLst>
              <a:ext uri="{FF2B5EF4-FFF2-40B4-BE49-F238E27FC236}">
                <a16:creationId xmlns="" xmlns:a16="http://schemas.microsoft.com/office/drawing/2014/main" id="{47FAF118-26B2-456E-9715-8A822768B62A}"/>
              </a:ext>
            </a:extLst>
          </p:cNvPr>
          <p:cNvSpPr/>
          <p:nvPr/>
        </p:nvSpPr>
        <p:spPr>
          <a:xfrm rot="5400000">
            <a:off x="4507329" y="3848426"/>
            <a:ext cx="1071662" cy="402386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2BAA1E18-0016-4773-B404-1FEA8166EDE1}"/>
              </a:ext>
            </a:extLst>
          </p:cNvPr>
          <p:cNvSpPr txBox="1">
            <a:spLocks/>
          </p:cNvSpPr>
          <p:nvPr/>
        </p:nvSpPr>
        <p:spPr>
          <a:xfrm>
            <a:off x="1004533" y="919423"/>
            <a:ext cx="4091902" cy="15841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278BC37-1332-44C3-8D79-E84F62CFBCD4}"/>
              </a:ext>
            </a:extLst>
          </p:cNvPr>
          <p:cNvSpPr txBox="1"/>
          <p:nvPr/>
        </p:nvSpPr>
        <p:spPr>
          <a:xfrm>
            <a:off x="6001456" y="4683009"/>
            <a:ext cx="62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237549" y="739588"/>
            <a:ext cx="2520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2" descr="https://smartf.su/img/s_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88" y="3697942"/>
            <a:ext cx="199027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499847" y="0"/>
            <a:ext cx="6414248" cy="69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реализации формы наставничества «руководитель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образовательной организации – педагог»: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 создание условий для профессионального становления молодых/начинающих педагогов, возможности самостоятельно, качественно и ответственно выполнять возложенные функциональные обязанности в соответствии с занимаемой должностью;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 адаптация молодых/начинающих педагогов к условиям осуществления профессиональной деятельности, их закрепление в профессии;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 формирование сплоченного, творческого, эффективного коллектива за счет включения в адаптационный процесс опытных педагогических работников;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 снижение показателя текучести кадров, использование превентивных мер по предотвращению профессионального выгорания педагогических работников старших возрастов, развитие форм их горизонтальной и вертикальной мобильности;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 повышение престижа и укрепление позитивного имиджа школы и педагогов в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социокультурном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окружении, повышение престижа профессии педагога;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 восполнение предметных, психолого-педагогических, методологических дефицитов педагогов внутри данной образовательной организации, а также путем использования внешних контуров.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724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>
            <a:extLst>
              <a:ext uri="{FF2B5EF4-FFF2-40B4-BE49-F238E27FC236}">
                <a16:creationId xmlns="" xmlns:a16="http://schemas.microsoft.com/office/drawing/2014/main" id="{1BF7911A-7961-4171-BC54-DD856E552D7B}"/>
              </a:ext>
            </a:extLst>
          </p:cNvPr>
          <p:cNvSpPr/>
          <p:nvPr/>
        </p:nvSpPr>
        <p:spPr>
          <a:xfrm>
            <a:off x="323528" y="0"/>
            <a:ext cx="4518439" cy="6597352"/>
          </a:xfrm>
          <a:custGeom>
            <a:avLst/>
            <a:gdLst/>
            <a:ahLst/>
            <a:cxnLst/>
            <a:rect l="l" t="t" r="r" b="b"/>
            <a:pathLst>
              <a:path w="4248472" h="6597352">
                <a:moveTo>
                  <a:pt x="0" y="0"/>
                </a:moveTo>
                <a:lnTo>
                  <a:pt x="4248472" y="0"/>
                </a:lnTo>
                <a:lnTo>
                  <a:pt x="4248472" y="6597352"/>
                </a:lnTo>
                <a:lnTo>
                  <a:pt x="2124236" y="5682952"/>
                </a:lnTo>
                <a:lnTo>
                  <a:pt x="0" y="65973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2">
            <a:extLst>
              <a:ext uri="{FF2B5EF4-FFF2-40B4-BE49-F238E27FC236}">
                <a16:creationId xmlns="" xmlns:a16="http://schemas.microsoft.com/office/drawing/2014/main" id="{97D51FF7-23C8-46EB-8594-B42D7475F1C6}"/>
              </a:ext>
            </a:extLst>
          </p:cNvPr>
          <p:cNvSpPr/>
          <p:nvPr/>
        </p:nvSpPr>
        <p:spPr>
          <a:xfrm>
            <a:off x="587791" y="0"/>
            <a:ext cx="3989913" cy="6237312"/>
          </a:xfrm>
          <a:custGeom>
            <a:avLst/>
            <a:gdLst/>
            <a:ahLst/>
            <a:cxnLst/>
            <a:rect l="l" t="t" r="r" b="b"/>
            <a:pathLst>
              <a:path w="4248472" h="6597352">
                <a:moveTo>
                  <a:pt x="0" y="0"/>
                </a:moveTo>
                <a:lnTo>
                  <a:pt x="4248472" y="0"/>
                </a:lnTo>
                <a:lnTo>
                  <a:pt x="4248472" y="6597352"/>
                </a:lnTo>
                <a:lnTo>
                  <a:pt x="2124236" y="5682952"/>
                </a:lnTo>
                <a:lnTo>
                  <a:pt x="0" y="6597352"/>
                </a:lnTo>
                <a:close/>
              </a:path>
            </a:pathLst>
          </a:cu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2">
            <a:extLst>
              <a:ext uri="{FF2B5EF4-FFF2-40B4-BE49-F238E27FC236}">
                <a16:creationId xmlns="" xmlns:a16="http://schemas.microsoft.com/office/drawing/2014/main" id="{E9AC73B1-CD4B-4284-B4B9-6B4A8FF9651E}"/>
              </a:ext>
            </a:extLst>
          </p:cNvPr>
          <p:cNvSpPr/>
          <p:nvPr/>
        </p:nvSpPr>
        <p:spPr>
          <a:xfrm>
            <a:off x="668833" y="1"/>
            <a:ext cx="3827829" cy="6134099"/>
          </a:xfrm>
          <a:custGeom>
            <a:avLst/>
            <a:gdLst/>
            <a:ahLst/>
            <a:cxnLst/>
            <a:rect l="l" t="t" r="r" b="b"/>
            <a:pathLst>
              <a:path w="4248472" h="6597352">
                <a:moveTo>
                  <a:pt x="0" y="0"/>
                </a:moveTo>
                <a:lnTo>
                  <a:pt x="4248472" y="0"/>
                </a:lnTo>
                <a:lnTo>
                  <a:pt x="4248472" y="6597352"/>
                </a:lnTo>
                <a:lnTo>
                  <a:pt x="2124236" y="5682952"/>
                </a:lnTo>
                <a:lnTo>
                  <a:pt x="0" y="6597352"/>
                </a:lnTo>
                <a:close/>
              </a:path>
            </a:pathLst>
          </a:cu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6">
            <a:extLst>
              <a:ext uri="{FF2B5EF4-FFF2-40B4-BE49-F238E27FC236}">
                <a16:creationId xmlns="" xmlns:a16="http://schemas.microsoft.com/office/drawing/2014/main" id="{A8679454-2208-4BC3-A216-FB71DF688FDD}"/>
              </a:ext>
            </a:extLst>
          </p:cNvPr>
          <p:cNvSpPr/>
          <p:nvPr/>
        </p:nvSpPr>
        <p:spPr>
          <a:xfrm>
            <a:off x="685800" y="485346"/>
            <a:ext cx="4572000" cy="35622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ight Triangle 7">
            <a:extLst>
              <a:ext uri="{FF2B5EF4-FFF2-40B4-BE49-F238E27FC236}">
                <a16:creationId xmlns="" xmlns:a16="http://schemas.microsoft.com/office/drawing/2014/main" id="{47FAF118-26B2-456E-9715-8A822768B62A}"/>
              </a:ext>
            </a:extLst>
          </p:cNvPr>
          <p:cNvSpPr/>
          <p:nvPr/>
        </p:nvSpPr>
        <p:spPr>
          <a:xfrm rot="5400000">
            <a:off x="4466988" y="4345967"/>
            <a:ext cx="1071662" cy="402386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2BAA1E18-0016-4773-B404-1FEA8166EDE1}"/>
              </a:ext>
            </a:extLst>
          </p:cNvPr>
          <p:cNvSpPr txBox="1">
            <a:spLocks/>
          </p:cNvSpPr>
          <p:nvPr/>
        </p:nvSpPr>
        <p:spPr>
          <a:xfrm>
            <a:off x="1004533" y="919423"/>
            <a:ext cx="4091902" cy="15841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278BC37-1332-44C3-8D79-E84F62CFBCD4}"/>
              </a:ext>
            </a:extLst>
          </p:cNvPr>
          <p:cNvSpPr txBox="1"/>
          <p:nvPr/>
        </p:nvSpPr>
        <p:spPr>
          <a:xfrm>
            <a:off x="6001456" y="4683009"/>
            <a:ext cx="62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237549" y="739588"/>
            <a:ext cx="2520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211985" y="632012"/>
            <a:ext cx="4661768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Виртуальное (дистанционное) наставничество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306357" y="2222984"/>
            <a:ext cx="4885643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Краткосрочное или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целеполагающее наставничество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279221" y="1667436"/>
            <a:ext cx="4276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Наставничество в группе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4" descr="http://www.center-rpo.ru/images/1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2613" y="0"/>
            <a:ext cx="1573220" cy="153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Рисунок 49" descr="C:\Users\UeerAsus\Desktop\142-20221224_14082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8823" y="1761565"/>
            <a:ext cx="1452283" cy="141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7234519" y="3199964"/>
            <a:ext cx="4495680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Реверсивное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наставничество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4" descr="https://sales-generator.ru/upload/medialibrary/75e/x75ef51b0432b51f124f8f3d39228f864.jpg.pagespeed.ic.CbK6yfMHH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2" y="4333513"/>
            <a:ext cx="1434352" cy="90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304364" y="618564"/>
            <a:ext cx="332142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наставничества педагогических работников в образовательной организации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80729" y="3813329"/>
            <a:ext cx="4397189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Ситуационное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наставничество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13494" y="4660495"/>
            <a:ext cx="5078506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Скоростное консультационное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наставничество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221071" y="5467319"/>
            <a:ext cx="4589809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Традиционная форма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наставничества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 descr="https://smartf.su/img/s_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6057" y="5336897"/>
            <a:ext cx="1210237" cy="97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https://school37.centerstart.ru/sites/school37.centerstart.ru/files/tmp/inf%20sis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56655" y="3048983"/>
            <a:ext cx="1387898" cy="98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5724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061012" y="395232"/>
            <a:ext cx="773205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повышение профессионального мастерства педагогов, развитие профессиональных инициатив и активности;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повышение уровня профессиональной компетентности педагогов при решении новых или нестандартных задач;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68600DAA-991E-4D8A-9A30-4343030D2BF7}"/>
              </a:ext>
            </a:extLst>
          </p:cNvPr>
          <p:cNvSpPr txBox="1"/>
          <p:nvPr/>
        </p:nvSpPr>
        <p:spPr>
          <a:xfrm>
            <a:off x="1" y="779929"/>
            <a:ext cx="39803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Ожидаемые эффекты от внедрения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системы наставничества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eerAsus\Desktop\image12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7812" y="2864224"/>
            <a:ext cx="4476495" cy="38122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5201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roup 203">
            <a:extLst>
              <a:ext uri="{FF2B5EF4-FFF2-40B4-BE49-F238E27FC236}">
                <a16:creationId xmlns="" xmlns:a16="http://schemas.microsoft.com/office/drawing/2014/main" id="{3C50DE1D-59C3-42BD-BF63-6510A3BA74F0}"/>
              </a:ext>
            </a:extLst>
          </p:cNvPr>
          <p:cNvGrpSpPr/>
          <p:nvPr/>
        </p:nvGrpSpPr>
        <p:grpSpPr>
          <a:xfrm>
            <a:off x="1248593" y="373364"/>
            <a:ext cx="8730530" cy="6552681"/>
            <a:chOff x="1212891" y="368104"/>
            <a:chExt cx="8730530" cy="6552681"/>
          </a:xfrm>
        </p:grpSpPr>
        <p:sp>
          <p:nvSpPr>
            <p:cNvPr id="184" name="Freeform: Shape 183">
              <a:extLst>
                <a:ext uri="{FF2B5EF4-FFF2-40B4-BE49-F238E27FC236}">
                  <a16:creationId xmlns="" xmlns:a16="http://schemas.microsoft.com/office/drawing/2014/main" id="{FFFCAEC4-A2B2-49AC-80E3-89194319A8DC}"/>
                </a:ext>
              </a:extLst>
            </p:cNvPr>
            <p:cNvSpPr>
              <a:spLocks/>
            </p:cNvSpPr>
            <p:nvPr/>
          </p:nvSpPr>
          <p:spPr bwMode="auto">
            <a:xfrm rot="900000">
              <a:off x="1212891" y="368104"/>
              <a:ext cx="8730530" cy="6552681"/>
            </a:xfrm>
            <a:custGeom>
              <a:avLst/>
              <a:gdLst>
                <a:gd name="connsiteX0" fmla="*/ 3386347 w 4041704"/>
                <a:gd name="connsiteY0" fmla="*/ 2411413 h 3686004"/>
                <a:gd name="connsiteX1" fmla="*/ 3386340 w 4041704"/>
                <a:gd name="connsiteY1" fmla="*/ 2411535 h 3686004"/>
                <a:gd name="connsiteX2" fmla="*/ 3386483 w 4041704"/>
                <a:gd name="connsiteY2" fmla="*/ 2411511 h 3686004"/>
                <a:gd name="connsiteX3" fmla="*/ 3362819 w 4041704"/>
                <a:gd name="connsiteY3" fmla="*/ 2194357 h 3686004"/>
                <a:gd name="connsiteX4" fmla="*/ 3361204 w 4041704"/>
                <a:gd name="connsiteY4" fmla="*/ 2201156 h 3686004"/>
                <a:gd name="connsiteX5" fmla="*/ 3365647 w 4041704"/>
                <a:gd name="connsiteY5" fmla="*/ 2203538 h 3686004"/>
                <a:gd name="connsiteX6" fmla="*/ 3367414 w 4041704"/>
                <a:gd name="connsiteY6" fmla="*/ 2187828 h 3686004"/>
                <a:gd name="connsiteX7" fmla="*/ 3369533 w 4041704"/>
                <a:gd name="connsiteY7" fmla="*/ 2184367 h 3686004"/>
                <a:gd name="connsiteX8" fmla="*/ 3369683 w 4041704"/>
                <a:gd name="connsiteY8" fmla="*/ 2161469 h 3686004"/>
                <a:gd name="connsiteX9" fmla="*/ 3378698 w 4041704"/>
                <a:gd name="connsiteY9" fmla="*/ 2161125 h 3686004"/>
                <a:gd name="connsiteX10" fmla="*/ 3381834 w 4041704"/>
                <a:gd name="connsiteY10" fmla="*/ 2164342 h 3686004"/>
                <a:gd name="connsiteX11" fmla="*/ 3381252 w 4041704"/>
                <a:gd name="connsiteY11" fmla="*/ 2167406 h 3686004"/>
                <a:gd name="connsiteX12" fmla="*/ 3393725 w 4041704"/>
                <a:gd name="connsiteY12" fmla="*/ 2151948 h 3686004"/>
                <a:gd name="connsiteX13" fmla="*/ 3398392 w 4041704"/>
                <a:gd name="connsiteY13" fmla="*/ 2146236 h 3686004"/>
                <a:gd name="connsiteX14" fmla="*/ 3392043 w 4041704"/>
                <a:gd name="connsiteY14" fmla="*/ 2148993 h 3686004"/>
                <a:gd name="connsiteX15" fmla="*/ 3355458 w 4041704"/>
                <a:gd name="connsiteY15" fmla="*/ 2155683 h 3686004"/>
                <a:gd name="connsiteX16" fmla="*/ 3355439 w 4041704"/>
                <a:gd name="connsiteY16" fmla="*/ 2156097 h 3686004"/>
                <a:gd name="connsiteX17" fmla="*/ 3358079 w 4041704"/>
                <a:gd name="connsiteY17" fmla="*/ 2164040 h 3686004"/>
                <a:gd name="connsiteX18" fmla="*/ 3362945 w 4041704"/>
                <a:gd name="connsiteY18" fmla="*/ 2162609 h 3686004"/>
                <a:gd name="connsiteX19" fmla="*/ 3362474 w 4041704"/>
                <a:gd name="connsiteY19" fmla="*/ 2162586 h 3686004"/>
                <a:gd name="connsiteX20" fmla="*/ 3340275 w 4041704"/>
                <a:gd name="connsiteY20" fmla="*/ 2163884 h 3686004"/>
                <a:gd name="connsiteX21" fmla="*/ 3339342 w 4041704"/>
                <a:gd name="connsiteY21" fmla="*/ 2166886 h 3686004"/>
                <a:gd name="connsiteX22" fmla="*/ 3339875 w 4041704"/>
                <a:gd name="connsiteY22" fmla="*/ 2166130 h 3686004"/>
                <a:gd name="connsiteX23" fmla="*/ 3552686 w 4041704"/>
                <a:gd name="connsiteY23" fmla="*/ 1785302 h 3686004"/>
                <a:gd name="connsiteX24" fmla="*/ 3552595 w 4041704"/>
                <a:gd name="connsiteY24" fmla="*/ 1785639 h 3686004"/>
                <a:gd name="connsiteX25" fmla="*/ 3553346 w 4041704"/>
                <a:gd name="connsiteY25" fmla="*/ 1786264 h 3686004"/>
                <a:gd name="connsiteX26" fmla="*/ 3376296 w 4041704"/>
                <a:gd name="connsiteY26" fmla="*/ 1583151 h 3686004"/>
                <a:gd name="connsiteX27" fmla="*/ 3375997 w 4041704"/>
                <a:gd name="connsiteY27" fmla="*/ 1583729 h 3686004"/>
                <a:gd name="connsiteX28" fmla="*/ 3377264 w 4041704"/>
                <a:gd name="connsiteY28" fmla="*/ 1583840 h 3686004"/>
                <a:gd name="connsiteX29" fmla="*/ 3381205 w 4041704"/>
                <a:gd name="connsiteY29" fmla="*/ 1582227 h 3686004"/>
                <a:gd name="connsiteX30" fmla="*/ 3320681 w 4041704"/>
                <a:gd name="connsiteY30" fmla="*/ 1573903 h 3686004"/>
                <a:gd name="connsiteX31" fmla="*/ 3321545 w 4041704"/>
                <a:gd name="connsiteY31" fmla="*/ 1574218 h 3686004"/>
                <a:gd name="connsiteX32" fmla="*/ 3321319 w 4041704"/>
                <a:gd name="connsiteY32" fmla="*/ 1573906 h 3686004"/>
                <a:gd name="connsiteX33" fmla="*/ 3273764 w 4041704"/>
                <a:gd name="connsiteY33" fmla="*/ 1356808 h 3686004"/>
                <a:gd name="connsiteX34" fmla="*/ 3271648 w 4041704"/>
                <a:gd name="connsiteY34" fmla="*/ 1370709 h 3686004"/>
                <a:gd name="connsiteX35" fmla="*/ 3273370 w 4041704"/>
                <a:gd name="connsiteY35" fmla="*/ 1384198 h 3686004"/>
                <a:gd name="connsiteX36" fmla="*/ 3270646 w 4041704"/>
                <a:gd name="connsiteY36" fmla="*/ 1397074 h 3686004"/>
                <a:gd name="connsiteX37" fmla="*/ 3268575 w 4041704"/>
                <a:gd name="connsiteY37" fmla="*/ 1398376 h 3686004"/>
                <a:gd name="connsiteX38" fmla="*/ 3299781 w 4041704"/>
                <a:gd name="connsiteY38" fmla="*/ 1403318 h 3686004"/>
                <a:gd name="connsiteX39" fmla="*/ 3292105 w 4041704"/>
                <a:gd name="connsiteY39" fmla="*/ 1393842 h 3686004"/>
                <a:gd name="connsiteX40" fmla="*/ 3281163 w 4041704"/>
                <a:gd name="connsiteY40" fmla="*/ 1369598 h 3686004"/>
                <a:gd name="connsiteX41" fmla="*/ 2942540 w 4041704"/>
                <a:gd name="connsiteY41" fmla="*/ 460381 h 3686004"/>
                <a:gd name="connsiteX42" fmla="*/ 2943393 w 4041704"/>
                <a:gd name="connsiteY42" fmla="*/ 463167 h 3686004"/>
                <a:gd name="connsiteX43" fmla="*/ 2946045 w 4041704"/>
                <a:gd name="connsiteY43" fmla="*/ 474113 h 3686004"/>
                <a:gd name="connsiteX44" fmla="*/ 2974889 w 4041704"/>
                <a:gd name="connsiteY44" fmla="*/ 476785 h 3686004"/>
                <a:gd name="connsiteX45" fmla="*/ 2975278 w 4041704"/>
                <a:gd name="connsiteY45" fmla="*/ 476498 h 3686004"/>
                <a:gd name="connsiteX46" fmla="*/ 2980094 w 4041704"/>
                <a:gd name="connsiteY46" fmla="*/ 461238 h 3686004"/>
                <a:gd name="connsiteX47" fmla="*/ 2978625 w 4041704"/>
                <a:gd name="connsiteY47" fmla="*/ 444405 h 3686004"/>
                <a:gd name="connsiteX48" fmla="*/ 2976516 w 4041704"/>
                <a:gd name="connsiteY48" fmla="*/ 441086 h 3686004"/>
                <a:gd name="connsiteX49" fmla="*/ 2971944 w 4041704"/>
                <a:gd name="connsiteY49" fmla="*/ 444037 h 3686004"/>
                <a:gd name="connsiteX50" fmla="*/ 2947692 w 4041704"/>
                <a:gd name="connsiteY50" fmla="*/ 453174 h 3686004"/>
                <a:gd name="connsiteX51" fmla="*/ 931457 w 4041704"/>
                <a:gd name="connsiteY51" fmla="*/ 2960614 h 3686004"/>
                <a:gd name="connsiteX52" fmla="*/ 932617 w 4041704"/>
                <a:gd name="connsiteY52" fmla="*/ 2960737 h 3686004"/>
                <a:gd name="connsiteX53" fmla="*/ 932419 w 4041704"/>
                <a:gd name="connsiteY53" fmla="*/ 2960450 h 3686004"/>
                <a:gd name="connsiteX54" fmla="*/ 731853 w 4041704"/>
                <a:gd name="connsiteY54" fmla="*/ 2718061 h 3686004"/>
                <a:gd name="connsiteX55" fmla="*/ 741742 w 4041704"/>
                <a:gd name="connsiteY55" fmla="*/ 2737711 h 3686004"/>
                <a:gd name="connsiteX56" fmla="*/ 767713 w 4041704"/>
                <a:gd name="connsiteY56" fmla="*/ 2756738 h 3686004"/>
                <a:gd name="connsiteX57" fmla="*/ 778286 w 4041704"/>
                <a:gd name="connsiteY57" fmla="*/ 2745315 h 3686004"/>
                <a:gd name="connsiteX58" fmla="*/ 777750 w 4041704"/>
                <a:gd name="connsiteY58" fmla="*/ 2745207 h 3686004"/>
                <a:gd name="connsiteX59" fmla="*/ 768222 w 4041704"/>
                <a:gd name="connsiteY59" fmla="*/ 2737381 h 3686004"/>
                <a:gd name="connsiteX60" fmla="*/ 748847 w 4041704"/>
                <a:gd name="connsiteY60" fmla="*/ 2719950 h 3686004"/>
                <a:gd name="connsiteX61" fmla="*/ 735849 w 4041704"/>
                <a:gd name="connsiteY61" fmla="*/ 2716722 h 3686004"/>
                <a:gd name="connsiteX62" fmla="*/ 1246175 w 4041704"/>
                <a:gd name="connsiteY62" fmla="*/ 310765 h 3686004"/>
                <a:gd name="connsiteX63" fmla="*/ 1255291 w 4041704"/>
                <a:gd name="connsiteY63" fmla="*/ 304099 h 3686004"/>
                <a:gd name="connsiteX64" fmla="*/ 1253742 w 4041704"/>
                <a:gd name="connsiteY64" fmla="*/ 306184 h 3686004"/>
                <a:gd name="connsiteX65" fmla="*/ 1247181 w 4041704"/>
                <a:gd name="connsiteY65" fmla="*/ 310884 h 3686004"/>
                <a:gd name="connsiteX66" fmla="*/ 783421 w 4041704"/>
                <a:gd name="connsiteY66" fmla="*/ 946304 h 3686004"/>
                <a:gd name="connsiteX67" fmla="*/ 784179 w 4041704"/>
                <a:gd name="connsiteY67" fmla="*/ 953359 h 3686004"/>
                <a:gd name="connsiteX68" fmla="*/ 784245 w 4041704"/>
                <a:gd name="connsiteY68" fmla="*/ 953368 h 3686004"/>
                <a:gd name="connsiteX69" fmla="*/ 784830 w 4041704"/>
                <a:gd name="connsiteY69" fmla="*/ 944504 h 3686004"/>
                <a:gd name="connsiteX70" fmla="*/ 658370 w 4041704"/>
                <a:gd name="connsiteY70" fmla="*/ 913024 h 3686004"/>
                <a:gd name="connsiteX71" fmla="*/ 652593 w 4041704"/>
                <a:gd name="connsiteY71" fmla="*/ 931066 h 3686004"/>
                <a:gd name="connsiteX72" fmla="*/ 659391 w 4041704"/>
                <a:gd name="connsiteY72" fmla="*/ 930691 h 3686004"/>
                <a:gd name="connsiteX73" fmla="*/ 668518 w 4041704"/>
                <a:gd name="connsiteY73" fmla="*/ 926662 h 3686004"/>
                <a:gd name="connsiteX74" fmla="*/ 664451 w 4041704"/>
                <a:gd name="connsiteY74" fmla="*/ 919128 h 3686004"/>
                <a:gd name="connsiteX75" fmla="*/ 343163 w 4041704"/>
                <a:gd name="connsiteY75" fmla="*/ 828988 h 3686004"/>
                <a:gd name="connsiteX76" fmla="*/ 353858 w 4041704"/>
                <a:gd name="connsiteY76" fmla="*/ 822591 h 3686004"/>
                <a:gd name="connsiteX77" fmla="*/ 368544 w 4041704"/>
                <a:gd name="connsiteY77" fmla="*/ 801426 h 3686004"/>
                <a:gd name="connsiteX78" fmla="*/ 393106 w 4041704"/>
                <a:gd name="connsiteY78" fmla="*/ 789240 h 3686004"/>
                <a:gd name="connsiteX79" fmla="*/ 399658 w 4041704"/>
                <a:gd name="connsiteY79" fmla="*/ 792057 h 3686004"/>
                <a:gd name="connsiteX80" fmla="*/ 419801 w 4041704"/>
                <a:gd name="connsiteY80" fmla="*/ 781308 h 3686004"/>
                <a:gd name="connsiteX81" fmla="*/ 425891 w 4041704"/>
                <a:gd name="connsiteY81" fmla="*/ 776165 h 3686004"/>
                <a:gd name="connsiteX82" fmla="*/ 439258 w 4041704"/>
                <a:gd name="connsiteY82" fmla="*/ 781365 h 3686004"/>
                <a:gd name="connsiteX83" fmla="*/ 463187 w 4041704"/>
                <a:gd name="connsiteY83" fmla="*/ 784741 h 3686004"/>
                <a:gd name="connsiteX84" fmla="*/ 477100 w 4041704"/>
                <a:gd name="connsiteY84" fmla="*/ 786141 h 3686004"/>
                <a:gd name="connsiteX85" fmla="*/ 501304 w 4041704"/>
                <a:gd name="connsiteY85" fmla="*/ 834574 h 3686004"/>
                <a:gd name="connsiteX86" fmla="*/ 514648 w 4041704"/>
                <a:gd name="connsiteY86" fmla="*/ 842715 h 3686004"/>
                <a:gd name="connsiteX87" fmla="*/ 552271 w 4041704"/>
                <a:gd name="connsiteY87" fmla="*/ 842041 h 3686004"/>
                <a:gd name="connsiteX88" fmla="*/ 570635 w 4041704"/>
                <a:gd name="connsiteY88" fmla="*/ 849700 h 3686004"/>
                <a:gd name="connsiteX89" fmla="*/ 588778 w 4041704"/>
                <a:gd name="connsiteY89" fmla="*/ 851910 h 3686004"/>
                <a:gd name="connsiteX90" fmla="*/ 615963 w 4041704"/>
                <a:gd name="connsiteY90" fmla="*/ 859632 h 3686004"/>
                <a:gd name="connsiteX91" fmla="*/ 616299 w 4041704"/>
                <a:gd name="connsiteY91" fmla="*/ 861019 h 3686004"/>
                <a:gd name="connsiteX92" fmla="*/ 634797 w 4041704"/>
                <a:gd name="connsiteY92" fmla="*/ 857685 h 3686004"/>
                <a:gd name="connsiteX93" fmla="*/ 637257 w 4041704"/>
                <a:gd name="connsiteY93" fmla="*/ 852876 h 3686004"/>
                <a:gd name="connsiteX94" fmla="*/ 644105 w 4041704"/>
                <a:gd name="connsiteY94" fmla="*/ 816137 h 3686004"/>
                <a:gd name="connsiteX95" fmla="*/ 669424 w 4041704"/>
                <a:gd name="connsiteY95" fmla="*/ 801349 h 3686004"/>
                <a:gd name="connsiteX96" fmla="*/ 671560 w 4041704"/>
                <a:gd name="connsiteY96" fmla="*/ 809100 h 3686004"/>
                <a:gd name="connsiteX97" fmla="*/ 670812 w 4041704"/>
                <a:gd name="connsiteY97" fmla="*/ 813063 h 3686004"/>
                <a:gd name="connsiteX98" fmla="*/ 675492 w 4041704"/>
                <a:gd name="connsiteY98" fmla="*/ 817242 h 3686004"/>
                <a:gd name="connsiteX99" fmla="*/ 679761 w 4041704"/>
                <a:gd name="connsiteY99" fmla="*/ 827674 h 3686004"/>
                <a:gd name="connsiteX100" fmla="*/ 674844 w 4041704"/>
                <a:gd name="connsiteY100" fmla="*/ 837668 h 3686004"/>
                <a:gd name="connsiteX101" fmla="*/ 667970 w 4041704"/>
                <a:gd name="connsiteY101" fmla="*/ 841657 h 3686004"/>
                <a:gd name="connsiteX102" fmla="*/ 668977 w 4041704"/>
                <a:gd name="connsiteY102" fmla="*/ 847276 h 3686004"/>
                <a:gd name="connsiteX103" fmla="*/ 686345 w 4041704"/>
                <a:gd name="connsiteY103" fmla="*/ 870267 h 3686004"/>
                <a:gd name="connsiteX104" fmla="*/ 696716 w 4041704"/>
                <a:gd name="connsiteY104" fmla="*/ 880609 h 3686004"/>
                <a:gd name="connsiteX105" fmla="*/ 699358 w 4041704"/>
                <a:gd name="connsiteY105" fmla="*/ 881204 h 3686004"/>
                <a:gd name="connsiteX106" fmla="*/ 704199 w 4041704"/>
                <a:gd name="connsiteY106" fmla="*/ 878665 h 3686004"/>
                <a:gd name="connsiteX107" fmla="*/ 736405 w 4041704"/>
                <a:gd name="connsiteY107" fmla="*/ 864574 h 3686004"/>
                <a:gd name="connsiteX108" fmla="*/ 746126 w 4041704"/>
                <a:gd name="connsiteY108" fmla="*/ 857906 h 3686004"/>
                <a:gd name="connsiteX109" fmla="*/ 759772 w 4041704"/>
                <a:gd name="connsiteY109" fmla="*/ 864608 h 3686004"/>
                <a:gd name="connsiteX110" fmla="*/ 806189 w 4041704"/>
                <a:gd name="connsiteY110" fmla="*/ 899721 h 3686004"/>
                <a:gd name="connsiteX111" fmla="*/ 810502 w 4041704"/>
                <a:gd name="connsiteY111" fmla="*/ 899825 h 3686004"/>
                <a:gd name="connsiteX112" fmla="*/ 812660 w 4041704"/>
                <a:gd name="connsiteY112" fmla="*/ 903314 h 3686004"/>
                <a:gd name="connsiteX113" fmla="*/ 817662 w 4041704"/>
                <a:gd name="connsiteY113" fmla="*/ 897914 h 3686004"/>
                <a:gd name="connsiteX114" fmla="*/ 813177 w 4041704"/>
                <a:gd name="connsiteY114" fmla="*/ 889446 h 3686004"/>
                <a:gd name="connsiteX115" fmla="*/ 794007 w 4041704"/>
                <a:gd name="connsiteY115" fmla="*/ 878389 h 3686004"/>
                <a:gd name="connsiteX116" fmla="*/ 789170 w 4041704"/>
                <a:gd name="connsiteY116" fmla="*/ 880349 h 3686004"/>
                <a:gd name="connsiteX117" fmla="*/ 797766 w 4041704"/>
                <a:gd name="connsiteY117" fmla="*/ 861641 h 3686004"/>
                <a:gd name="connsiteX118" fmla="*/ 802787 w 4041704"/>
                <a:gd name="connsiteY118" fmla="*/ 840778 h 3686004"/>
                <a:gd name="connsiteX119" fmla="*/ 792348 w 4041704"/>
                <a:gd name="connsiteY119" fmla="*/ 833029 h 3686004"/>
                <a:gd name="connsiteX120" fmla="*/ 776427 w 4041704"/>
                <a:gd name="connsiteY120" fmla="*/ 827097 h 3686004"/>
                <a:gd name="connsiteX121" fmla="*/ 780645 w 4041704"/>
                <a:gd name="connsiteY121" fmla="*/ 812820 h 3686004"/>
                <a:gd name="connsiteX122" fmla="*/ 782590 w 4041704"/>
                <a:gd name="connsiteY122" fmla="*/ 807168 h 3686004"/>
                <a:gd name="connsiteX123" fmla="*/ 773112 w 4041704"/>
                <a:gd name="connsiteY123" fmla="*/ 802676 h 3686004"/>
                <a:gd name="connsiteX124" fmla="*/ 757703 w 4041704"/>
                <a:gd name="connsiteY124" fmla="*/ 791447 h 3686004"/>
                <a:gd name="connsiteX125" fmla="*/ 736284 w 4041704"/>
                <a:gd name="connsiteY125" fmla="*/ 760268 h 3686004"/>
                <a:gd name="connsiteX126" fmla="*/ 731578 w 4041704"/>
                <a:gd name="connsiteY126" fmla="*/ 751096 h 3686004"/>
                <a:gd name="connsiteX127" fmla="*/ 718061 w 4041704"/>
                <a:gd name="connsiteY127" fmla="*/ 725407 h 3686004"/>
                <a:gd name="connsiteX128" fmla="*/ 719151 w 4041704"/>
                <a:gd name="connsiteY128" fmla="*/ 717533 h 3686004"/>
                <a:gd name="connsiteX129" fmla="*/ 727549 w 4041704"/>
                <a:gd name="connsiteY129" fmla="*/ 690662 h 3686004"/>
                <a:gd name="connsiteX130" fmla="*/ 727207 w 4041704"/>
                <a:gd name="connsiteY130" fmla="*/ 683143 h 3686004"/>
                <a:gd name="connsiteX131" fmla="*/ 741036 w 4041704"/>
                <a:gd name="connsiteY131" fmla="*/ 662224 h 3686004"/>
                <a:gd name="connsiteX132" fmla="*/ 751237 w 4041704"/>
                <a:gd name="connsiteY132" fmla="*/ 646919 h 3686004"/>
                <a:gd name="connsiteX133" fmla="*/ 757507 w 4041704"/>
                <a:gd name="connsiteY133" fmla="*/ 628028 h 3686004"/>
                <a:gd name="connsiteX134" fmla="*/ 758071 w 4041704"/>
                <a:gd name="connsiteY134" fmla="*/ 614963 h 3686004"/>
                <a:gd name="connsiteX135" fmla="*/ 752943 w 4041704"/>
                <a:gd name="connsiteY135" fmla="*/ 601638 h 3686004"/>
                <a:gd name="connsiteX136" fmla="*/ 747224 w 4041704"/>
                <a:gd name="connsiteY136" fmla="*/ 596975 h 3686004"/>
                <a:gd name="connsiteX137" fmla="*/ 736654 w 4041704"/>
                <a:gd name="connsiteY137" fmla="*/ 600358 h 3686004"/>
                <a:gd name="connsiteX138" fmla="*/ 722350 w 4041704"/>
                <a:gd name="connsiteY138" fmla="*/ 591743 h 3686004"/>
                <a:gd name="connsiteX139" fmla="*/ 721599 w 4041704"/>
                <a:gd name="connsiteY139" fmla="*/ 573987 h 3686004"/>
                <a:gd name="connsiteX140" fmla="*/ 732116 w 4041704"/>
                <a:gd name="connsiteY140" fmla="*/ 561796 h 3686004"/>
                <a:gd name="connsiteX141" fmla="*/ 736677 w 4041704"/>
                <a:gd name="connsiteY141" fmla="*/ 555038 h 3686004"/>
                <a:gd name="connsiteX142" fmla="*/ 725922 w 4041704"/>
                <a:gd name="connsiteY142" fmla="*/ 544173 h 3686004"/>
                <a:gd name="connsiteX143" fmla="*/ 724095 w 4041704"/>
                <a:gd name="connsiteY143" fmla="*/ 544779 h 3686004"/>
                <a:gd name="connsiteX144" fmla="*/ 711882 w 4041704"/>
                <a:gd name="connsiteY144" fmla="*/ 546442 h 3686004"/>
                <a:gd name="connsiteX145" fmla="*/ 706478 w 4041704"/>
                <a:gd name="connsiteY145" fmla="*/ 528319 h 3686004"/>
                <a:gd name="connsiteX146" fmla="*/ 713562 w 4041704"/>
                <a:gd name="connsiteY146" fmla="*/ 513331 h 3686004"/>
                <a:gd name="connsiteX147" fmla="*/ 722515 w 4041704"/>
                <a:gd name="connsiteY147" fmla="*/ 512630 h 3686004"/>
                <a:gd name="connsiteX148" fmla="*/ 727274 w 4041704"/>
                <a:gd name="connsiteY148" fmla="*/ 514033 h 3686004"/>
                <a:gd name="connsiteX149" fmla="*/ 728181 w 4041704"/>
                <a:gd name="connsiteY149" fmla="*/ 508486 h 3686004"/>
                <a:gd name="connsiteX150" fmla="*/ 723473 w 4041704"/>
                <a:gd name="connsiteY150" fmla="*/ 499314 h 3686004"/>
                <a:gd name="connsiteX151" fmla="*/ 733648 w 4041704"/>
                <a:gd name="connsiteY151" fmla="*/ 479606 h 3686004"/>
                <a:gd name="connsiteX152" fmla="*/ 737158 w 4041704"/>
                <a:gd name="connsiteY152" fmla="*/ 479038 h 3686004"/>
                <a:gd name="connsiteX153" fmla="*/ 753169 w 4041704"/>
                <a:gd name="connsiteY153" fmla="*/ 458948 h 3686004"/>
                <a:gd name="connsiteX154" fmla="*/ 759715 w 4041704"/>
                <a:gd name="connsiteY154" fmla="*/ 444853 h 3686004"/>
                <a:gd name="connsiteX155" fmla="*/ 765776 w 4041704"/>
                <a:gd name="connsiteY155" fmla="*/ 440460 h 3686004"/>
                <a:gd name="connsiteX156" fmla="*/ 778198 w 4041704"/>
                <a:gd name="connsiteY156" fmla="*/ 407724 h 3686004"/>
                <a:gd name="connsiteX157" fmla="*/ 776014 w 4041704"/>
                <a:gd name="connsiteY157" fmla="*/ 390323 h 3686004"/>
                <a:gd name="connsiteX158" fmla="*/ 782297 w 4041704"/>
                <a:gd name="connsiteY158" fmla="*/ 381921 h 3686004"/>
                <a:gd name="connsiteX159" fmla="*/ 789015 w 4041704"/>
                <a:gd name="connsiteY159" fmla="*/ 388160 h 3686004"/>
                <a:gd name="connsiteX160" fmla="*/ 812745 w 4041704"/>
                <a:gd name="connsiteY160" fmla="*/ 392459 h 3686004"/>
                <a:gd name="connsiteX161" fmla="*/ 829848 w 4041704"/>
                <a:gd name="connsiteY161" fmla="*/ 381068 h 3686004"/>
                <a:gd name="connsiteX162" fmla="*/ 849359 w 4041704"/>
                <a:gd name="connsiteY162" fmla="*/ 383069 h 3686004"/>
                <a:gd name="connsiteX163" fmla="*/ 885906 w 4041704"/>
                <a:gd name="connsiteY163" fmla="*/ 370957 h 3686004"/>
                <a:gd name="connsiteX164" fmla="*/ 889824 w 4041704"/>
                <a:gd name="connsiteY164" fmla="*/ 364054 h 3686004"/>
                <a:gd name="connsiteX165" fmla="*/ 916328 w 4041704"/>
                <a:gd name="connsiteY165" fmla="*/ 377092 h 3686004"/>
                <a:gd name="connsiteX166" fmla="*/ 940780 w 4041704"/>
                <a:gd name="connsiteY166" fmla="*/ 361596 h 3686004"/>
                <a:gd name="connsiteX167" fmla="*/ 941950 w 4041704"/>
                <a:gd name="connsiteY167" fmla="*/ 366932 h 3686004"/>
                <a:gd name="connsiteX168" fmla="*/ 962645 w 4041704"/>
                <a:gd name="connsiteY168" fmla="*/ 384757 h 3686004"/>
                <a:gd name="connsiteX169" fmla="*/ 980276 w 4041704"/>
                <a:gd name="connsiteY169" fmla="*/ 395131 h 3686004"/>
                <a:gd name="connsiteX170" fmla="*/ 1002415 w 4041704"/>
                <a:gd name="connsiteY170" fmla="*/ 406516 h 3686004"/>
                <a:gd name="connsiteX171" fmla="*/ 1004189 w 4041704"/>
                <a:gd name="connsiteY171" fmla="*/ 397105 h 3686004"/>
                <a:gd name="connsiteX172" fmla="*/ 1004583 w 4041704"/>
                <a:gd name="connsiteY172" fmla="*/ 380280 h 3686004"/>
                <a:gd name="connsiteX173" fmla="*/ 1012707 w 4041704"/>
                <a:gd name="connsiteY173" fmla="*/ 381760 h 3686004"/>
                <a:gd name="connsiteX174" fmla="*/ 1041579 w 4041704"/>
                <a:gd name="connsiteY174" fmla="*/ 393299 h 3686004"/>
                <a:gd name="connsiteX175" fmla="*/ 1103867 w 4041704"/>
                <a:gd name="connsiteY175" fmla="*/ 382553 h 3686004"/>
                <a:gd name="connsiteX176" fmla="*/ 1136774 w 4041704"/>
                <a:gd name="connsiteY176" fmla="*/ 382141 h 3686004"/>
                <a:gd name="connsiteX177" fmla="*/ 1148539 w 4041704"/>
                <a:gd name="connsiteY177" fmla="*/ 371922 h 3686004"/>
                <a:gd name="connsiteX178" fmla="*/ 1159621 w 4041704"/>
                <a:gd name="connsiteY178" fmla="*/ 363242 h 3686004"/>
                <a:gd name="connsiteX179" fmla="*/ 1163106 w 4041704"/>
                <a:gd name="connsiteY179" fmla="*/ 374845 h 3686004"/>
                <a:gd name="connsiteX180" fmla="*/ 1171548 w 4041704"/>
                <a:gd name="connsiteY180" fmla="*/ 396017 h 3686004"/>
                <a:gd name="connsiteX181" fmla="*/ 1205445 w 4041704"/>
                <a:gd name="connsiteY181" fmla="*/ 430538 h 3686004"/>
                <a:gd name="connsiteX182" fmla="*/ 1209429 w 4041704"/>
                <a:gd name="connsiteY182" fmla="*/ 430483 h 3686004"/>
                <a:gd name="connsiteX183" fmla="*/ 1231275 w 4041704"/>
                <a:gd name="connsiteY183" fmla="*/ 411649 h 3686004"/>
                <a:gd name="connsiteX184" fmla="*/ 1268141 w 4041704"/>
                <a:gd name="connsiteY184" fmla="*/ 383471 h 3686004"/>
                <a:gd name="connsiteX185" fmla="*/ 1277159 w 4041704"/>
                <a:gd name="connsiteY185" fmla="*/ 382553 h 3686004"/>
                <a:gd name="connsiteX186" fmla="*/ 1287384 w 4041704"/>
                <a:gd name="connsiteY186" fmla="*/ 368388 h 3686004"/>
                <a:gd name="connsiteX187" fmla="*/ 1270278 w 4041704"/>
                <a:gd name="connsiteY187" fmla="*/ 339867 h 3686004"/>
                <a:gd name="connsiteX188" fmla="*/ 1268506 w 4041704"/>
                <a:gd name="connsiteY188" fmla="*/ 324188 h 3686004"/>
                <a:gd name="connsiteX189" fmla="*/ 1276253 w 4041704"/>
                <a:gd name="connsiteY189" fmla="*/ 305352 h 3686004"/>
                <a:gd name="connsiteX190" fmla="*/ 1272233 w 4041704"/>
                <a:gd name="connsiteY190" fmla="*/ 294460 h 3686004"/>
                <a:gd name="connsiteX191" fmla="*/ 1269133 w 4041704"/>
                <a:gd name="connsiteY191" fmla="*/ 293976 h 3686004"/>
                <a:gd name="connsiteX192" fmla="*/ 1313940 w 4041704"/>
                <a:gd name="connsiteY192" fmla="*/ 261207 h 3686004"/>
                <a:gd name="connsiteX193" fmla="*/ 1314400 w 4041704"/>
                <a:gd name="connsiteY193" fmla="*/ 261959 h 3686004"/>
                <a:gd name="connsiteX194" fmla="*/ 1319862 w 4041704"/>
                <a:gd name="connsiteY194" fmla="*/ 262817 h 3686004"/>
                <a:gd name="connsiteX195" fmla="*/ 1384033 w 4041704"/>
                <a:gd name="connsiteY195" fmla="*/ 293659 h 3686004"/>
                <a:gd name="connsiteX196" fmla="*/ 1398378 w 4041704"/>
                <a:gd name="connsiteY196" fmla="*/ 334493 h 3686004"/>
                <a:gd name="connsiteX197" fmla="*/ 1406634 w 4041704"/>
                <a:gd name="connsiteY197" fmla="*/ 342221 h 3686004"/>
                <a:gd name="connsiteX198" fmla="*/ 1430707 w 4041704"/>
                <a:gd name="connsiteY198" fmla="*/ 337038 h 3686004"/>
                <a:gd name="connsiteX199" fmla="*/ 1439714 w 4041704"/>
                <a:gd name="connsiteY199" fmla="*/ 341409 h 3686004"/>
                <a:gd name="connsiteX200" fmla="*/ 1474809 w 4041704"/>
                <a:gd name="connsiteY200" fmla="*/ 360443 h 3686004"/>
                <a:gd name="connsiteX201" fmla="*/ 1480606 w 4041704"/>
                <a:gd name="connsiteY201" fmla="*/ 352926 h 3686004"/>
                <a:gd name="connsiteX202" fmla="*/ 1497747 w 4041704"/>
                <a:gd name="connsiteY202" fmla="*/ 331495 h 3686004"/>
                <a:gd name="connsiteX203" fmla="*/ 1521596 w 4041704"/>
                <a:gd name="connsiteY203" fmla="*/ 345658 h 3686004"/>
                <a:gd name="connsiteX204" fmla="*/ 1520697 w 4041704"/>
                <a:gd name="connsiteY204" fmla="*/ 360150 h 3686004"/>
                <a:gd name="connsiteX205" fmla="*/ 1539318 w 4041704"/>
                <a:gd name="connsiteY205" fmla="*/ 376668 h 3686004"/>
                <a:gd name="connsiteX206" fmla="*/ 1556863 w 4041704"/>
                <a:gd name="connsiteY206" fmla="*/ 371785 h 3686004"/>
                <a:gd name="connsiteX207" fmla="*/ 1574223 w 4041704"/>
                <a:gd name="connsiteY207" fmla="*/ 365097 h 3686004"/>
                <a:gd name="connsiteX208" fmla="*/ 1588835 w 4041704"/>
                <a:gd name="connsiteY208" fmla="*/ 365434 h 3686004"/>
                <a:gd name="connsiteX209" fmla="*/ 1588872 w 4041704"/>
                <a:gd name="connsiteY209" fmla="*/ 378372 h 3686004"/>
                <a:gd name="connsiteX210" fmla="*/ 1591674 w 4041704"/>
                <a:gd name="connsiteY210" fmla="*/ 407802 h 3686004"/>
                <a:gd name="connsiteX211" fmla="*/ 1605716 w 4041704"/>
                <a:gd name="connsiteY211" fmla="*/ 413300 h 3686004"/>
                <a:gd name="connsiteX212" fmla="*/ 1633726 w 4041704"/>
                <a:gd name="connsiteY212" fmla="*/ 398419 h 3686004"/>
                <a:gd name="connsiteX213" fmla="*/ 1678313 w 4041704"/>
                <a:gd name="connsiteY213" fmla="*/ 396072 h 3686004"/>
                <a:gd name="connsiteX214" fmla="*/ 1689134 w 4041704"/>
                <a:gd name="connsiteY214" fmla="*/ 394971 h 3686004"/>
                <a:gd name="connsiteX215" fmla="*/ 1704395 w 4041704"/>
                <a:gd name="connsiteY215" fmla="*/ 381934 h 3686004"/>
                <a:gd name="connsiteX216" fmla="*/ 1727313 w 4041704"/>
                <a:gd name="connsiteY216" fmla="*/ 363561 h 3686004"/>
                <a:gd name="connsiteX217" fmla="*/ 1716203 w 4041704"/>
                <a:gd name="connsiteY217" fmla="*/ 352842 h 3686004"/>
                <a:gd name="connsiteX218" fmla="*/ 1709511 w 4041704"/>
                <a:gd name="connsiteY218" fmla="*/ 340762 h 3686004"/>
                <a:gd name="connsiteX219" fmla="*/ 1723035 w 4041704"/>
                <a:gd name="connsiteY219" fmla="*/ 324984 h 3686004"/>
                <a:gd name="connsiteX220" fmla="*/ 1732158 w 4041704"/>
                <a:gd name="connsiteY220" fmla="*/ 334083 h 3686004"/>
                <a:gd name="connsiteX221" fmla="*/ 1738918 w 4041704"/>
                <a:gd name="connsiteY221" fmla="*/ 343239 h 3686004"/>
                <a:gd name="connsiteX222" fmla="*/ 1761219 w 4041704"/>
                <a:gd name="connsiteY222" fmla="*/ 322377 h 3686004"/>
                <a:gd name="connsiteX223" fmla="*/ 1758636 w 4041704"/>
                <a:gd name="connsiteY223" fmla="*/ 307691 h 3686004"/>
                <a:gd name="connsiteX224" fmla="*/ 1767241 w 4041704"/>
                <a:gd name="connsiteY224" fmla="*/ 295514 h 3686004"/>
                <a:gd name="connsiteX225" fmla="*/ 1780289 w 4041704"/>
                <a:gd name="connsiteY225" fmla="*/ 300202 h 3686004"/>
                <a:gd name="connsiteX226" fmla="*/ 1787702 w 4041704"/>
                <a:gd name="connsiteY226" fmla="*/ 324787 h 3686004"/>
                <a:gd name="connsiteX227" fmla="*/ 1798995 w 4041704"/>
                <a:gd name="connsiteY227" fmla="*/ 345173 h 3686004"/>
                <a:gd name="connsiteX228" fmla="*/ 1800029 w 4041704"/>
                <a:gd name="connsiteY228" fmla="*/ 345095 h 3686004"/>
                <a:gd name="connsiteX229" fmla="*/ 1798659 w 4041704"/>
                <a:gd name="connsiteY229" fmla="*/ 337106 h 3686004"/>
                <a:gd name="connsiteX230" fmla="*/ 1790248 w 4041704"/>
                <a:gd name="connsiteY230" fmla="*/ 326711 h 3686004"/>
                <a:gd name="connsiteX231" fmla="*/ 1794305 w 4041704"/>
                <a:gd name="connsiteY231" fmla="*/ 319518 h 3686004"/>
                <a:gd name="connsiteX232" fmla="*/ 1808853 w 4041704"/>
                <a:gd name="connsiteY232" fmla="*/ 318746 h 3686004"/>
                <a:gd name="connsiteX233" fmla="*/ 1850485 w 4041704"/>
                <a:gd name="connsiteY233" fmla="*/ 290530 h 3686004"/>
                <a:gd name="connsiteX234" fmla="*/ 1838826 w 4041704"/>
                <a:gd name="connsiteY234" fmla="*/ 274023 h 3686004"/>
                <a:gd name="connsiteX235" fmla="*/ 1826804 w 4041704"/>
                <a:gd name="connsiteY235" fmla="*/ 262610 h 3686004"/>
                <a:gd name="connsiteX236" fmla="*/ 1841648 w 4041704"/>
                <a:gd name="connsiteY236" fmla="*/ 255479 h 3686004"/>
                <a:gd name="connsiteX237" fmla="*/ 1933175 w 4041704"/>
                <a:gd name="connsiteY237" fmla="*/ 211295 h 3686004"/>
                <a:gd name="connsiteX238" fmla="*/ 1937293 w 4041704"/>
                <a:gd name="connsiteY238" fmla="*/ 193317 h 3686004"/>
                <a:gd name="connsiteX239" fmla="*/ 1940378 w 4041704"/>
                <a:gd name="connsiteY239" fmla="*/ 167782 h 3686004"/>
                <a:gd name="connsiteX240" fmla="*/ 1961956 w 4041704"/>
                <a:gd name="connsiteY240" fmla="*/ 179955 h 3686004"/>
                <a:gd name="connsiteX241" fmla="*/ 1992141 w 4041704"/>
                <a:gd name="connsiteY241" fmla="*/ 163131 h 3686004"/>
                <a:gd name="connsiteX242" fmla="*/ 1992331 w 4041704"/>
                <a:gd name="connsiteY242" fmla="*/ 162587 h 3686004"/>
                <a:gd name="connsiteX243" fmla="*/ 1986778 w 4041704"/>
                <a:gd name="connsiteY243" fmla="*/ 144322 h 3686004"/>
                <a:gd name="connsiteX244" fmla="*/ 1973980 w 4041704"/>
                <a:gd name="connsiteY244" fmla="*/ 128749 h 3686004"/>
                <a:gd name="connsiteX245" fmla="*/ 1912158 w 4041704"/>
                <a:gd name="connsiteY245" fmla="*/ 123151 h 3686004"/>
                <a:gd name="connsiteX246" fmla="*/ 1892523 w 4041704"/>
                <a:gd name="connsiteY246" fmla="*/ 135610 h 3686004"/>
                <a:gd name="connsiteX247" fmla="*/ 1878608 w 4041704"/>
                <a:gd name="connsiteY247" fmla="*/ 136350 h 3686004"/>
                <a:gd name="connsiteX248" fmla="*/ 1882843 w 4041704"/>
                <a:gd name="connsiteY248" fmla="*/ 111953 h 3686004"/>
                <a:gd name="connsiteX249" fmla="*/ 1890978 w 4041704"/>
                <a:gd name="connsiteY249" fmla="*/ 106516 h 3686004"/>
                <a:gd name="connsiteX250" fmla="*/ 1929358 w 4041704"/>
                <a:gd name="connsiteY250" fmla="*/ 100672 h 3686004"/>
                <a:gd name="connsiteX251" fmla="*/ 1933047 w 4041704"/>
                <a:gd name="connsiteY251" fmla="*/ 86523 h 3686004"/>
                <a:gd name="connsiteX252" fmla="*/ 1943458 w 4041704"/>
                <a:gd name="connsiteY252" fmla="*/ 67577 h 3686004"/>
                <a:gd name="connsiteX253" fmla="*/ 1946687 w 4041704"/>
                <a:gd name="connsiteY253" fmla="*/ 68673 h 3686004"/>
                <a:gd name="connsiteX254" fmla="*/ 1972161 w 4041704"/>
                <a:gd name="connsiteY254" fmla="*/ 82543 h 3686004"/>
                <a:gd name="connsiteX255" fmla="*/ 1983109 w 4041704"/>
                <a:gd name="connsiteY255" fmla="*/ 73717 h 3686004"/>
                <a:gd name="connsiteX256" fmla="*/ 1986238 w 4041704"/>
                <a:gd name="connsiteY256" fmla="*/ 72916 h 3686004"/>
                <a:gd name="connsiteX257" fmla="*/ 2004144 w 4041704"/>
                <a:gd name="connsiteY257" fmla="*/ 63720 h 3686004"/>
                <a:gd name="connsiteX258" fmla="*/ 2033222 w 4041704"/>
                <a:gd name="connsiteY258" fmla="*/ 26022 h 3686004"/>
                <a:gd name="connsiteX259" fmla="*/ 2078526 w 4041704"/>
                <a:gd name="connsiteY259" fmla="*/ 19176 h 3686004"/>
                <a:gd name="connsiteX260" fmla="*/ 2128694 w 4041704"/>
                <a:gd name="connsiteY260" fmla="*/ 20319 h 3686004"/>
                <a:gd name="connsiteX261" fmla="*/ 2129892 w 4041704"/>
                <a:gd name="connsiteY261" fmla="*/ 18987 h 3686004"/>
                <a:gd name="connsiteX262" fmla="*/ 2179596 w 4041704"/>
                <a:gd name="connsiteY262" fmla="*/ 23325 h 3686004"/>
                <a:gd name="connsiteX263" fmla="*/ 2197183 w 4041704"/>
                <a:gd name="connsiteY263" fmla="*/ 43956 h 3686004"/>
                <a:gd name="connsiteX264" fmla="*/ 2211619 w 4041704"/>
                <a:gd name="connsiteY264" fmla="*/ 17184 h 3686004"/>
                <a:gd name="connsiteX265" fmla="*/ 2215240 w 4041704"/>
                <a:gd name="connsiteY265" fmla="*/ 1769 h 3686004"/>
                <a:gd name="connsiteX266" fmla="*/ 2224397 w 4041704"/>
                <a:gd name="connsiteY266" fmla="*/ 6991 h 3686004"/>
                <a:gd name="connsiteX267" fmla="*/ 2226301 w 4041704"/>
                <a:gd name="connsiteY267" fmla="*/ 18942 h 3686004"/>
                <a:gd name="connsiteX268" fmla="*/ 2232138 w 4041704"/>
                <a:gd name="connsiteY268" fmla="*/ 45271 h 3686004"/>
                <a:gd name="connsiteX269" fmla="*/ 2260606 w 4041704"/>
                <a:gd name="connsiteY269" fmla="*/ 55811 h 3686004"/>
                <a:gd name="connsiteX270" fmla="*/ 2281238 w 4041704"/>
                <a:gd name="connsiteY270" fmla="*/ 38224 h 3686004"/>
                <a:gd name="connsiteX271" fmla="*/ 2298611 w 4041704"/>
                <a:gd name="connsiteY271" fmla="*/ 30959 h 3686004"/>
                <a:gd name="connsiteX272" fmla="*/ 2307841 w 4041704"/>
                <a:gd name="connsiteY272" fmla="*/ 49497 h 3686004"/>
                <a:gd name="connsiteX273" fmla="*/ 2309386 w 4041704"/>
                <a:gd name="connsiteY273" fmla="*/ 78592 h 3686004"/>
                <a:gd name="connsiteX274" fmla="*/ 2325539 w 4041704"/>
                <a:gd name="connsiteY274" fmla="*/ 96128 h 3686004"/>
                <a:gd name="connsiteX275" fmla="*/ 2355715 w 4041704"/>
                <a:gd name="connsiteY275" fmla="*/ 126875 h 3686004"/>
                <a:gd name="connsiteX276" fmla="*/ 2403767 w 4041704"/>
                <a:gd name="connsiteY276" fmla="*/ 159843 h 3686004"/>
                <a:gd name="connsiteX277" fmla="*/ 2411135 w 4041704"/>
                <a:gd name="connsiteY277" fmla="*/ 158481 h 3686004"/>
                <a:gd name="connsiteX278" fmla="*/ 2421802 w 4041704"/>
                <a:gd name="connsiteY278" fmla="*/ 148799 h 3686004"/>
                <a:gd name="connsiteX279" fmla="*/ 2452695 w 4041704"/>
                <a:gd name="connsiteY279" fmla="*/ 145256 h 3686004"/>
                <a:gd name="connsiteX280" fmla="*/ 2477692 w 4041704"/>
                <a:gd name="connsiteY280" fmla="*/ 138221 h 3686004"/>
                <a:gd name="connsiteX281" fmla="*/ 2489883 w 4041704"/>
                <a:gd name="connsiteY281" fmla="*/ 152796 h 3686004"/>
                <a:gd name="connsiteX282" fmla="*/ 2492669 w 4041704"/>
                <a:gd name="connsiteY282" fmla="*/ 176909 h 3686004"/>
                <a:gd name="connsiteX283" fmla="*/ 2499486 w 4041704"/>
                <a:gd name="connsiteY283" fmla="*/ 189073 h 3686004"/>
                <a:gd name="connsiteX284" fmla="*/ 2502551 w 4041704"/>
                <a:gd name="connsiteY284" fmla="*/ 186628 h 3686004"/>
                <a:gd name="connsiteX285" fmla="*/ 2505307 w 4041704"/>
                <a:gd name="connsiteY285" fmla="*/ 172845 h 3686004"/>
                <a:gd name="connsiteX286" fmla="*/ 2536983 w 4041704"/>
                <a:gd name="connsiteY286" fmla="*/ 136278 h 3686004"/>
                <a:gd name="connsiteX287" fmla="*/ 2544398 w 4041704"/>
                <a:gd name="connsiteY287" fmla="*/ 120661 h 3686004"/>
                <a:gd name="connsiteX288" fmla="*/ 2559808 w 4041704"/>
                <a:gd name="connsiteY288" fmla="*/ 112233 h 3686004"/>
                <a:gd name="connsiteX289" fmla="*/ 2624244 w 4041704"/>
                <a:gd name="connsiteY289" fmla="*/ 83440 h 3686004"/>
                <a:gd name="connsiteX290" fmla="*/ 2658258 w 4041704"/>
                <a:gd name="connsiteY290" fmla="*/ 67046 h 3686004"/>
                <a:gd name="connsiteX291" fmla="*/ 2673780 w 4041704"/>
                <a:gd name="connsiteY291" fmla="*/ 84616 h 3686004"/>
                <a:gd name="connsiteX292" fmla="*/ 2702471 w 4041704"/>
                <a:gd name="connsiteY292" fmla="*/ 75481 h 3686004"/>
                <a:gd name="connsiteX293" fmla="*/ 2730195 w 4041704"/>
                <a:gd name="connsiteY293" fmla="*/ 60055 h 3686004"/>
                <a:gd name="connsiteX294" fmla="*/ 2745884 w 4041704"/>
                <a:gd name="connsiteY294" fmla="*/ 80788 h 3686004"/>
                <a:gd name="connsiteX295" fmla="*/ 2758472 w 4041704"/>
                <a:gd name="connsiteY295" fmla="*/ 90901 h 3686004"/>
                <a:gd name="connsiteX296" fmla="*/ 2766756 w 4041704"/>
                <a:gd name="connsiteY296" fmla="*/ 79679 h 3686004"/>
                <a:gd name="connsiteX297" fmla="*/ 2767220 w 4041704"/>
                <a:gd name="connsiteY297" fmla="*/ 76483 h 3686004"/>
                <a:gd name="connsiteX298" fmla="*/ 2773735 w 4041704"/>
                <a:gd name="connsiteY298" fmla="*/ 55840 h 3686004"/>
                <a:gd name="connsiteX299" fmla="*/ 2781499 w 4041704"/>
                <a:gd name="connsiteY299" fmla="*/ 70651 h 3686004"/>
                <a:gd name="connsiteX300" fmla="*/ 2784970 w 4041704"/>
                <a:gd name="connsiteY300" fmla="*/ 88225 h 3686004"/>
                <a:gd name="connsiteX301" fmla="*/ 2815301 w 4041704"/>
                <a:gd name="connsiteY301" fmla="*/ 98032 h 3686004"/>
                <a:gd name="connsiteX302" fmla="*/ 2827279 w 4041704"/>
                <a:gd name="connsiteY302" fmla="*/ 84711 h 3686004"/>
                <a:gd name="connsiteX303" fmla="*/ 2846959 w 4041704"/>
                <a:gd name="connsiteY303" fmla="*/ 96987 h 3686004"/>
                <a:gd name="connsiteX304" fmla="*/ 2848000 w 4041704"/>
                <a:gd name="connsiteY304" fmla="*/ 116593 h 3686004"/>
                <a:gd name="connsiteX305" fmla="*/ 2862855 w 4041704"/>
                <a:gd name="connsiteY305" fmla="*/ 133564 h 3686004"/>
                <a:gd name="connsiteX306" fmla="*/ 2884472 w 4041704"/>
                <a:gd name="connsiteY306" fmla="*/ 158421 h 3686004"/>
                <a:gd name="connsiteX307" fmla="*/ 2917709 w 4041704"/>
                <a:gd name="connsiteY307" fmla="*/ 187102 h 3686004"/>
                <a:gd name="connsiteX308" fmla="*/ 2933291 w 4041704"/>
                <a:gd name="connsiteY308" fmla="*/ 193886 h 3686004"/>
                <a:gd name="connsiteX309" fmla="*/ 2926071 w 4041704"/>
                <a:gd name="connsiteY309" fmla="*/ 201247 h 3686004"/>
                <a:gd name="connsiteX310" fmla="*/ 2934433 w 4041704"/>
                <a:gd name="connsiteY310" fmla="*/ 215391 h 3686004"/>
                <a:gd name="connsiteX311" fmla="*/ 2958478 w 4041704"/>
                <a:gd name="connsiteY311" fmla="*/ 238217 h 3686004"/>
                <a:gd name="connsiteX312" fmla="*/ 2965280 w 4041704"/>
                <a:gd name="connsiteY312" fmla="*/ 258786 h 3686004"/>
                <a:gd name="connsiteX313" fmla="*/ 2958500 w 4041704"/>
                <a:gd name="connsiteY313" fmla="*/ 286420 h 3686004"/>
                <a:gd name="connsiteX314" fmla="*/ 2957723 w 4041704"/>
                <a:gd name="connsiteY314" fmla="*/ 331496 h 3686004"/>
                <a:gd name="connsiteX315" fmla="*/ 2968514 w 4041704"/>
                <a:gd name="connsiteY315" fmla="*/ 343608 h 3686004"/>
                <a:gd name="connsiteX316" fmla="*/ 2968162 w 4041704"/>
                <a:gd name="connsiteY316" fmla="*/ 372803 h 3686004"/>
                <a:gd name="connsiteX317" fmla="*/ 2955827 w 4041704"/>
                <a:gd name="connsiteY317" fmla="*/ 394151 h 3686004"/>
                <a:gd name="connsiteX318" fmla="*/ 2960174 w 4041704"/>
                <a:gd name="connsiteY318" fmla="*/ 403426 h 3686004"/>
                <a:gd name="connsiteX319" fmla="*/ 2961076 w 4041704"/>
                <a:gd name="connsiteY319" fmla="*/ 403846 h 3686004"/>
                <a:gd name="connsiteX320" fmla="*/ 2970332 w 4041704"/>
                <a:gd name="connsiteY320" fmla="*/ 395811 h 3686004"/>
                <a:gd name="connsiteX321" fmla="*/ 2986510 w 4041704"/>
                <a:gd name="connsiteY321" fmla="*/ 387644 h 3686004"/>
                <a:gd name="connsiteX322" fmla="*/ 2988222 w 4041704"/>
                <a:gd name="connsiteY322" fmla="*/ 389933 h 3686004"/>
                <a:gd name="connsiteX323" fmla="*/ 2999263 w 4041704"/>
                <a:gd name="connsiteY323" fmla="*/ 411595 h 3686004"/>
                <a:gd name="connsiteX324" fmla="*/ 3011016 w 4041704"/>
                <a:gd name="connsiteY324" fmla="*/ 410679 h 3686004"/>
                <a:gd name="connsiteX325" fmla="*/ 3013559 w 4041704"/>
                <a:gd name="connsiteY325" fmla="*/ 411609 h 3686004"/>
                <a:gd name="connsiteX326" fmla="*/ 3030298 w 4041704"/>
                <a:gd name="connsiteY326" fmla="*/ 413735 h 3686004"/>
                <a:gd name="connsiteX327" fmla="*/ 3068268 w 4041704"/>
                <a:gd name="connsiteY327" fmla="*/ 401449 h 3686004"/>
                <a:gd name="connsiteX328" fmla="*/ 3102837 w 4041704"/>
                <a:gd name="connsiteY328" fmla="*/ 418184 h 3686004"/>
                <a:gd name="connsiteX329" fmla="*/ 3136983 w 4041704"/>
                <a:gd name="connsiteY329" fmla="*/ 442748 h 3686004"/>
                <a:gd name="connsiteX330" fmla="*/ 3138443 w 4041704"/>
                <a:gd name="connsiteY330" fmla="*/ 442395 h 3686004"/>
                <a:gd name="connsiteX331" fmla="*/ 3170756 w 4041704"/>
                <a:gd name="connsiteY331" fmla="*/ 468949 h 3686004"/>
                <a:gd name="connsiteX332" fmla="*/ 3173139 w 4041704"/>
                <a:gd name="connsiteY332" fmla="*/ 491549 h 3686004"/>
                <a:gd name="connsiteX333" fmla="*/ 3195806 w 4041704"/>
                <a:gd name="connsiteY333" fmla="*/ 479877 h 3686004"/>
                <a:gd name="connsiteX334" fmla="*/ 3205615 w 4041704"/>
                <a:gd name="connsiteY334" fmla="*/ 470935 h 3686004"/>
                <a:gd name="connsiteX335" fmla="*/ 3209472 w 4041704"/>
                <a:gd name="connsiteY335" fmla="*/ 478885 h 3686004"/>
                <a:gd name="connsiteX336" fmla="*/ 3205125 w 4041704"/>
                <a:gd name="connsiteY336" fmla="*/ 488051 h 3686004"/>
                <a:gd name="connsiteX337" fmla="*/ 3196684 w 4041704"/>
                <a:gd name="connsiteY337" fmla="*/ 509022 h 3686004"/>
                <a:gd name="connsiteX338" fmla="*/ 3211374 w 4041704"/>
                <a:gd name="connsiteY338" fmla="*/ 529800 h 3686004"/>
                <a:gd name="connsiteX339" fmla="*/ 3233973 w 4041704"/>
                <a:gd name="connsiteY339" fmla="*/ 527417 h 3686004"/>
                <a:gd name="connsiteX340" fmla="*/ 3249429 w 4041704"/>
                <a:gd name="connsiteY340" fmla="*/ 530626 h 3686004"/>
                <a:gd name="connsiteX341" fmla="*/ 3247026 w 4041704"/>
                <a:gd name="connsiteY341" fmla="*/ 547818 h 3686004"/>
                <a:gd name="connsiteX342" fmla="*/ 3234306 w 4041704"/>
                <a:gd name="connsiteY342" fmla="*/ 568668 h 3686004"/>
                <a:gd name="connsiteX343" fmla="*/ 3237166 w 4041704"/>
                <a:gd name="connsiteY343" fmla="*/ 588447 h 3686004"/>
                <a:gd name="connsiteX344" fmla="*/ 3243460 w 4041704"/>
                <a:gd name="connsiteY344" fmla="*/ 624006 h 3686004"/>
                <a:gd name="connsiteX345" fmla="*/ 3261062 w 4041704"/>
                <a:gd name="connsiteY345" fmla="*/ 669573 h 3686004"/>
                <a:gd name="connsiteX346" fmla="*/ 3266803 w 4041704"/>
                <a:gd name="connsiteY346" fmla="*/ 672122 h 3686004"/>
                <a:gd name="connsiteX347" fmla="*/ 3278766 w 4041704"/>
                <a:gd name="connsiteY347" fmla="*/ 670484 h 3686004"/>
                <a:gd name="connsiteX348" fmla="*/ 3301805 w 4041704"/>
                <a:gd name="connsiteY348" fmla="*/ 682673 h 3686004"/>
                <a:gd name="connsiteX349" fmla="*/ 3322422 w 4041704"/>
                <a:gd name="connsiteY349" fmla="*/ 689654 h 3686004"/>
                <a:gd name="connsiteX350" fmla="*/ 3323945 w 4041704"/>
                <a:gd name="connsiteY350" fmla="*/ 705510 h 3686004"/>
                <a:gd name="connsiteX351" fmla="*/ 3314446 w 4041704"/>
                <a:gd name="connsiteY351" fmla="*/ 723502 h 3686004"/>
                <a:gd name="connsiteX352" fmla="*/ 3313394 w 4041704"/>
                <a:gd name="connsiteY352" fmla="*/ 735144 h 3686004"/>
                <a:gd name="connsiteX353" fmla="*/ 3316672 w 4041704"/>
                <a:gd name="connsiteY353" fmla="*/ 734906 h 3686004"/>
                <a:gd name="connsiteX354" fmla="*/ 3325110 w 4041704"/>
                <a:gd name="connsiteY354" fmla="*/ 726681 h 3686004"/>
                <a:gd name="connsiteX355" fmla="*/ 3364340 w 4041704"/>
                <a:gd name="connsiteY355" fmla="*/ 716408 h 3686004"/>
                <a:gd name="connsiteX356" fmla="*/ 3376868 w 4041704"/>
                <a:gd name="connsiteY356" fmla="*/ 709124 h 3686004"/>
                <a:gd name="connsiteX357" fmla="*/ 3391517 w 4041704"/>
                <a:gd name="connsiteY357" fmla="*/ 710599 h 3686004"/>
                <a:gd name="connsiteX358" fmla="*/ 3449715 w 4041704"/>
                <a:gd name="connsiteY358" fmla="*/ 721225 h 3686004"/>
                <a:gd name="connsiteX359" fmla="*/ 3481003 w 4041704"/>
                <a:gd name="connsiteY359" fmla="*/ 726008 h 3686004"/>
                <a:gd name="connsiteX360" fmla="*/ 3483409 w 4041704"/>
                <a:gd name="connsiteY360" fmla="*/ 745513 h 3686004"/>
                <a:gd name="connsiteX361" fmla="*/ 3507576 w 4041704"/>
                <a:gd name="connsiteY361" fmla="*/ 752793 h 3686004"/>
                <a:gd name="connsiteX362" fmla="*/ 3534055 w 4041704"/>
                <a:gd name="connsiteY362" fmla="*/ 755263 h 3686004"/>
                <a:gd name="connsiteX363" fmla="*/ 3535079 w 4041704"/>
                <a:gd name="connsiteY363" fmla="*/ 777034 h 3686004"/>
                <a:gd name="connsiteX364" fmla="*/ 3538990 w 4041704"/>
                <a:gd name="connsiteY364" fmla="*/ 789993 h 3686004"/>
                <a:gd name="connsiteX365" fmla="*/ 3550035 w 4041704"/>
                <a:gd name="connsiteY365" fmla="*/ 786158 h 3686004"/>
                <a:gd name="connsiteX366" fmla="*/ 3551872 w 4041704"/>
                <a:gd name="connsiteY366" fmla="*/ 784169 h 3686004"/>
                <a:gd name="connsiteX367" fmla="*/ 3566159 w 4041704"/>
                <a:gd name="connsiteY367" fmla="*/ 772983 h 3686004"/>
                <a:gd name="connsiteX368" fmla="*/ 3564509 w 4041704"/>
                <a:gd name="connsiteY368" fmla="*/ 786903 h 3686004"/>
                <a:gd name="connsiteX369" fmla="*/ 3558579 w 4041704"/>
                <a:gd name="connsiteY369" fmla="*/ 800700 h 3686004"/>
                <a:gd name="connsiteX370" fmla="*/ 3574904 w 4041704"/>
                <a:gd name="connsiteY370" fmla="*/ 821854 h 3686004"/>
                <a:gd name="connsiteX371" fmla="*/ 3589499 w 4041704"/>
                <a:gd name="connsiteY371" fmla="*/ 818319 h 3686004"/>
                <a:gd name="connsiteX372" fmla="*/ 3597290 w 4041704"/>
                <a:gd name="connsiteY372" fmla="*/ 836133 h 3686004"/>
                <a:gd name="connsiteX373" fmla="*/ 3588718 w 4041704"/>
                <a:gd name="connsiteY373" fmla="*/ 850183 h 3686004"/>
                <a:gd name="connsiteX374" fmla="*/ 3590947 w 4041704"/>
                <a:gd name="connsiteY374" fmla="*/ 868957 h 3686004"/>
                <a:gd name="connsiteX375" fmla="*/ 3594115 w 4041704"/>
                <a:gd name="connsiteY375" fmla="*/ 896388 h 3686004"/>
                <a:gd name="connsiteX376" fmla="*/ 3603504 w 4041704"/>
                <a:gd name="connsiteY376" fmla="*/ 931969 h 3686004"/>
                <a:gd name="connsiteX377" fmla="*/ 3611064 w 4041704"/>
                <a:gd name="connsiteY377" fmla="*/ 944044 h 3686004"/>
                <a:gd name="connsiteX378" fmla="*/ 3602584 w 4041704"/>
                <a:gd name="connsiteY378" fmla="*/ 945712 h 3686004"/>
                <a:gd name="connsiteX379" fmla="*/ 3601663 w 4041704"/>
                <a:gd name="connsiteY379" fmla="*/ 959454 h 3686004"/>
                <a:gd name="connsiteX380" fmla="*/ 3607473 w 4041704"/>
                <a:gd name="connsiteY380" fmla="*/ 986633 h 3686004"/>
                <a:gd name="connsiteX381" fmla="*/ 3602427 w 4041704"/>
                <a:gd name="connsiteY381" fmla="*/ 1004078 h 3686004"/>
                <a:gd name="connsiteX382" fmla="*/ 3584645 w 4041704"/>
                <a:gd name="connsiteY382" fmla="*/ 1019972 h 3686004"/>
                <a:gd name="connsiteX383" fmla="*/ 3562747 w 4041704"/>
                <a:gd name="connsiteY383" fmla="*/ 1050771 h 3686004"/>
                <a:gd name="connsiteX384" fmla="*/ 3564469 w 4041704"/>
                <a:gd name="connsiteY384" fmla="*/ 1064260 h 3686004"/>
                <a:gd name="connsiteX385" fmla="*/ 3550390 w 4041704"/>
                <a:gd name="connsiteY385" fmla="*/ 1084279 h 3686004"/>
                <a:gd name="connsiteX386" fmla="*/ 3530319 w 4041704"/>
                <a:gd name="connsiteY386" fmla="*/ 1101888 h 3686004"/>
                <a:gd name="connsiteX387" fmla="*/ 3548134 w 4041704"/>
                <a:gd name="connsiteY387" fmla="*/ 1130793 h 3686004"/>
                <a:gd name="connsiteX388" fmla="*/ 3551837 w 4041704"/>
                <a:gd name="connsiteY388" fmla="*/ 1134918 h 3686004"/>
                <a:gd name="connsiteX389" fmla="*/ 3541268 w 4041704"/>
                <a:gd name="connsiteY389" fmla="*/ 1135933 h 3686004"/>
                <a:gd name="connsiteX390" fmla="*/ 3498150 w 4041704"/>
                <a:gd name="connsiteY390" fmla="*/ 1130151 h 3686004"/>
                <a:gd name="connsiteX391" fmla="*/ 3483133 w 4041704"/>
                <a:gd name="connsiteY391" fmla="*/ 1141514 h 3686004"/>
                <a:gd name="connsiteX392" fmla="*/ 3473356 w 4041704"/>
                <a:gd name="connsiteY392" fmla="*/ 1158560 h 3686004"/>
                <a:gd name="connsiteX393" fmla="*/ 3440770 w 4041704"/>
                <a:gd name="connsiteY393" fmla="*/ 1169156 h 3686004"/>
                <a:gd name="connsiteX394" fmla="*/ 3419032 w 4041704"/>
                <a:gd name="connsiteY394" fmla="*/ 1178283 h 3686004"/>
                <a:gd name="connsiteX395" fmla="*/ 3409114 w 4041704"/>
                <a:gd name="connsiteY395" fmla="*/ 1177209 h 3686004"/>
                <a:gd name="connsiteX396" fmla="*/ 3408869 w 4041704"/>
                <a:gd name="connsiteY396" fmla="*/ 1185767 h 3686004"/>
                <a:gd name="connsiteX397" fmla="*/ 3413211 w 4041704"/>
                <a:gd name="connsiteY397" fmla="*/ 1202098 h 3686004"/>
                <a:gd name="connsiteX398" fmla="*/ 3432225 w 4041704"/>
                <a:gd name="connsiteY398" fmla="*/ 1216807 h 3686004"/>
                <a:gd name="connsiteX399" fmla="*/ 3448817 w 4041704"/>
                <a:gd name="connsiteY399" fmla="*/ 1226307 h 3686004"/>
                <a:gd name="connsiteX400" fmla="*/ 3438732 w 4041704"/>
                <a:gd name="connsiteY400" fmla="*/ 1235703 h 3686004"/>
                <a:gd name="connsiteX401" fmla="*/ 3374993 w 4041704"/>
                <a:gd name="connsiteY401" fmla="*/ 1285133 h 3686004"/>
                <a:gd name="connsiteX402" fmla="*/ 3354054 w 4041704"/>
                <a:gd name="connsiteY402" fmla="*/ 1294223 h 3686004"/>
                <a:gd name="connsiteX403" fmla="*/ 3347879 w 4041704"/>
                <a:gd name="connsiteY403" fmla="*/ 1287635 h 3686004"/>
                <a:gd name="connsiteX404" fmla="*/ 3338368 w 4041704"/>
                <a:gd name="connsiteY404" fmla="*/ 1296544 h 3686004"/>
                <a:gd name="connsiteX405" fmla="*/ 3337209 w 4041704"/>
                <a:gd name="connsiteY405" fmla="*/ 1300189 h 3686004"/>
                <a:gd name="connsiteX406" fmla="*/ 3345693 w 4041704"/>
                <a:gd name="connsiteY406" fmla="*/ 1300905 h 3686004"/>
                <a:gd name="connsiteX407" fmla="*/ 3364647 w 4041704"/>
                <a:gd name="connsiteY407" fmla="*/ 1336101 h 3686004"/>
                <a:gd name="connsiteX408" fmla="*/ 3351981 w 4041704"/>
                <a:gd name="connsiteY408" fmla="*/ 1361958 h 3686004"/>
                <a:gd name="connsiteX409" fmla="*/ 3368583 w 4041704"/>
                <a:gd name="connsiteY409" fmla="*/ 1382660 h 3686004"/>
                <a:gd name="connsiteX410" fmla="*/ 3383532 w 4041704"/>
                <a:gd name="connsiteY410" fmla="*/ 1380584 h 3686004"/>
                <a:gd name="connsiteX411" fmla="*/ 3397575 w 4041704"/>
                <a:gd name="connsiteY411" fmla="*/ 1377956 h 3686004"/>
                <a:gd name="connsiteX412" fmla="*/ 3338034 w 4041704"/>
                <a:gd name="connsiteY412" fmla="*/ 1388899 h 3686004"/>
                <a:gd name="connsiteX413" fmla="*/ 3319514 w 4041704"/>
                <a:gd name="connsiteY413" fmla="*/ 1393771 h 3686004"/>
                <a:gd name="connsiteX414" fmla="*/ 3320276 w 4041704"/>
                <a:gd name="connsiteY414" fmla="*/ 1404499 h 3686004"/>
                <a:gd name="connsiteX415" fmla="*/ 3319892 w 4041704"/>
                <a:gd name="connsiteY415" fmla="*/ 1406503 h 3686004"/>
                <a:gd name="connsiteX416" fmla="*/ 3351343 w 4041704"/>
                <a:gd name="connsiteY416" fmla="*/ 1411484 h 3686004"/>
                <a:gd name="connsiteX417" fmla="*/ 3370604 w 4041704"/>
                <a:gd name="connsiteY417" fmla="*/ 1418834 h 3686004"/>
                <a:gd name="connsiteX418" fmla="*/ 3372427 w 4041704"/>
                <a:gd name="connsiteY418" fmla="*/ 1417510 h 3686004"/>
                <a:gd name="connsiteX419" fmla="*/ 3429285 w 4041704"/>
                <a:gd name="connsiteY419" fmla="*/ 1421677 h 3686004"/>
                <a:gd name="connsiteX420" fmla="*/ 3537127 w 4041704"/>
                <a:gd name="connsiteY420" fmla="*/ 1416180 h 3686004"/>
                <a:gd name="connsiteX421" fmla="*/ 3570029 w 4041704"/>
                <a:gd name="connsiteY421" fmla="*/ 1415478 h 3686004"/>
                <a:gd name="connsiteX422" fmla="*/ 3622826 w 4041704"/>
                <a:gd name="connsiteY422" fmla="*/ 1424914 h 3686004"/>
                <a:gd name="connsiteX423" fmla="*/ 3649654 w 4041704"/>
                <a:gd name="connsiteY423" fmla="*/ 1428626 h 3686004"/>
                <a:gd name="connsiteX424" fmla="*/ 3659254 w 4041704"/>
                <a:gd name="connsiteY424" fmla="*/ 1439284 h 3686004"/>
                <a:gd name="connsiteX425" fmla="*/ 3678443 w 4041704"/>
                <a:gd name="connsiteY425" fmla="*/ 1426734 h 3686004"/>
                <a:gd name="connsiteX426" fmla="*/ 3736952 w 4041704"/>
                <a:gd name="connsiteY426" fmla="*/ 1440838 h 3686004"/>
                <a:gd name="connsiteX427" fmla="*/ 3753042 w 4041704"/>
                <a:gd name="connsiteY427" fmla="*/ 1444462 h 3686004"/>
                <a:gd name="connsiteX428" fmla="*/ 3801091 w 4041704"/>
                <a:gd name="connsiteY428" fmla="*/ 1460134 h 3686004"/>
                <a:gd name="connsiteX429" fmla="*/ 3852917 w 4041704"/>
                <a:gd name="connsiteY429" fmla="*/ 1479093 h 3686004"/>
                <a:gd name="connsiteX430" fmla="*/ 3880072 w 4041704"/>
                <a:gd name="connsiteY430" fmla="*/ 1490918 h 3686004"/>
                <a:gd name="connsiteX431" fmla="*/ 3881728 w 4041704"/>
                <a:gd name="connsiteY431" fmla="*/ 1490643 h 3686004"/>
                <a:gd name="connsiteX432" fmla="*/ 3881727 w 4041704"/>
                <a:gd name="connsiteY432" fmla="*/ 1490645 h 3686004"/>
                <a:gd name="connsiteX433" fmla="*/ 3882142 w 4041704"/>
                <a:gd name="connsiteY433" fmla="*/ 1490575 h 3686004"/>
                <a:gd name="connsiteX434" fmla="*/ 3881728 w 4041704"/>
                <a:gd name="connsiteY434" fmla="*/ 1490643 h 3686004"/>
                <a:gd name="connsiteX435" fmla="*/ 3880762 w 4041704"/>
                <a:gd name="connsiteY435" fmla="*/ 1489954 h 3686004"/>
                <a:gd name="connsiteX436" fmla="*/ 3881898 w 4041704"/>
                <a:gd name="connsiteY436" fmla="*/ 1479383 h 3686004"/>
                <a:gd name="connsiteX437" fmla="*/ 3889489 w 4041704"/>
                <a:gd name="connsiteY437" fmla="*/ 1478972 h 3686004"/>
                <a:gd name="connsiteX438" fmla="*/ 3973092 w 4041704"/>
                <a:gd name="connsiteY438" fmla="*/ 1487374 h 3686004"/>
                <a:gd name="connsiteX439" fmla="*/ 3987858 w 4041704"/>
                <a:gd name="connsiteY439" fmla="*/ 1489176 h 3686004"/>
                <a:gd name="connsiteX440" fmla="*/ 3991362 w 4041704"/>
                <a:gd name="connsiteY440" fmla="*/ 1490805 h 3686004"/>
                <a:gd name="connsiteX441" fmla="*/ 3998148 w 4041704"/>
                <a:gd name="connsiteY441" fmla="*/ 1498868 h 3686004"/>
                <a:gd name="connsiteX442" fmla="*/ 3999748 w 4041704"/>
                <a:gd name="connsiteY442" fmla="*/ 1502347 h 3686004"/>
                <a:gd name="connsiteX443" fmla="*/ 3999825 w 4041704"/>
                <a:gd name="connsiteY443" fmla="*/ 1512035 h 3686004"/>
                <a:gd name="connsiteX444" fmla="*/ 3999960 w 4041704"/>
                <a:gd name="connsiteY444" fmla="*/ 1517970 h 3686004"/>
                <a:gd name="connsiteX445" fmla="*/ 4023367 w 4041704"/>
                <a:gd name="connsiteY445" fmla="*/ 1519526 h 3686004"/>
                <a:gd name="connsiteX446" fmla="*/ 4040531 w 4041704"/>
                <a:gd name="connsiteY446" fmla="*/ 1526545 h 3686004"/>
                <a:gd name="connsiteX447" fmla="*/ 4034260 w 4041704"/>
                <a:gd name="connsiteY447" fmla="*/ 1538991 h 3686004"/>
                <a:gd name="connsiteX448" fmla="*/ 3962725 w 4041704"/>
                <a:gd name="connsiteY448" fmla="*/ 1522285 h 3686004"/>
                <a:gd name="connsiteX449" fmla="*/ 3925435 w 4041704"/>
                <a:gd name="connsiteY449" fmla="*/ 1520144 h 3686004"/>
                <a:gd name="connsiteX450" fmla="*/ 3918451 w 4041704"/>
                <a:gd name="connsiteY450" fmla="*/ 1520112 h 3686004"/>
                <a:gd name="connsiteX451" fmla="*/ 3875897 w 4041704"/>
                <a:gd name="connsiteY451" fmla="*/ 1503697 h 3686004"/>
                <a:gd name="connsiteX452" fmla="*/ 3853899 w 4041704"/>
                <a:gd name="connsiteY452" fmla="*/ 1503438 h 3686004"/>
                <a:gd name="connsiteX453" fmla="*/ 3840815 w 4041704"/>
                <a:gd name="connsiteY453" fmla="*/ 1504592 h 3686004"/>
                <a:gd name="connsiteX454" fmla="*/ 3787302 w 4041704"/>
                <a:gd name="connsiteY454" fmla="*/ 1492891 h 3686004"/>
                <a:gd name="connsiteX455" fmla="*/ 3749846 w 4041704"/>
                <a:gd name="connsiteY455" fmla="*/ 1491797 h 3686004"/>
                <a:gd name="connsiteX456" fmla="*/ 3719047 w 4041704"/>
                <a:gd name="connsiteY456" fmla="*/ 1482618 h 3686004"/>
                <a:gd name="connsiteX457" fmla="*/ 3687714 w 4041704"/>
                <a:gd name="connsiteY457" fmla="*/ 1493783 h 3686004"/>
                <a:gd name="connsiteX458" fmla="*/ 3686552 w 4041704"/>
                <a:gd name="connsiteY458" fmla="*/ 1501125 h 3686004"/>
                <a:gd name="connsiteX459" fmla="*/ 3647015 w 4041704"/>
                <a:gd name="connsiteY459" fmla="*/ 1523353 h 3686004"/>
                <a:gd name="connsiteX460" fmla="*/ 3624570 w 4041704"/>
                <a:gd name="connsiteY460" fmla="*/ 1532700 h 3686004"/>
                <a:gd name="connsiteX461" fmla="*/ 3604598 w 4041704"/>
                <a:gd name="connsiteY461" fmla="*/ 1567165 h 3686004"/>
                <a:gd name="connsiteX462" fmla="*/ 3599983 w 4041704"/>
                <a:gd name="connsiteY462" fmla="*/ 1579335 h 3686004"/>
                <a:gd name="connsiteX463" fmla="*/ 3576656 w 4041704"/>
                <a:gd name="connsiteY463" fmla="*/ 1587467 h 3686004"/>
                <a:gd name="connsiteX464" fmla="*/ 3566998 w 4041704"/>
                <a:gd name="connsiteY464" fmla="*/ 1580562 h 3686004"/>
                <a:gd name="connsiteX465" fmla="*/ 3560343 w 4041704"/>
                <a:gd name="connsiteY465" fmla="*/ 1588646 h 3686004"/>
                <a:gd name="connsiteX466" fmla="*/ 3549845 w 4041704"/>
                <a:gd name="connsiteY466" fmla="*/ 1607411 h 3686004"/>
                <a:gd name="connsiteX467" fmla="*/ 3540926 w 4041704"/>
                <a:gd name="connsiteY467" fmla="*/ 1616211 h 3686004"/>
                <a:gd name="connsiteX468" fmla="*/ 3549587 w 4041704"/>
                <a:gd name="connsiteY468" fmla="*/ 1629410 h 3686004"/>
                <a:gd name="connsiteX469" fmla="*/ 3563295 w 4041704"/>
                <a:gd name="connsiteY469" fmla="*/ 1651469 h 3686004"/>
                <a:gd name="connsiteX470" fmla="*/ 3559475 w 4041704"/>
                <a:gd name="connsiteY470" fmla="*/ 1675591 h 3686004"/>
                <a:gd name="connsiteX471" fmla="*/ 3570285 w 4041704"/>
                <a:gd name="connsiteY471" fmla="*/ 1695579 h 3686004"/>
                <a:gd name="connsiteX472" fmla="*/ 3589932 w 4041704"/>
                <a:gd name="connsiteY472" fmla="*/ 1707291 h 3686004"/>
                <a:gd name="connsiteX473" fmla="*/ 3609724 w 4041704"/>
                <a:gd name="connsiteY473" fmla="*/ 1704514 h 3686004"/>
                <a:gd name="connsiteX474" fmla="*/ 3624100 w 4041704"/>
                <a:gd name="connsiteY474" fmla="*/ 1712166 h 3686004"/>
                <a:gd name="connsiteX475" fmla="*/ 3616719 w 4041704"/>
                <a:gd name="connsiteY475" fmla="*/ 1738412 h 3686004"/>
                <a:gd name="connsiteX476" fmla="*/ 3615472 w 4041704"/>
                <a:gd name="connsiteY476" fmla="*/ 1746279 h 3686004"/>
                <a:gd name="connsiteX477" fmla="*/ 3618671 w 4041704"/>
                <a:gd name="connsiteY477" fmla="*/ 1753235 h 3686004"/>
                <a:gd name="connsiteX478" fmla="*/ 3616316 w 4041704"/>
                <a:gd name="connsiteY478" fmla="*/ 1774901 h 3686004"/>
                <a:gd name="connsiteX479" fmla="*/ 3635028 w 4041704"/>
                <a:gd name="connsiteY479" fmla="*/ 1778940 h 3686004"/>
                <a:gd name="connsiteX480" fmla="*/ 3639165 w 4041704"/>
                <a:gd name="connsiteY480" fmla="*/ 1783358 h 3686004"/>
                <a:gd name="connsiteX481" fmla="*/ 3656369 w 4041704"/>
                <a:gd name="connsiteY481" fmla="*/ 1827474 h 3686004"/>
                <a:gd name="connsiteX482" fmla="*/ 3657386 w 4041704"/>
                <a:gd name="connsiteY482" fmla="*/ 1834623 h 3686004"/>
                <a:gd name="connsiteX483" fmla="*/ 3652762 w 4041704"/>
                <a:gd name="connsiteY483" fmla="*/ 1867218 h 3686004"/>
                <a:gd name="connsiteX484" fmla="*/ 3633034 w 4041704"/>
                <a:gd name="connsiteY484" fmla="*/ 1910323 h 3686004"/>
                <a:gd name="connsiteX485" fmla="*/ 3623144 w 4041704"/>
                <a:gd name="connsiteY485" fmla="*/ 1928646 h 3686004"/>
                <a:gd name="connsiteX486" fmla="*/ 3613368 w 4041704"/>
                <a:gd name="connsiteY486" fmla="*/ 1939462 h 3686004"/>
                <a:gd name="connsiteX487" fmla="*/ 3569227 w 4041704"/>
                <a:gd name="connsiteY487" fmla="*/ 1953435 h 3686004"/>
                <a:gd name="connsiteX488" fmla="*/ 3560447 w 4041704"/>
                <a:gd name="connsiteY488" fmla="*/ 1957957 h 3686004"/>
                <a:gd name="connsiteX489" fmla="*/ 3546964 w 4041704"/>
                <a:gd name="connsiteY489" fmla="*/ 1985387 h 3686004"/>
                <a:gd name="connsiteX490" fmla="*/ 3540059 w 4041704"/>
                <a:gd name="connsiteY490" fmla="*/ 1995045 h 3686004"/>
                <a:gd name="connsiteX491" fmla="*/ 3521556 w 4041704"/>
                <a:gd name="connsiteY491" fmla="*/ 2016841 h 3686004"/>
                <a:gd name="connsiteX492" fmla="*/ 3525497 w 4041704"/>
                <a:gd name="connsiteY492" fmla="*/ 2029292 h 3686004"/>
                <a:gd name="connsiteX493" fmla="*/ 3539601 w 4041704"/>
                <a:gd name="connsiteY493" fmla="*/ 2030598 h 3686004"/>
                <a:gd name="connsiteX494" fmla="*/ 3522138 w 4041704"/>
                <a:gd name="connsiteY494" fmla="*/ 2053422 h 3686004"/>
                <a:gd name="connsiteX495" fmla="*/ 3498434 w 4041704"/>
                <a:gd name="connsiteY495" fmla="*/ 2099040 h 3686004"/>
                <a:gd name="connsiteX496" fmla="*/ 3498803 w 4041704"/>
                <a:gd name="connsiteY496" fmla="*/ 2096020 h 3686004"/>
                <a:gd name="connsiteX497" fmla="*/ 3507452 w 4041704"/>
                <a:gd name="connsiteY497" fmla="*/ 2075350 h 3686004"/>
                <a:gd name="connsiteX498" fmla="*/ 3505010 w 4041704"/>
                <a:gd name="connsiteY498" fmla="*/ 2043248 h 3686004"/>
                <a:gd name="connsiteX499" fmla="*/ 3482570 w 4041704"/>
                <a:gd name="connsiteY499" fmla="*/ 2042383 h 3686004"/>
                <a:gd name="connsiteX500" fmla="*/ 3478178 w 4041704"/>
                <a:gd name="connsiteY500" fmla="*/ 2049750 h 3686004"/>
                <a:gd name="connsiteX501" fmla="*/ 3467318 w 4041704"/>
                <a:gd name="connsiteY501" fmla="*/ 2077595 h 3686004"/>
                <a:gd name="connsiteX502" fmla="*/ 3448518 w 4041704"/>
                <a:gd name="connsiteY502" fmla="*/ 2084293 h 3686004"/>
                <a:gd name="connsiteX503" fmla="*/ 3416302 w 4041704"/>
                <a:gd name="connsiteY503" fmla="*/ 2094243 h 3686004"/>
                <a:gd name="connsiteX504" fmla="*/ 3400649 w 4041704"/>
                <a:gd name="connsiteY504" fmla="*/ 2101439 h 3686004"/>
                <a:gd name="connsiteX505" fmla="*/ 3392861 w 4041704"/>
                <a:gd name="connsiteY505" fmla="*/ 2109883 h 3686004"/>
                <a:gd name="connsiteX506" fmla="*/ 3402050 w 4041704"/>
                <a:gd name="connsiteY506" fmla="*/ 2112950 h 3686004"/>
                <a:gd name="connsiteX507" fmla="*/ 3434326 w 4041704"/>
                <a:gd name="connsiteY507" fmla="*/ 2153540 h 3686004"/>
                <a:gd name="connsiteX508" fmla="*/ 3411986 w 4041704"/>
                <a:gd name="connsiteY508" fmla="*/ 2175804 h 3686004"/>
                <a:gd name="connsiteX509" fmla="*/ 3401240 w 4041704"/>
                <a:gd name="connsiteY509" fmla="*/ 2196142 h 3686004"/>
                <a:gd name="connsiteX510" fmla="*/ 3412689 w 4041704"/>
                <a:gd name="connsiteY510" fmla="*/ 2208706 h 3686004"/>
                <a:gd name="connsiteX511" fmla="*/ 3442159 w 4041704"/>
                <a:gd name="connsiteY511" fmla="*/ 2226274 h 3686004"/>
                <a:gd name="connsiteX512" fmla="*/ 3446101 w 4041704"/>
                <a:gd name="connsiteY512" fmla="*/ 2238724 h 3686004"/>
                <a:gd name="connsiteX513" fmla="*/ 3427747 w 4041704"/>
                <a:gd name="connsiteY513" fmla="*/ 2354615 h 3686004"/>
                <a:gd name="connsiteX514" fmla="*/ 3418205 w 4041704"/>
                <a:gd name="connsiteY514" fmla="*/ 2394495 h 3686004"/>
                <a:gd name="connsiteX515" fmla="*/ 3426176 w 4041704"/>
                <a:gd name="connsiteY515" fmla="*/ 2408659 h 3686004"/>
                <a:gd name="connsiteX516" fmla="*/ 3439494 w 4041704"/>
                <a:gd name="connsiteY516" fmla="*/ 2436571 h 3686004"/>
                <a:gd name="connsiteX517" fmla="*/ 3469785 w 4041704"/>
                <a:gd name="connsiteY517" fmla="*/ 2469320 h 3686004"/>
                <a:gd name="connsiteX518" fmla="*/ 3500336 w 4041704"/>
                <a:gd name="connsiteY518" fmla="*/ 2480071 h 3686004"/>
                <a:gd name="connsiteX519" fmla="*/ 3502210 w 4041704"/>
                <a:gd name="connsiteY519" fmla="*/ 2485206 h 3686004"/>
                <a:gd name="connsiteX520" fmla="*/ 3500872 w 4041704"/>
                <a:gd name="connsiteY520" fmla="*/ 2514022 h 3686004"/>
                <a:gd name="connsiteX521" fmla="*/ 3493729 w 4041704"/>
                <a:gd name="connsiteY521" fmla="*/ 2559120 h 3686004"/>
                <a:gd name="connsiteX522" fmla="*/ 3483071 w 4041704"/>
                <a:gd name="connsiteY522" fmla="*/ 2568720 h 3686004"/>
                <a:gd name="connsiteX523" fmla="*/ 3482158 w 4041704"/>
                <a:gd name="connsiteY523" fmla="*/ 2574489 h 3686004"/>
                <a:gd name="connsiteX524" fmla="*/ 3459948 w 4041704"/>
                <a:gd name="connsiteY524" fmla="*/ 2612900 h 3686004"/>
                <a:gd name="connsiteX525" fmla="*/ 3443380 w 4041704"/>
                <a:gd name="connsiteY525" fmla="*/ 2625865 h 3686004"/>
                <a:gd name="connsiteX526" fmla="*/ 3420587 w 4041704"/>
                <a:gd name="connsiteY526" fmla="*/ 2613654 h 3686004"/>
                <a:gd name="connsiteX527" fmla="*/ 3417441 w 4041704"/>
                <a:gd name="connsiteY527" fmla="*/ 2613156 h 3686004"/>
                <a:gd name="connsiteX528" fmla="*/ 3333756 w 4041704"/>
                <a:gd name="connsiteY528" fmla="*/ 2605278 h 3686004"/>
                <a:gd name="connsiteX529" fmla="*/ 3325100 w 4041704"/>
                <a:gd name="connsiteY529" fmla="*/ 2581868 h 3686004"/>
                <a:gd name="connsiteX530" fmla="*/ 3318589 w 4041704"/>
                <a:gd name="connsiteY530" fmla="*/ 2575462 h 3686004"/>
                <a:gd name="connsiteX531" fmla="*/ 3305204 w 4041704"/>
                <a:gd name="connsiteY531" fmla="*/ 2571729 h 3686004"/>
                <a:gd name="connsiteX532" fmla="*/ 3316361 w 4041704"/>
                <a:gd name="connsiteY532" fmla="*/ 2558982 h 3686004"/>
                <a:gd name="connsiteX533" fmla="*/ 3307290 w 4041704"/>
                <a:gd name="connsiteY533" fmla="*/ 2538194 h 3686004"/>
                <a:gd name="connsiteX534" fmla="*/ 3305747 w 4041704"/>
                <a:gd name="connsiteY534" fmla="*/ 2530962 h 3686004"/>
                <a:gd name="connsiteX535" fmla="*/ 3298183 w 4041704"/>
                <a:gd name="connsiteY535" fmla="*/ 2534601 h 3686004"/>
                <a:gd name="connsiteX536" fmla="*/ 3289953 w 4041704"/>
                <a:gd name="connsiteY536" fmla="*/ 2542436 h 3686004"/>
                <a:gd name="connsiteX537" fmla="*/ 3279280 w 4041704"/>
                <a:gd name="connsiteY537" fmla="*/ 2542477 h 3686004"/>
                <a:gd name="connsiteX538" fmla="*/ 3278980 w 4041704"/>
                <a:gd name="connsiteY538" fmla="*/ 2542776 h 3686004"/>
                <a:gd name="connsiteX539" fmla="*/ 3288743 w 4041704"/>
                <a:gd name="connsiteY539" fmla="*/ 2549150 h 3686004"/>
                <a:gd name="connsiteX540" fmla="*/ 3282013 w 4041704"/>
                <a:gd name="connsiteY540" fmla="*/ 2554876 h 3686004"/>
                <a:gd name="connsiteX541" fmla="*/ 3273364 w 4041704"/>
                <a:gd name="connsiteY541" fmla="*/ 2553216 h 3686004"/>
                <a:gd name="connsiteX542" fmla="*/ 3271617 w 4041704"/>
                <a:gd name="connsiteY542" fmla="*/ 2563184 h 3686004"/>
                <a:gd name="connsiteX543" fmla="*/ 3259817 w 4041704"/>
                <a:gd name="connsiteY543" fmla="*/ 2593568 h 3686004"/>
                <a:gd name="connsiteX544" fmla="*/ 3259480 w 4041704"/>
                <a:gd name="connsiteY544" fmla="*/ 2605879 h 3686004"/>
                <a:gd name="connsiteX545" fmla="*/ 3270159 w 4041704"/>
                <a:gd name="connsiteY545" fmla="*/ 2609720 h 3686004"/>
                <a:gd name="connsiteX546" fmla="*/ 3284287 w 4041704"/>
                <a:gd name="connsiteY546" fmla="*/ 2618945 h 3686004"/>
                <a:gd name="connsiteX547" fmla="*/ 3286808 w 4041704"/>
                <a:gd name="connsiteY547" fmla="*/ 2660735 h 3686004"/>
                <a:gd name="connsiteX548" fmla="*/ 3285386 w 4041704"/>
                <a:gd name="connsiteY548" fmla="*/ 2667163 h 3686004"/>
                <a:gd name="connsiteX549" fmla="*/ 3283128 w 4041704"/>
                <a:gd name="connsiteY549" fmla="*/ 2670599 h 3686004"/>
                <a:gd name="connsiteX550" fmla="*/ 3292503 w 4041704"/>
                <a:gd name="connsiteY550" fmla="*/ 2683060 h 3686004"/>
                <a:gd name="connsiteX551" fmla="*/ 3298349 w 4041704"/>
                <a:gd name="connsiteY551" fmla="*/ 2682050 h 3686004"/>
                <a:gd name="connsiteX552" fmla="*/ 3307862 w 4041704"/>
                <a:gd name="connsiteY552" fmla="*/ 2673746 h 3686004"/>
                <a:gd name="connsiteX553" fmla="*/ 3336874 w 4041704"/>
                <a:gd name="connsiteY553" fmla="*/ 2667053 h 3686004"/>
                <a:gd name="connsiteX554" fmla="*/ 3361333 w 4041704"/>
                <a:gd name="connsiteY554" fmla="*/ 2658563 h 3686004"/>
                <a:gd name="connsiteX555" fmla="*/ 3378700 w 4041704"/>
                <a:gd name="connsiteY555" fmla="*/ 2647336 h 3686004"/>
                <a:gd name="connsiteX556" fmla="*/ 3389842 w 4041704"/>
                <a:gd name="connsiteY556" fmla="*/ 2665227 h 3686004"/>
                <a:gd name="connsiteX557" fmla="*/ 3397694 w 4041704"/>
                <a:gd name="connsiteY557" fmla="*/ 2697111 h 3686004"/>
                <a:gd name="connsiteX558" fmla="*/ 3400149 w 4041704"/>
                <a:gd name="connsiteY558" fmla="*/ 2698576 h 3686004"/>
                <a:gd name="connsiteX559" fmla="*/ 3417201 w 4041704"/>
                <a:gd name="connsiteY559" fmla="*/ 2713102 h 3686004"/>
                <a:gd name="connsiteX560" fmla="*/ 3410947 w 4041704"/>
                <a:gd name="connsiteY560" fmla="*/ 2749202 h 3686004"/>
                <a:gd name="connsiteX561" fmla="*/ 3404597 w 4041704"/>
                <a:gd name="connsiteY561" fmla="*/ 2751959 h 3686004"/>
                <a:gd name="connsiteX562" fmla="*/ 3393284 w 4041704"/>
                <a:gd name="connsiteY562" fmla="*/ 2745329 h 3686004"/>
                <a:gd name="connsiteX563" fmla="*/ 3389862 w 4041704"/>
                <a:gd name="connsiteY563" fmla="*/ 2743175 h 3686004"/>
                <a:gd name="connsiteX564" fmla="*/ 3369393 w 4041704"/>
                <a:gd name="connsiteY564" fmla="*/ 2716281 h 3686004"/>
                <a:gd name="connsiteX565" fmla="*/ 3358136 w 4041704"/>
                <a:gd name="connsiteY565" fmla="*/ 2705898 h 3686004"/>
                <a:gd name="connsiteX566" fmla="*/ 3326206 w 4041704"/>
                <a:gd name="connsiteY566" fmla="*/ 2697078 h 3686004"/>
                <a:gd name="connsiteX567" fmla="*/ 3295330 w 4041704"/>
                <a:gd name="connsiteY567" fmla="*/ 2711615 h 3686004"/>
                <a:gd name="connsiteX568" fmla="*/ 3292130 w 4041704"/>
                <a:gd name="connsiteY568" fmla="*/ 2718355 h 3686004"/>
                <a:gd name="connsiteX569" fmla="*/ 3297187 w 4041704"/>
                <a:gd name="connsiteY569" fmla="*/ 2727762 h 3686004"/>
                <a:gd name="connsiteX570" fmla="*/ 3289779 w 4041704"/>
                <a:gd name="connsiteY570" fmla="*/ 2725356 h 3686004"/>
                <a:gd name="connsiteX571" fmla="*/ 3287722 w 4041704"/>
                <a:gd name="connsiteY571" fmla="*/ 2734726 h 3686004"/>
                <a:gd name="connsiteX572" fmla="*/ 3289609 w 4041704"/>
                <a:gd name="connsiteY572" fmla="*/ 2748262 h 3686004"/>
                <a:gd name="connsiteX573" fmla="*/ 3285161 w 4041704"/>
                <a:gd name="connsiteY573" fmla="*/ 2759383 h 3686004"/>
                <a:gd name="connsiteX574" fmla="*/ 3274895 w 4041704"/>
                <a:gd name="connsiteY574" fmla="*/ 2752920 h 3686004"/>
                <a:gd name="connsiteX575" fmla="*/ 3271161 w 4041704"/>
                <a:gd name="connsiteY575" fmla="*/ 2736485 h 3686004"/>
                <a:gd name="connsiteX576" fmla="*/ 3266142 w 4041704"/>
                <a:gd name="connsiteY576" fmla="*/ 2736601 h 3686004"/>
                <a:gd name="connsiteX577" fmla="*/ 3258831 w 4041704"/>
                <a:gd name="connsiteY577" fmla="*/ 2739855 h 3686004"/>
                <a:gd name="connsiteX578" fmla="*/ 3262278 w 4041704"/>
                <a:gd name="connsiteY578" fmla="*/ 2745613 h 3686004"/>
                <a:gd name="connsiteX579" fmla="*/ 3255571 w 4041704"/>
                <a:gd name="connsiteY579" fmla="*/ 2759535 h 3686004"/>
                <a:gd name="connsiteX580" fmla="*/ 3238454 w 4041704"/>
                <a:gd name="connsiteY580" fmla="*/ 2769189 h 3686004"/>
                <a:gd name="connsiteX581" fmla="*/ 3240926 w 4041704"/>
                <a:gd name="connsiteY581" fmla="*/ 2794307 h 3686004"/>
                <a:gd name="connsiteX582" fmla="*/ 3248725 w 4041704"/>
                <a:gd name="connsiteY582" fmla="*/ 2819731 h 3686004"/>
                <a:gd name="connsiteX583" fmla="*/ 3228986 w 4041704"/>
                <a:gd name="connsiteY583" fmla="*/ 2828968 h 3686004"/>
                <a:gd name="connsiteX584" fmla="*/ 3218493 w 4041704"/>
                <a:gd name="connsiteY584" fmla="*/ 2837521 h 3686004"/>
                <a:gd name="connsiteX585" fmla="*/ 3226246 w 4041704"/>
                <a:gd name="connsiteY585" fmla="*/ 2846274 h 3686004"/>
                <a:gd name="connsiteX586" fmla="*/ 3228785 w 4041704"/>
                <a:gd name="connsiteY586" fmla="*/ 2847214 h 3686004"/>
                <a:gd name="connsiteX587" fmla="*/ 3244569 w 4041704"/>
                <a:gd name="connsiteY587" fmla="*/ 2856164 h 3686004"/>
                <a:gd name="connsiteX588" fmla="*/ 3231069 w 4041704"/>
                <a:gd name="connsiteY588" fmla="*/ 2859939 h 3686004"/>
                <a:gd name="connsiteX589" fmla="*/ 3216055 w 4041704"/>
                <a:gd name="connsiteY589" fmla="*/ 2859712 h 3686004"/>
                <a:gd name="connsiteX590" fmla="*/ 3202712 w 4041704"/>
                <a:gd name="connsiteY590" fmla="*/ 2882863 h 3686004"/>
                <a:gd name="connsiteX591" fmla="*/ 3211539 w 4041704"/>
                <a:gd name="connsiteY591" fmla="*/ 2895012 h 3686004"/>
                <a:gd name="connsiteX592" fmla="*/ 3198034 w 4041704"/>
                <a:gd name="connsiteY592" fmla="*/ 2908999 h 3686004"/>
                <a:gd name="connsiteX593" fmla="*/ 3181779 w 4041704"/>
                <a:gd name="connsiteY593" fmla="*/ 2906425 h 3686004"/>
                <a:gd name="connsiteX594" fmla="*/ 3165269 w 4041704"/>
                <a:gd name="connsiteY594" fmla="*/ 2915636 h 3686004"/>
                <a:gd name="connsiteX595" fmla="*/ 3141111 w 4041704"/>
                <a:gd name="connsiteY595" fmla="*/ 2929013 h 3686004"/>
                <a:gd name="connsiteX596" fmla="*/ 3111788 w 4041704"/>
                <a:gd name="connsiteY596" fmla="*/ 2951246 h 3686004"/>
                <a:gd name="connsiteX597" fmla="*/ 3103501 w 4041704"/>
                <a:gd name="connsiteY597" fmla="*/ 2962833 h 3686004"/>
                <a:gd name="connsiteX598" fmla="*/ 3098730 w 4041704"/>
                <a:gd name="connsiteY598" fmla="*/ 2955628 h 3686004"/>
                <a:gd name="connsiteX599" fmla="*/ 3085672 w 4041704"/>
                <a:gd name="connsiteY599" fmla="*/ 2960010 h 3686004"/>
                <a:gd name="connsiteX600" fmla="*/ 3081075 w 4041704"/>
                <a:gd name="connsiteY600" fmla="*/ 2967665 h 3686004"/>
                <a:gd name="connsiteX601" fmla="*/ 3086646 w 4041704"/>
                <a:gd name="connsiteY601" fmla="*/ 2973865 h 3686004"/>
                <a:gd name="connsiteX602" fmla="*/ 3072757 w 4041704"/>
                <a:gd name="connsiteY602" fmla="*/ 2975754 h 3686004"/>
                <a:gd name="connsiteX603" fmla="*/ 3067356 w 4041704"/>
                <a:gd name="connsiteY603" fmla="*/ 2974923 h 3686004"/>
                <a:gd name="connsiteX604" fmla="*/ 3062755 w 4041704"/>
                <a:gd name="connsiteY604" fmla="*/ 2975733 h 3686004"/>
                <a:gd name="connsiteX605" fmla="*/ 3044703 w 4041704"/>
                <a:gd name="connsiteY605" fmla="*/ 2977712 h 3686004"/>
                <a:gd name="connsiteX606" fmla="*/ 3040222 w 4041704"/>
                <a:gd name="connsiteY606" fmla="*/ 2977051 h 3686004"/>
                <a:gd name="connsiteX607" fmla="*/ 3038819 w 4041704"/>
                <a:gd name="connsiteY607" fmla="*/ 2983436 h 3686004"/>
                <a:gd name="connsiteX608" fmla="*/ 3041525 w 4041704"/>
                <a:gd name="connsiteY608" fmla="*/ 2994574 h 3686004"/>
                <a:gd name="connsiteX609" fmla="*/ 3048604 w 4041704"/>
                <a:gd name="connsiteY609" fmla="*/ 3007817 h 3686004"/>
                <a:gd name="connsiteX610" fmla="*/ 3033310 w 4041704"/>
                <a:gd name="connsiteY610" fmla="*/ 3019823 h 3686004"/>
                <a:gd name="connsiteX611" fmla="*/ 3017560 w 4041704"/>
                <a:gd name="connsiteY611" fmla="*/ 3015045 h 3686004"/>
                <a:gd name="connsiteX612" fmla="*/ 3007298 w 4041704"/>
                <a:gd name="connsiteY612" fmla="*/ 3013664 h 3686004"/>
                <a:gd name="connsiteX613" fmla="*/ 3000754 w 4041704"/>
                <a:gd name="connsiteY613" fmla="*/ 3020997 h 3686004"/>
                <a:gd name="connsiteX614" fmla="*/ 3001671 w 4041704"/>
                <a:gd name="connsiteY614" fmla="*/ 3021465 h 3686004"/>
                <a:gd name="connsiteX615" fmla="*/ 2995069 w 4041704"/>
                <a:gd name="connsiteY615" fmla="*/ 3033588 h 3686004"/>
                <a:gd name="connsiteX616" fmla="*/ 2954465 w 4041704"/>
                <a:gd name="connsiteY616" fmla="*/ 3108485 h 3686004"/>
                <a:gd name="connsiteX617" fmla="*/ 2960471 w 4041704"/>
                <a:gd name="connsiteY617" fmla="*/ 3122730 h 3686004"/>
                <a:gd name="connsiteX618" fmla="*/ 2970885 w 4041704"/>
                <a:gd name="connsiteY618" fmla="*/ 3141609 h 3686004"/>
                <a:gd name="connsiteX619" fmla="*/ 2950245 w 4041704"/>
                <a:gd name="connsiteY619" fmla="*/ 3143900 h 3686004"/>
                <a:gd name="connsiteX620" fmla="*/ 2937957 w 4041704"/>
                <a:gd name="connsiteY620" fmla="*/ 3170134 h 3686004"/>
                <a:gd name="connsiteX621" fmla="*/ 2945149 w 4041704"/>
                <a:gd name="connsiteY621" fmla="*/ 3194327 h 3686004"/>
                <a:gd name="connsiteX622" fmla="*/ 2943374 w 4041704"/>
                <a:gd name="connsiteY622" fmla="*/ 3245492 h 3686004"/>
                <a:gd name="connsiteX623" fmla="*/ 2924099 w 4041704"/>
                <a:gd name="connsiteY623" fmla="*/ 3263038 h 3686004"/>
                <a:gd name="connsiteX624" fmla="*/ 2910544 w 4041704"/>
                <a:gd name="connsiteY624" fmla="*/ 3280070 h 3686004"/>
                <a:gd name="connsiteX625" fmla="*/ 2895111 w 4041704"/>
                <a:gd name="connsiteY625" fmla="*/ 3276129 h 3686004"/>
                <a:gd name="connsiteX626" fmla="*/ 2863294 w 4041704"/>
                <a:gd name="connsiteY626" fmla="*/ 3252663 h 3686004"/>
                <a:gd name="connsiteX627" fmla="*/ 2834578 w 4041704"/>
                <a:gd name="connsiteY627" fmla="*/ 3242372 h 3686004"/>
                <a:gd name="connsiteX628" fmla="*/ 2785273 w 4041704"/>
                <a:gd name="connsiteY628" fmla="*/ 3254770 h 3686004"/>
                <a:gd name="connsiteX629" fmla="*/ 2775514 w 4041704"/>
                <a:gd name="connsiteY629" fmla="*/ 3264662 h 3686004"/>
                <a:gd name="connsiteX630" fmla="*/ 2760612 w 4041704"/>
                <a:gd name="connsiteY630" fmla="*/ 3273241 h 3686004"/>
                <a:gd name="connsiteX631" fmla="*/ 2756924 w 4041704"/>
                <a:gd name="connsiteY631" fmla="*/ 3258492 h 3686004"/>
                <a:gd name="connsiteX632" fmla="*/ 2754004 w 4041704"/>
                <a:gd name="connsiteY632" fmla="*/ 3250621 h 3686004"/>
                <a:gd name="connsiteX633" fmla="*/ 2747464 w 4041704"/>
                <a:gd name="connsiteY633" fmla="*/ 3255198 h 3686004"/>
                <a:gd name="connsiteX634" fmla="*/ 2697171 w 4041704"/>
                <a:gd name="connsiteY634" fmla="*/ 3269754 h 3686004"/>
                <a:gd name="connsiteX635" fmla="*/ 2675868 w 4041704"/>
                <a:gd name="connsiteY635" fmla="*/ 3265425 h 3686004"/>
                <a:gd name="connsiteX636" fmla="*/ 2673392 w 4041704"/>
                <a:gd name="connsiteY636" fmla="*/ 3261362 h 3686004"/>
                <a:gd name="connsiteX637" fmla="*/ 2671104 w 4041704"/>
                <a:gd name="connsiteY637" fmla="*/ 3263092 h 3686004"/>
                <a:gd name="connsiteX638" fmla="*/ 2662639 w 4041704"/>
                <a:gd name="connsiteY638" fmla="*/ 3257802 h 3686004"/>
                <a:gd name="connsiteX639" fmla="*/ 2660869 w 4041704"/>
                <a:gd name="connsiteY639" fmla="*/ 3253543 h 3686004"/>
                <a:gd name="connsiteX640" fmla="*/ 2650158 w 4041704"/>
                <a:gd name="connsiteY640" fmla="*/ 3249077 h 3686004"/>
                <a:gd name="connsiteX641" fmla="*/ 2645756 w 4041704"/>
                <a:gd name="connsiteY641" fmla="*/ 3244534 h 3686004"/>
                <a:gd name="connsiteX642" fmla="*/ 2645179 w 4041704"/>
                <a:gd name="connsiteY642" fmla="*/ 3248918 h 3686004"/>
                <a:gd name="connsiteX643" fmla="*/ 2593191 w 4041704"/>
                <a:gd name="connsiteY643" fmla="*/ 3294739 h 3686004"/>
                <a:gd name="connsiteX644" fmla="*/ 2555482 w 4041704"/>
                <a:gd name="connsiteY644" fmla="*/ 3295150 h 3686004"/>
                <a:gd name="connsiteX645" fmla="*/ 2497398 w 4041704"/>
                <a:gd name="connsiteY645" fmla="*/ 3286039 h 3686004"/>
                <a:gd name="connsiteX646" fmla="*/ 2490388 w 4041704"/>
                <a:gd name="connsiteY646" fmla="*/ 3282957 h 3686004"/>
                <a:gd name="connsiteX647" fmla="*/ 2483284 w 4041704"/>
                <a:gd name="connsiteY647" fmla="*/ 3290519 h 3686004"/>
                <a:gd name="connsiteX648" fmla="*/ 2482076 w 4041704"/>
                <a:gd name="connsiteY648" fmla="*/ 3297985 h 3686004"/>
                <a:gd name="connsiteX649" fmla="*/ 2485672 w 4041704"/>
                <a:gd name="connsiteY649" fmla="*/ 3308429 h 3686004"/>
                <a:gd name="connsiteX650" fmla="*/ 2482573 w 4041704"/>
                <a:gd name="connsiteY650" fmla="*/ 3314037 h 3686004"/>
                <a:gd name="connsiteX651" fmla="*/ 2480335 w 4041704"/>
                <a:gd name="connsiteY651" fmla="*/ 3314275 h 3686004"/>
                <a:gd name="connsiteX652" fmla="*/ 2480624 w 4041704"/>
                <a:gd name="connsiteY652" fmla="*/ 3329114 h 3686004"/>
                <a:gd name="connsiteX653" fmla="*/ 2470723 w 4041704"/>
                <a:gd name="connsiteY653" fmla="*/ 3346053 h 3686004"/>
                <a:gd name="connsiteX654" fmla="*/ 2439847 w 4041704"/>
                <a:gd name="connsiteY654" fmla="*/ 3342529 h 3686004"/>
                <a:gd name="connsiteX655" fmla="*/ 2420715 w 4041704"/>
                <a:gd name="connsiteY655" fmla="*/ 3345080 h 3686004"/>
                <a:gd name="connsiteX656" fmla="*/ 2423593 w 4041704"/>
                <a:gd name="connsiteY656" fmla="*/ 3361502 h 3686004"/>
                <a:gd name="connsiteX657" fmla="*/ 2425975 w 4041704"/>
                <a:gd name="connsiteY657" fmla="*/ 3364541 h 3686004"/>
                <a:gd name="connsiteX658" fmla="*/ 2438462 w 4041704"/>
                <a:gd name="connsiteY658" fmla="*/ 3387201 h 3686004"/>
                <a:gd name="connsiteX659" fmla="*/ 2419245 w 4041704"/>
                <a:gd name="connsiteY659" fmla="*/ 3381705 h 3686004"/>
                <a:gd name="connsiteX660" fmla="*/ 2401177 w 4041704"/>
                <a:gd name="connsiteY660" fmla="*/ 3370212 h 3686004"/>
                <a:gd name="connsiteX661" fmla="*/ 2367679 w 4041704"/>
                <a:gd name="connsiteY661" fmla="*/ 3388368 h 3686004"/>
                <a:gd name="connsiteX662" fmla="*/ 2369327 w 4041704"/>
                <a:gd name="connsiteY662" fmla="*/ 3409717 h 3686004"/>
                <a:gd name="connsiteX663" fmla="*/ 2342476 w 4041704"/>
                <a:gd name="connsiteY663" fmla="*/ 3416622 h 3686004"/>
                <a:gd name="connsiteX664" fmla="*/ 2324654 w 4041704"/>
                <a:gd name="connsiteY664" fmla="*/ 3401353 h 3686004"/>
                <a:gd name="connsiteX665" fmla="*/ 2312047 w 4041704"/>
                <a:gd name="connsiteY665" fmla="*/ 3393667 h 3686004"/>
                <a:gd name="connsiteX666" fmla="*/ 2299300 w 4041704"/>
                <a:gd name="connsiteY666" fmla="*/ 3399488 h 3686004"/>
                <a:gd name="connsiteX667" fmla="*/ 2300228 w 4041704"/>
                <a:gd name="connsiteY667" fmla="*/ 3400626 h 3686004"/>
                <a:gd name="connsiteX668" fmla="*/ 2284657 w 4041704"/>
                <a:gd name="connsiteY668" fmla="*/ 3412668 h 3686004"/>
                <a:gd name="connsiteX669" fmla="*/ 2188704 w 4041704"/>
                <a:gd name="connsiteY669" fmla="*/ 3487168 h 3686004"/>
                <a:gd name="connsiteX670" fmla="*/ 2188378 w 4041704"/>
                <a:gd name="connsiteY670" fmla="*/ 3509212 h 3686004"/>
                <a:gd name="connsiteX671" fmla="*/ 2191148 w 4041704"/>
                <a:gd name="connsiteY671" fmla="*/ 3539830 h 3686004"/>
                <a:gd name="connsiteX672" fmla="*/ 2162887 w 4041704"/>
                <a:gd name="connsiteY672" fmla="*/ 3530987 h 3686004"/>
                <a:gd name="connsiteX673" fmla="*/ 2131803 w 4041704"/>
                <a:gd name="connsiteY673" fmla="*/ 3558191 h 3686004"/>
                <a:gd name="connsiteX674" fmla="*/ 2127323 w 4041704"/>
                <a:gd name="connsiteY674" fmla="*/ 3593902 h 3686004"/>
                <a:gd name="connsiteX675" fmla="*/ 2095670 w 4041704"/>
                <a:gd name="connsiteY675" fmla="*/ 3659684 h 3686004"/>
                <a:gd name="connsiteX676" fmla="*/ 2060444 w 4041704"/>
                <a:gd name="connsiteY676" fmla="*/ 3671539 h 3686004"/>
                <a:gd name="connsiteX677" fmla="*/ 2032982 w 4041704"/>
                <a:gd name="connsiteY677" fmla="*/ 3686004 h 3686004"/>
                <a:gd name="connsiteX678" fmla="*/ 2015093 w 4041704"/>
                <a:gd name="connsiteY678" fmla="*/ 3672010 h 3686004"/>
                <a:gd name="connsiteX679" fmla="*/ 1987008 w 4041704"/>
                <a:gd name="connsiteY679" fmla="*/ 3623131 h 3686004"/>
                <a:gd name="connsiteX680" fmla="*/ 1955418 w 4041704"/>
                <a:gd name="connsiteY680" fmla="*/ 3593230 h 3686004"/>
                <a:gd name="connsiteX681" fmla="*/ 1883937 w 4041704"/>
                <a:gd name="connsiteY681" fmla="*/ 3581147 h 3686004"/>
                <a:gd name="connsiteX682" fmla="*/ 1865526 w 4041704"/>
                <a:gd name="connsiteY682" fmla="*/ 3588467 h 3686004"/>
                <a:gd name="connsiteX683" fmla="*/ 1841150 w 4041704"/>
                <a:gd name="connsiteY683" fmla="*/ 3591124 h 3686004"/>
                <a:gd name="connsiteX684" fmla="*/ 1844793 w 4041704"/>
                <a:gd name="connsiteY684" fmla="*/ 3569752 h 3686004"/>
                <a:gd name="connsiteX685" fmla="*/ 1845492 w 4041704"/>
                <a:gd name="connsiteY685" fmla="*/ 3557803 h 3686004"/>
                <a:gd name="connsiteX686" fmla="*/ 1834329 w 4041704"/>
                <a:gd name="connsiteY686" fmla="*/ 3560030 h 3686004"/>
                <a:gd name="connsiteX687" fmla="*/ 1760322 w 4041704"/>
                <a:gd name="connsiteY687" fmla="*/ 3550197 h 3686004"/>
                <a:gd name="connsiteX688" fmla="*/ 1733314 w 4041704"/>
                <a:gd name="connsiteY688" fmla="*/ 3519845 h 3686004"/>
                <a:gd name="connsiteX689" fmla="*/ 1671934 w 4041704"/>
                <a:gd name="connsiteY689" fmla="*/ 3408590 h 3686004"/>
                <a:gd name="connsiteX690" fmla="*/ 1655345 w 4041704"/>
                <a:gd name="connsiteY690" fmla="*/ 3405224 h 3686004"/>
                <a:gd name="connsiteX691" fmla="*/ 1640552 w 4041704"/>
                <a:gd name="connsiteY691" fmla="*/ 3399806 h 3686004"/>
                <a:gd name="connsiteX692" fmla="*/ 1637976 w 4041704"/>
                <a:gd name="connsiteY692" fmla="*/ 3390256 h 3686004"/>
                <a:gd name="connsiteX693" fmla="*/ 1618072 w 4041704"/>
                <a:gd name="connsiteY693" fmla="*/ 3387135 h 3686004"/>
                <a:gd name="connsiteX694" fmla="*/ 1615043 w 4041704"/>
                <a:gd name="connsiteY694" fmla="*/ 3382230 h 3686004"/>
                <a:gd name="connsiteX695" fmla="*/ 1596941 w 4041704"/>
                <a:gd name="connsiteY695" fmla="*/ 3395104 h 3686004"/>
                <a:gd name="connsiteX696" fmla="*/ 1596004 w 4041704"/>
                <a:gd name="connsiteY696" fmla="*/ 3374186 h 3686004"/>
                <a:gd name="connsiteX697" fmla="*/ 1578147 w 4041704"/>
                <a:gd name="connsiteY697" fmla="*/ 3371945 h 3686004"/>
                <a:gd name="connsiteX698" fmla="*/ 1578554 w 4041704"/>
                <a:gd name="connsiteY698" fmla="*/ 3370072 h 3686004"/>
                <a:gd name="connsiteX699" fmla="*/ 1564569 w 4041704"/>
                <a:gd name="connsiteY699" fmla="*/ 3381484 h 3686004"/>
                <a:gd name="connsiteX700" fmla="*/ 1533082 w 4041704"/>
                <a:gd name="connsiteY700" fmla="*/ 3402615 h 3686004"/>
                <a:gd name="connsiteX701" fmla="*/ 1512331 w 4041704"/>
                <a:gd name="connsiteY701" fmla="*/ 3379479 h 3686004"/>
                <a:gd name="connsiteX702" fmla="*/ 1496332 w 4041704"/>
                <a:gd name="connsiteY702" fmla="*/ 3368684 h 3686004"/>
                <a:gd name="connsiteX703" fmla="*/ 1487582 w 4041704"/>
                <a:gd name="connsiteY703" fmla="*/ 3382875 h 3686004"/>
                <a:gd name="connsiteX704" fmla="*/ 1487345 w 4041704"/>
                <a:gd name="connsiteY704" fmla="*/ 3386728 h 3686004"/>
                <a:gd name="connsiteX705" fmla="*/ 1481637 w 4041704"/>
                <a:gd name="connsiteY705" fmla="*/ 3411963 h 3686004"/>
                <a:gd name="connsiteX706" fmla="*/ 1470917 w 4041704"/>
                <a:gd name="connsiteY706" fmla="*/ 3395095 h 3686004"/>
                <a:gd name="connsiteX707" fmla="*/ 1465036 w 4041704"/>
                <a:gd name="connsiteY707" fmla="*/ 3374505 h 3686004"/>
                <a:gd name="connsiteX708" fmla="*/ 1427933 w 4041704"/>
                <a:gd name="connsiteY708" fmla="*/ 3365840 h 3686004"/>
                <a:gd name="connsiteX709" fmla="*/ 1414989 w 4041704"/>
                <a:gd name="connsiteY709" fmla="*/ 3382899 h 3686004"/>
                <a:gd name="connsiteX710" fmla="*/ 1390328 w 4041704"/>
                <a:gd name="connsiteY710" fmla="*/ 3370234 h 3686004"/>
                <a:gd name="connsiteX711" fmla="*/ 1387138 w 4041704"/>
                <a:gd name="connsiteY711" fmla="*/ 3346982 h 3686004"/>
                <a:gd name="connsiteX712" fmla="*/ 1367757 w 4041704"/>
                <a:gd name="connsiteY712" fmla="*/ 3328245 h 3686004"/>
                <a:gd name="connsiteX713" fmla="*/ 1339537 w 4041704"/>
                <a:gd name="connsiteY713" fmla="*/ 3300787 h 3686004"/>
                <a:gd name="connsiteX714" fmla="*/ 1297095 w 4041704"/>
                <a:gd name="connsiteY714" fmla="*/ 3269929 h 3686004"/>
                <a:gd name="connsiteX715" fmla="*/ 1277860 w 4041704"/>
                <a:gd name="connsiteY715" fmla="*/ 3263398 h 3686004"/>
                <a:gd name="connsiteX716" fmla="*/ 1285729 w 4041704"/>
                <a:gd name="connsiteY716" fmla="*/ 3253912 h 3686004"/>
                <a:gd name="connsiteX717" fmla="*/ 1274362 w 4041704"/>
                <a:gd name="connsiteY717" fmla="*/ 3237896 h 3686004"/>
                <a:gd name="connsiteX718" fmla="*/ 1243451 w 4041704"/>
                <a:gd name="connsiteY718" fmla="*/ 3213097 h 3686004"/>
                <a:gd name="connsiteX719" fmla="*/ 1233305 w 4041704"/>
                <a:gd name="connsiteY719" fmla="*/ 3189274 h 3686004"/>
                <a:gd name="connsiteX720" fmla="*/ 1231404 w 4041704"/>
                <a:gd name="connsiteY720" fmla="*/ 3176435 h 3686004"/>
                <a:gd name="connsiteX721" fmla="*/ 1223095 w 4041704"/>
                <a:gd name="connsiteY721" fmla="*/ 3189026 h 3686004"/>
                <a:gd name="connsiteX722" fmla="*/ 1202226 w 4041704"/>
                <a:gd name="connsiteY722" fmla="*/ 3214473 h 3686004"/>
                <a:gd name="connsiteX723" fmla="*/ 1160715 w 4041704"/>
                <a:gd name="connsiteY723" fmla="*/ 3248436 h 3686004"/>
                <a:gd name="connsiteX724" fmla="*/ 1140446 w 4041704"/>
                <a:gd name="connsiteY724" fmla="*/ 3266397 h 3686004"/>
                <a:gd name="connsiteX725" fmla="*/ 1126105 w 4041704"/>
                <a:gd name="connsiteY725" fmla="*/ 3266756 h 3686004"/>
                <a:gd name="connsiteX726" fmla="*/ 1123155 w 4041704"/>
                <a:gd name="connsiteY726" fmla="*/ 3289494 h 3686004"/>
                <a:gd name="connsiteX727" fmla="*/ 1074384 w 4041704"/>
                <a:gd name="connsiteY727" fmla="*/ 3324758 h 3686004"/>
                <a:gd name="connsiteX728" fmla="*/ 1061166 w 4041704"/>
                <a:gd name="connsiteY728" fmla="*/ 3334623 h 3686004"/>
                <a:gd name="connsiteX729" fmla="*/ 1018008 w 4041704"/>
                <a:gd name="connsiteY729" fmla="*/ 3360921 h 3686004"/>
                <a:gd name="connsiteX730" fmla="*/ 969896 w 4041704"/>
                <a:gd name="connsiteY730" fmla="*/ 3387953 h 3686004"/>
                <a:gd name="connsiteX731" fmla="*/ 943250 w 4041704"/>
                <a:gd name="connsiteY731" fmla="*/ 3400885 h 3686004"/>
                <a:gd name="connsiteX732" fmla="*/ 942382 w 4041704"/>
                <a:gd name="connsiteY732" fmla="*/ 3402321 h 3686004"/>
                <a:gd name="connsiteX733" fmla="*/ 942381 w 4041704"/>
                <a:gd name="connsiteY733" fmla="*/ 3402321 h 3686004"/>
                <a:gd name="connsiteX734" fmla="*/ 942165 w 4041704"/>
                <a:gd name="connsiteY734" fmla="*/ 3402681 h 3686004"/>
                <a:gd name="connsiteX735" fmla="*/ 942382 w 4041704"/>
                <a:gd name="connsiteY735" fmla="*/ 3402321 h 3686004"/>
                <a:gd name="connsiteX736" fmla="*/ 943534 w 4041704"/>
                <a:gd name="connsiteY736" fmla="*/ 3402037 h 3686004"/>
                <a:gd name="connsiteX737" fmla="*/ 950824 w 4041704"/>
                <a:gd name="connsiteY737" fmla="*/ 3409777 h 3686004"/>
                <a:gd name="connsiteX738" fmla="*/ 946198 w 4041704"/>
                <a:gd name="connsiteY738" fmla="*/ 3415809 h 3686004"/>
                <a:gd name="connsiteX739" fmla="*/ 885435 w 4041704"/>
                <a:gd name="connsiteY739" fmla="*/ 3473841 h 3686004"/>
                <a:gd name="connsiteX740" fmla="*/ 874462 w 4041704"/>
                <a:gd name="connsiteY740" fmla="*/ 3483885 h 3686004"/>
                <a:gd name="connsiteX741" fmla="*/ 870944 w 4041704"/>
                <a:gd name="connsiteY741" fmla="*/ 3485487 h 3686004"/>
                <a:gd name="connsiteX742" fmla="*/ 860406 w 4041704"/>
                <a:gd name="connsiteY742" fmla="*/ 3485396 h 3686004"/>
                <a:gd name="connsiteX743" fmla="*/ 856724 w 4041704"/>
                <a:gd name="connsiteY743" fmla="*/ 3484348 h 3686004"/>
                <a:gd name="connsiteX744" fmla="*/ 849315 w 4041704"/>
                <a:gd name="connsiteY744" fmla="*/ 3478105 h 3686004"/>
                <a:gd name="connsiteX745" fmla="*/ 844719 w 4041704"/>
                <a:gd name="connsiteY745" fmla="*/ 3474347 h 3686004"/>
                <a:gd name="connsiteX746" fmla="*/ 828312 w 4041704"/>
                <a:gd name="connsiteY746" fmla="*/ 3491112 h 3686004"/>
                <a:gd name="connsiteX747" fmla="*/ 811816 w 4041704"/>
                <a:gd name="connsiteY747" fmla="*/ 3499584 h 3686004"/>
                <a:gd name="connsiteX748" fmla="*/ 806443 w 4041704"/>
                <a:gd name="connsiteY748" fmla="*/ 3486725 h 3686004"/>
                <a:gd name="connsiteX749" fmla="*/ 865663 w 4041704"/>
                <a:gd name="connsiteY749" fmla="*/ 3443258 h 3686004"/>
                <a:gd name="connsiteX750" fmla="*/ 891545 w 4041704"/>
                <a:gd name="connsiteY750" fmla="*/ 3416330 h 3686004"/>
                <a:gd name="connsiteX751" fmla="*/ 896111 w 4041704"/>
                <a:gd name="connsiteY751" fmla="*/ 3411046 h 3686004"/>
                <a:gd name="connsiteX752" fmla="*/ 936260 w 4041704"/>
                <a:gd name="connsiteY752" fmla="*/ 3389402 h 3686004"/>
                <a:gd name="connsiteX753" fmla="*/ 950766 w 4041704"/>
                <a:gd name="connsiteY753" fmla="*/ 3372862 h 3686004"/>
                <a:gd name="connsiteX754" fmla="*/ 958401 w 4041704"/>
                <a:gd name="connsiteY754" fmla="*/ 3362175 h 3686004"/>
                <a:gd name="connsiteX755" fmla="*/ 1002097 w 4041704"/>
                <a:gd name="connsiteY755" fmla="*/ 3329141 h 3686004"/>
                <a:gd name="connsiteX756" fmla="*/ 1027292 w 4041704"/>
                <a:gd name="connsiteY756" fmla="*/ 3301404 h 3686004"/>
                <a:gd name="connsiteX757" fmla="*/ 1054298 w 4041704"/>
                <a:gd name="connsiteY757" fmla="*/ 3283982 h 3686004"/>
                <a:gd name="connsiteX758" fmla="*/ 1066200 w 4041704"/>
                <a:gd name="connsiteY758" fmla="*/ 3252921 h 3686004"/>
                <a:gd name="connsiteX759" fmla="*/ 1061380 w 4041704"/>
                <a:gd name="connsiteY759" fmla="*/ 3247263 h 3686004"/>
                <a:gd name="connsiteX760" fmla="*/ 1070214 w 4041704"/>
                <a:gd name="connsiteY760" fmla="*/ 3202775 h 3686004"/>
                <a:gd name="connsiteX761" fmla="*/ 1077715 w 4041704"/>
                <a:gd name="connsiteY761" fmla="*/ 3179648 h 3686004"/>
                <a:gd name="connsiteX762" fmla="*/ 1077647 w 4041704"/>
                <a:gd name="connsiteY762" fmla="*/ 3179528 h 3686004"/>
                <a:gd name="connsiteX763" fmla="*/ 1068969 w 4041704"/>
                <a:gd name="connsiteY763" fmla="*/ 3165555 h 3686004"/>
                <a:gd name="connsiteX764" fmla="*/ 1069713 w 4041704"/>
                <a:gd name="connsiteY764" fmla="*/ 3165435 h 3686004"/>
                <a:gd name="connsiteX765" fmla="*/ 1068029 w 4041704"/>
                <a:gd name="connsiteY765" fmla="*/ 3162443 h 3686004"/>
                <a:gd name="connsiteX766" fmla="*/ 1064529 w 4041704"/>
                <a:gd name="connsiteY766" fmla="*/ 3142060 h 3686004"/>
                <a:gd name="connsiteX767" fmla="*/ 1063050 w 4041704"/>
                <a:gd name="connsiteY767" fmla="*/ 3137376 h 3686004"/>
                <a:gd name="connsiteX768" fmla="*/ 1062498 w 4041704"/>
                <a:gd name="connsiteY768" fmla="*/ 3137761 h 3686004"/>
                <a:gd name="connsiteX769" fmla="*/ 1034473 w 4041704"/>
                <a:gd name="connsiteY769" fmla="*/ 3173009 h 3686004"/>
                <a:gd name="connsiteX770" fmla="*/ 1013870 w 4041704"/>
                <a:gd name="connsiteY770" fmla="*/ 3181846 h 3686004"/>
                <a:gd name="connsiteX771" fmla="*/ 1003316 w 4041704"/>
                <a:gd name="connsiteY771" fmla="*/ 3189210 h 3686004"/>
                <a:gd name="connsiteX772" fmla="*/ 970293 w 4041704"/>
                <a:gd name="connsiteY772" fmla="*/ 3206712 h 3686004"/>
                <a:gd name="connsiteX773" fmla="*/ 947984 w 4041704"/>
                <a:gd name="connsiteY773" fmla="*/ 3194585 h 3686004"/>
                <a:gd name="connsiteX774" fmla="*/ 1001074 w 4041704"/>
                <a:gd name="connsiteY774" fmla="*/ 3113231 h 3686004"/>
                <a:gd name="connsiteX775" fmla="*/ 996669 w 4041704"/>
                <a:gd name="connsiteY775" fmla="*/ 3113534 h 3686004"/>
                <a:gd name="connsiteX776" fmla="*/ 1020438 w 4041704"/>
                <a:gd name="connsiteY776" fmla="*/ 3088642 h 3686004"/>
                <a:gd name="connsiteX777" fmla="*/ 1038396 w 4041704"/>
                <a:gd name="connsiteY777" fmla="*/ 3064220 h 3686004"/>
                <a:gd name="connsiteX778" fmla="*/ 1027366 w 4041704"/>
                <a:gd name="connsiteY778" fmla="*/ 3055851 h 3686004"/>
                <a:gd name="connsiteX779" fmla="*/ 1011529 w 4041704"/>
                <a:gd name="connsiteY779" fmla="*/ 3037259 h 3686004"/>
                <a:gd name="connsiteX780" fmla="*/ 989315 w 4041704"/>
                <a:gd name="connsiteY780" fmla="*/ 3032467 h 3686004"/>
                <a:gd name="connsiteX781" fmla="*/ 967639 w 4041704"/>
                <a:gd name="connsiteY781" fmla="*/ 3039771 h 3686004"/>
                <a:gd name="connsiteX782" fmla="*/ 956876 w 4041704"/>
                <a:gd name="connsiteY782" fmla="*/ 3056610 h 3686004"/>
                <a:gd name="connsiteX783" fmla="*/ 941712 w 4041704"/>
                <a:gd name="connsiteY783" fmla="*/ 3062552 h 3686004"/>
                <a:gd name="connsiteX784" fmla="*/ 926580 w 4041704"/>
                <a:gd name="connsiteY784" fmla="*/ 3039873 h 3686004"/>
                <a:gd name="connsiteX785" fmla="*/ 921415 w 4041704"/>
                <a:gd name="connsiteY785" fmla="*/ 3033810 h 3686004"/>
                <a:gd name="connsiteX786" fmla="*/ 914050 w 4041704"/>
                <a:gd name="connsiteY786" fmla="*/ 3031714 h 3686004"/>
                <a:gd name="connsiteX787" fmla="*/ 899127 w 4041704"/>
                <a:gd name="connsiteY787" fmla="*/ 3015831 h 3686004"/>
                <a:gd name="connsiteX788" fmla="*/ 883887 w 4041704"/>
                <a:gd name="connsiteY788" fmla="*/ 3027417 h 3686004"/>
                <a:gd name="connsiteX789" fmla="*/ 877840 w 4041704"/>
                <a:gd name="connsiteY789" fmla="*/ 3027685 h 3686004"/>
                <a:gd name="connsiteX790" fmla="*/ 833143 w 4041704"/>
                <a:gd name="connsiteY790" fmla="*/ 3012056 h 3686004"/>
                <a:gd name="connsiteX791" fmla="*/ 827051 w 4041704"/>
                <a:gd name="connsiteY791" fmla="*/ 3008178 h 3686004"/>
                <a:gd name="connsiteX792" fmla="*/ 805303 w 4041704"/>
                <a:gd name="connsiteY792" fmla="*/ 2983463 h 3686004"/>
                <a:gd name="connsiteX793" fmla="*/ 785396 w 4041704"/>
                <a:gd name="connsiteY793" fmla="*/ 2940440 h 3686004"/>
                <a:gd name="connsiteX794" fmla="*/ 777912 w 4041704"/>
                <a:gd name="connsiteY794" fmla="*/ 2921010 h 3686004"/>
                <a:gd name="connsiteX795" fmla="*/ 776057 w 4041704"/>
                <a:gd name="connsiteY795" fmla="*/ 2906550 h 3686004"/>
                <a:gd name="connsiteX796" fmla="*/ 794156 w 4041704"/>
                <a:gd name="connsiteY796" fmla="*/ 2863934 h 3686004"/>
                <a:gd name="connsiteX797" fmla="*/ 796433 w 4041704"/>
                <a:gd name="connsiteY797" fmla="*/ 2854323 h 3686004"/>
                <a:gd name="connsiteX798" fmla="*/ 784369 w 4041704"/>
                <a:gd name="connsiteY798" fmla="*/ 2826241 h 3686004"/>
                <a:gd name="connsiteX799" fmla="*/ 781525 w 4041704"/>
                <a:gd name="connsiteY799" fmla="*/ 2814714 h 3686004"/>
                <a:gd name="connsiteX800" fmla="*/ 777006 w 4041704"/>
                <a:gd name="connsiteY800" fmla="*/ 2786482 h 3686004"/>
                <a:gd name="connsiteX801" fmla="*/ 764987 w 4041704"/>
                <a:gd name="connsiteY801" fmla="*/ 2781377 h 3686004"/>
                <a:gd name="connsiteX802" fmla="*/ 754819 w 4041704"/>
                <a:gd name="connsiteY802" fmla="*/ 2791238 h 3686004"/>
                <a:gd name="connsiteX803" fmla="*/ 748844 w 4041704"/>
                <a:gd name="connsiteY803" fmla="*/ 2763129 h 3686004"/>
                <a:gd name="connsiteX804" fmla="*/ 730809 w 4041704"/>
                <a:gd name="connsiteY804" fmla="*/ 2718412 h 3686004"/>
                <a:gd name="connsiteX805" fmla="*/ 725651 w 4041704"/>
                <a:gd name="connsiteY805" fmla="*/ 2720140 h 3686004"/>
                <a:gd name="connsiteX806" fmla="*/ 727215 w 4041704"/>
                <a:gd name="connsiteY806" fmla="*/ 2721285 h 3686004"/>
                <a:gd name="connsiteX807" fmla="*/ 719629 w 4041704"/>
                <a:gd name="connsiteY807" fmla="*/ 2729726 h 3686004"/>
                <a:gd name="connsiteX808" fmla="*/ 704062 w 4041704"/>
                <a:gd name="connsiteY808" fmla="*/ 2753308 h 3686004"/>
                <a:gd name="connsiteX809" fmla="*/ 700079 w 4041704"/>
                <a:gd name="connsiteY809" fmla="*/ 2765644 h 3686004"/>
                <a:gd name="connsiteX810" fmla="*/ 663000 w 4041704"/>
                <a:gd name="connsiteY810" fmla="*/ 2821583 h 3686004"/>
                <a:gd name="connsiteX811" fmla="*/ 668823 w 4041704"/>
                <a:gd name="connsiteY811" fmla="*/ 2841084 h 3686004"/>
                <a:gd name="connsiteX812" fmla="*/ 685585 w 4041704"/>
                <a:gd name="connsiteY812" fmla="*/ 2878480 h 3686004"/>
                <a:gd name="connsiteX813" fmla="*/ 680405 w 4041704"/>
                <a:gd name="connsiteY813" fmla="*/ 2888905 h 3686004"/>
                <a:gd name="connsiteX814" fmla="*/ 659234 w 4041704"/>
                <a:gd name="connsiteY814" fmla="*/ 2898435 h 3686004"/>
                <a:gd name="connsiteX815" fmla="*/ 583400 w 4041704"/>
                <a:gd name="connsiteY815" fmla="*/ 2850398 h 3686004"/>
                <a:gd name="connsiteX816" fmla="*/ 565656 w 4041704"/>
                <a:gd name="connsiteY816" fmla="*/ 2840755 h 3686004"/>
                <a:gd name="connsiteX817" fmla="*/ 557530 w 4041704"/>
                <a:gd name="connsiteY817" fmla="*/ 2840523 h 3686004"/>
                <a:gd name="connsiteX818" fmla="*/ 559953 w 4041704"/>
                <a:gd name="connsiteY818" fmla="*/ 2852042 h 3686004"/>
                <a:gd name="connsiteX819" fmla="*/ 565475 w 4041704"/>
                <a:gd name="connsiteY819" fmla="*/ 2853639 h 3686004"/>
                <a:gd name="connsiteX820" fmla="*/ 577550 w 4041704"/>
                <a:gd name="connsiteY820" fmla="*/ 2858053 h 3686004"/>
                <a:gd name="connsiteX821" fmla="*/ 567497 w 4041704"/>
                <a:gd name="connsiteY821" fmla="*/ 2872594 h 3686004"/>
                <a:gd name="connsiteX822" fmla="*/ 592456 w 4041704"/>
                <a:gd name="connsiteY822" fmla="*/ 2877187 h 3686004"/>
                <a:gd name="connsiteX823" fmla="*/ 592034 w 4041704"/>
                <a:gd name="connsiteY823" fmla="*/ 2887562 h 3686004"/>
                <a:gd name="connsiteX824" fmla="*/ 558685 w 4041704"/>
                <a:gd name="connsiteY824" fmla="*/ 2883167 h 3686004"/>
                <a:gd name="connsiteX825" fmla="*/ 536016 w 4041704"/>
                <a:gd name="connsiteY825" fmla="*/ 2872881 h 3686004"/>
                <a:gd name="connsiteX826" fmla="*/ 534593 w 4041704"/>
                <a:gd name="connsiteY826" fmla="*/ 2854883 h 3686004"/>
                <a:gd name="connsiteX827" fmla="*/ 524713 w 4041704"/>
                <a:gd name="connsiteY827" fmla="*/ 2845902 h 3686004"/>
                <a:gd name="connsiteX828" fmla="*/ 507469 w 4041704"/>
                <a:gd name="connsiteY828" fmla="*/ 2862552 h 3686004"/>
                <a:gd name="connsiteX829" fmla="*/ 500538 w 4041704"/>
                <a:gd name="connsiteY829" fmla="*/ 2864230 h 3686004"/>
                <a:gd name="connsiteX830" fmla="*/ 517410 w 4041704"/>
                <a:gd name="connsiteY830" fmla="*/ 2827861 h 3686004"/>
                <a:gd name="connsiteX831" fmla="*/ 505852 w 4041704"/>
                <a:gd name="connsiteY831" fmla="*/ 2811950 h 3686004"/>
                <a:gd name="connsiteX832" fmla="*/ 485775 w 4041704"/>
                <a:gd name="connsiteY832" fmla="*/ 2813877 h 3686004"/>
                <a:gd name="connsiteX833" fmla="*/ 475676 w 4041704"/>
                <a:gd name="connsiteY833" fmla="*/ 2799448 h 3686004"/>
                <a:gd name="connsiteX834" fmla="*/ 482504 w 4041704"/>
                <a:gd name="connsiteY834" fmla="*/ 2788255 h 3686004"/>
                <a:gd name="connsiteX835" fmla="*/ 480453 w 4041704"/>
                <a:gd name="connsiteY835" fmla="*/ 2761605 h 3686004"/>
                <a:gd name="connsiteX836" fmla="*/ 482055 w 4041704"/>
                <a:gd name="connsiteY836" fmla="*/ 2731868 h 3686004"/>
                <a:gd name="connsiteX837" fmla="*/ 474837 w 4041704"/>
                <a:gd name="connsiteY837" fmla="*/ 2702067 h 3686004"/>
                <a:gd name="connsiteX838" fmla="*/ 461682 w 4041704"/>
                <a:gd name="connsiteY838" fmla="*/ 2691678 h 3686004"/>
                <a:gd name="connsiteX839" fmla="*/ 472720 w 4041704"/>
                <a:gd name="connsiteY839" fmla="*/ 2684237 h 3686004"/>
                <a:gd name="connsiteX840" fmla="*/ 476156 w 4041704"/>
                <a:gd name="connsiteY840" fmla="*/ 2675700 h 3686004"/>
                <a:gd name="connsiteX841" fmla="*/ 465852 w 4041704"/>
                <a:gd name="connsiteY841" fmla="*/ 2642243 h 3686004"/>
                <a:gd name="connsiteX842" fmla="*/ 466201 w 4041704"/>
                <a:gd name="connsiteY842" fmla="*/ 2630051 h 3686004"/>
                <a:gd name="connsiteX843" fmla="*/ 450174 w 4041704"/>
                <a:gd name="connsiteY843" fmla="*/ 2645673 h 3686004"/>
                <a:gd name="connsiteX844" fmla="*/ 438844 w 4041704"/>
                <a:gd name="connsiteY844" fmla="*/ 2645849 h 3686004"/>
                <a:gd name="connsiteX845" fmla="*/ 407612 w 4041704"/>
                <a:gd name="connsiteY845" fmla="*/ 2659282 h 3686004"/>
                <a:gd name="connsiteX846" fmla="*/ 388301 w 4041704"/>
                <a:gd name="connsiteY846" fmla="*/ 2662859 h 3686004"/>
                <a:gd name="connsiteX847" fmla="*/ 372054 w 4041704"/>
                <a:gd name="connsiteY847" fmla="*/ 2673030 h 3686004"/>
                <a:gd name="connsiteX848" fmla="*/ 366153 w 4041704"/>
                <a:gd name="connsiteY848" fmla="*/ 2675927 h 3686004"/>
                <a:gd name="connsiteX849" fmla="*/ 337020 w 4041704"/>
                <a:gd name="connsiteY849" fmla="*/ 2651066 h 3686004"/>
                <a:gd name="connsiteX850" fmla="*/ 309559 w 4041704"/>
                <a:gd name="connsiteY850" fmla="*/ 2657350 h 3686004"/>
                <a:gd name="connsiteX851" fmla="*/ 286125 w 4041704"/>
                <a:gd name="connsiteY851" fmla="*/ 2645417 h 3686004"/>
                <a:gd name="connsiteX852" fmla="*/ 268162 w 4041704"/>
                <a:gd name="connsiteY852" fmla="*/ 2630323 h 3686004"/>
                <a:gd name="connsiteX853" fmla="*/ 242903 w 4041704"/>
                <a:gd name="connsiteY853" fmla="*/ 2607826 h 3686004"/>
                <a:gd name="connsiteX854" fmla="*/ 232834 w 4041704"/>
                <a:gd name="connsiteY854" fmla="*/ 2601092 h 3686004"/>
                <a:gd name="connsiteX855" fmla="*/ 223794 w 4041704"/>
                <a:gd name="connsiteY855" fmla="*/ 2595578 h 3686004"/>
                <a:gd name="connsiteX856" fmla="*/ 229257 w 4041704"/>
                <a:gd name="connsiteY856" fmla="*/ 2581782 h 3686004"/>
                <a:gd name="connsiteX857" fmla="*/ 239172 w 4041704"/>
                <a:gd name="connsiteY857" fmla="*/ 2574244 h 3686004"/>
                <a:gd name="connsiteX858" fmla="*/ 246021 w 4041704"/>
                <a:gd name="connsiteY858" fmla="*/ 2560112 h 3686004"/>
                <a:gd name="connsiteX859" fmla="*/ 236215 w 4041704"/>
                <a:gd name="connsiteY859" fmla="*/ 2552948 h 3686004"/>
                <a:gd name="connsiteX860" fmla="*/ 222405 w 4041704"/>
                <a:gd name="connsiteY860" fmla="*/ 2561062 h 3686004"/>
                <a:gd name="connsiteX861" fmla="*/ 216081 w 4041704"/>
                <a:gd name="connsiteY861" fmla="*/ 2574334 h 3686004"/>
                <a:gd name="connsiteX862" fmla="*/ 191941 w 4041704"/>
                <a:gd name="connsiteY862" fmla="*/ 2576145 h 3686004"/>
                <a:gd name="connsiteX863" fmla="*/ 194915 w 4041704"/>
                <a:gd name="connsiteY863" fmla="*/ 2559649 h 3686004"/>
                <a:gd name="connsiteX864" fmla="*/ 194993 w 4041704"/>
                <a:gd name="connsiteY864" fmla="*/ 2537251 h 3686004"/>
                <a:gd name="connsiteX865" fmla="*/ 192141 w 4041704"/>
                <a:gd name="connsiteY865" fmla="*/ 2525470 h 3686004"/>
                <a:gd name="connsiteX866" fmla="*/ 197888 w 4041704"/>
                <a:gd name="connsiteY866" fmla="*/ 2508302 h 3686004"/>
                <a:gd name="connsiteX867" fmla="*/ 200221 w 4041704"/>
                <a:gd name="connsiteY867" fmla="*/ 2496731 h 3686004"/>
                <a:gd name="connsiteX868" fmla="*/ 191458 w 4041704"/>
                <a:gd name="connsiteY868" fmla="*/ 2477209 h 3686004"/>
                <a:gd name="connsiteX869" fmla="*/ 183220 w 4041704"/>
                <a:gd name="connsiteY869" fmla="*/ 2456827 h 3686004"/>
                <a:gd name="connsiteX870" fmla="*/ 210079 w 4041704"/>
                <a:gd name="connsiteY870" fmla="*/ 2414736 h 3686004"/>
                <a:gd name="connsiteX871" fmla="*/ 221583 w 4041704"/>
                <a:gd name="connsiteY871" fmla="*/ 2391038 h 3686004"/>
                <a:gd name="connsiteX872" fmla="*/ 240133 w 4041704"/>
                <a:gd name="connsiteY872" fmla="*/ 2361599 h 3686004"/>
                <a:gd name="connsiteX873" fmla="*/ 247894 w 4041704"/>
                <a:gd name="connsiteY873" fmla="*/ 2352749 h 3686004"/>
                <a:gd name="connsiteX874" fmla="*/ 240633 w 4041704"/>
                <a:gd name="connsiteY874" fmla="*/ 2328828 h 3686004"/>
                <a:gd name="connsiteX875" fmla="*/ 229872 w 4041704"/>
                <a:gd name="connsiteY875" fmla="*/ 2322262 h 3686004"/>
                <a:gd name="connsiteX876" fmla="*/ 267736 w 4041704"/>
                <a:gd name="connsiteY876" fmla="*/ 2324097 h 3686004"/>
                <a:gd name="connsiteX877" fmla="*/ 284895 w 4041704"/>
                <a:gd name="connsiteY877" fmla="*/ 2319208 h 3686004"/>
                <a:gd name="connsiteX878" fmla="*/ 294969 w 4041704"/>
                <a:gd name="connsiteY878" fmla="*/ 2301727 h 3686004"/>
                <a:gd name="connsiteX879" fmla="*/ 319825 w 4041704"/>
                <a:gd name="connsiteY879" fmla="*/ 2296809 h 3686004"/>
                <a:gd name="connsiteX880" fmla="*/ 338486 w 4041704"/>
                <a:gd name="connsiteY880" fmla="*/ 2287520 h 3686004"/>
                <a:gd name="connsiteX881" fmla="*/ 344964 w 4041704"/>
                <a:gd name="connsiteY881" fmla="*/ 2288518 h 3686004"/>
                <a:gd name="connsiteX882" fmla="*/ 345963 w 4041704"/>
                <a:gd name="connsiteY882" fmla="*/ 2282040 h 3686004"/>
                <a:gd name="connsiteX883" fmla="*/ 334886 w 4041704"/>
                <a:gd name="connsiteY883" fmla="*/ 2257174 h 3686004"/>
                <a:gd name="connsiteX884" fmla="*/ 328066 w 4041704"/>
                <a:gd name="connsiteY884" fmla="*/ 2256305 h 3686004"/>
                <a:gd name="connsiteX885" fmla="*/ 326915 w 4041704"/>
                <a:gd name="connsiteY885" fmla="*/ 2256930 h 3686004"/>
                <a:gd name="connsiteX886" fmla="*/ 316061 w 4041704"/>
                <a:gd name="connsiteY886" fmla="*/ 2254318 h 3686004"/>
                <a:gd name="connsiteX887" fmla="*/ 292711 w 4041704"/>
                <a:gd name="connsiteY887" fmla="*/ 2226086 h 3686004"/>
                <a:gd name="connsiteX888" fmla="*/ 293665 w 4041704"/>
                <a:gd name="connsiteY888" fmla="*/ 2222983 h 3686004"/>
                <a:gd name="connsiteX889" fmla="*/ 287973 w 4041704"/>
                <a:gd name="connsiteY889" fmla="*/ 2218310 h 3686004"/>
                <a:gd name="connsiteX890" fmla="*/ 268137 w 4041704"/>
                <a:gd name="connsiteY890" fmla="*/ 2222747 h 3686004"/>
                <a:gd name="connsiteX891" fmla="*/ 255699 w 4041704"/>
                <a:gd name="connsiteY891" fmla="*/ 2244103 h 3686004"/>
                <a:gd name="connsiteX892" fmla="*/ 246742 w 4041704"/>
                <a:gd name="connsiteY892" fmla="*/ 2251040 h 3686004"/>
                <a:gd name="connsiteX893" fmla="*/ 242837 w 4041704"/>
                <a:gd name="connsiteY893" fmla="*/ 2240980 h 3686004"/>
                <a:gd name="connsiteX894" fmla="*/ 244074 w 4041704"/>
                <a:gd name="connsiteY894" fmla="*/ 2202161 h 3686004"/>
                <a:gd name="connsiteX895" fmla="*/ 254872 w 4041704"/>
                <a:gd name="connsiteY895" fmla="*/ 2192209 h 3686004"/>
                <a:gd name="connsiteX896" fmla="*/ 272556 w 4041704"/>
                <a:gd name="connsiteY896" fmla="*/ 2180404 h 3686004"/>
                <a:gd name="connsiteX897" fmla="*/ 280288 w 4041704"/>
                <a:gd name="connsiteY897" fmla="*/ 2173876 h 3686004"/>
                <a:gd name="connsiteX898" fmla="*/ 280101 w 4041704"/>
                <a:gd name="connsiteY898" fmla="*/ 2172712 h 3686004"/>
                <a:gd name="connsiteX899" fmla="*/ 282418 w 4041704"/>
                <a:gd name="connsiteY899" fmla="*/ 2167586 h 3686004"/>
                <a:gd name="connsiteX900" fmla="*/ 284250 w 4041704"/>
                <a:gd name="connsiteY900" fmla="*/ 2163518 h 3686004"/>
                <a:gd name="connsiteX901" fmla="*/ 282733 w 4041704"/>
                <a:gd name="connsiteY901" fmla="*/ 2158286 h 3686004"/>
                <a:gd name="connsiteX902" fmla="*/ 277970 w 4041704"/>
                <a:gd name="connsiteY902" fmla="*/ 2159412 h 3686004"/>
                <a:gd name="connsiteX903" fmla="*/ 270762 w 4041704"/>
                <a:gd name="connsiteY903" fmla="*/ 2160837 h 3686004"/>
                <a:gd name="connsiteX904" fmla="*/ 269741 w 4041704"/>
                <a:gd name="connsiteY904" fmla="*/ 2152970 h 3686004"/>
                <a:gd name="connsiteX905" fmla="*/ 270486 w 4041704"/>
                <a:gd name="connsiteY905" fmla="*/ 2151396 h 3686004"/>
                <a:gd name="connsiteX906" fmla="*/ 264354 w 4041704"/>
                <a:gd name="connsiteY906" fmla="*/ 2140825 h 3686004"/>
                <a:gd name="connsiteX907" fmla="*/ 256578 w 4041704"/>
                <a:gd name="connsiteY907" fmla="*/ 2135115 h 3686004"/>
                <a:gd name="connsiteX908" fmla="*/ 256216 w 4041704"/>
                <a:gd name="connsiteY908" fmla="*/ 2132405 h 3686004"/>
                <a:gd name="connsiteX909" fmla="*/ 249309 w 4041704"/>
                <a:gd name="connsiteY909" fmla="*/ 2125651 h 3686004"/>
                <a:gd name="connsiteX910" fmla="*/ 241768 w 4041704"/>
                <a:gd name="connsiteY910" fmla="*/ 2122122 h 3686004"/>
                <a:gd name="connsiteX911" fmla="*/ 222886 w 4041704"/>
                <a:gd name="connsiteY911" fmla="*/ 2113166 h 3686004"/>
                <a:gd name="connsiteX912" fmla="*/ 202956 w 4041704"/>
                <a:gd name="connsiteY912" fmla="*/ 2113965 h 3686004"/>
                <a:gd name="connsiteX913" fmla="*/ 196020 w 4041704"/>
                <a:gd name="connsiteY913" fmla="*/ 2109455 h 3686004"/>
                <a:gd name="connsiteX914" fmla="*/ 189879 w 4041704"/>
                <a:gd name="connsiteY914" fmla="*/ 2093818 h 3686004"/>
                <a:gd name="connsiteX915" fmla="*/ 190909 w 4041704"/>
                <a:gd name="connsiteY915" fmla="*/ 2082560 h 3686004"/>
                <a:gd name="connsiteX916" fmla="*/ 176927 w 4041704"/>
                <a:gd name="connsiteY916" fmla="*/ 2076952 h 3686004"/>
                <a:gd name="connsiteX917" fmla="*/ 161150 w 4041704"/>
                <a:gd name="connsiteY917" fmla="*/ 2071832 h 3686004"/>
                <a:gd name="connsiteX918" fmla="*/ 156976 w 4041704"/>
                <a:gd name="connsiteY918" fmla="*/ 2051565 h 3686004"/>
                <a:gd name="connsiteX919" fmla="*/ 164190 w 4041704"/>
                <a:gd name="connsiteY919" fmla="*/ 2046515 h 3686004"/>
                <a:gd name="connsiteX920" fmla="*/ 176598 w 4041704"/>
                <a:gd name="connsiteY920" fmla="*/ 2017463 h 3686004"/>
                <a:gd name="connsiteX921" fmla="*/ 172362 w 4041704"/>
                <a:gd name="connsiteY921" fmla="*/ 1981804 h 3686004"/>
                <a:gd name="connsiteX922" fmla="*/ 157391 w 4041704"/>
                <a:gd name="connsiteY922" fmla="*/ 1971489 h 3686004"/>
                <a:gd name="connsiteX923" fmla="*/ 140371 w 4041704"/>
                <a:gd name="connsiteY923" fmla="*/ 1969374 h 3686004"/>
                <a:gd name="connsiteX924" fmla="*/ 147853 w 4041704"/>
                <a:gd name="connsiteY924" fmla="*/ 1939681 h 3686004"/>
                <a:gd name="connsiteX925" fmla="*/ 158285 w 4041704"/>
                <a:gd name="connsiteY925" fmla="*/ 1920645 h 3686004"/>
                <a:gd name="connsiteX926" fmla="*/ 160830 w 4041704"/>
                <a:gd name="connsiteY926" fmla="*/ 1915989 h 3686004"/>
                <a:gd name="connsiteX927" fmla="*/ 159493 w 4041704"/>
                <a:gd name="connsiteY927" fmla="*/ 1915963 h 3686004"/>
                <a:gd name="connsiteX928" fmla="*/ 153790 w 4041704"/>
                <a:gd name="connsiteY928" fmla="*/ 1913117 h 3686004"/>
                <a:gd name="connsiteX929" fmla="*/ 137462 w 4041704"/>
                <a:gd name="connsiteY929" fmla="*/ 1905516 h 3686004"/>
                <a:gd name="connsiteX930" fmla="*/ 133579 w 4041704"/>
                <a:gd name="connsiteY930" fmla="*/ 1899724 h 3686004"/>
                <a:gd name="connsiteX931" fmla="*/ 133105 w 4041704"/>
                <a:gd name="connsiteY931" fmla="*/ 1895728 h 3686004"/>
                <a:gd name="connsiteX932" fmla="*/ 129392 w 4041704"/>
                <a:gd name="connsiteY932" fmla="*/ 1898293 h 3686004"/>
                <a:gd name="connsiteX933" fmla="*/ 116047 w 4041704"/>
                <a:gd name="connsiteY933" fmla="*/ 1904919 h 3686004"/>
                <a:gd name="connsiteX934" fmla="*/ 112975 w 4041704"/>
                <a:gd name="connsiteY934" fmla="*/ 1904648 h 3686004"/>
                <a:gd name="connsiteX935" fmla="*/ 113239 w 4041704"/>
                <a:gd name="connsiteY935" fmla="*/ 1905442 h 3686004"/>
                <a:gd name="connsiteX936" fmla="*/ 109733 w 4041704"/>
                <a:gd name="connsiteY936" fmla="*/ 1907599 h 3686004"/>
                <a:gd name="connsiteX937" fmla="*/ 93271 w 4041704"/>
                <a:gd name="connsiteY937" fmla="*/ 1905341 h 3686004"/>
                <a:gd name="connsiteX938" fmla="*/ 78716 w 4041704"/>
                <a:gd name="connsiteY938" fmla="*/ 1908782 h 3686004"/>
                <a:gd name="connsiteX939" fmla="*/ 74146 w 4041704"/>
                <a:gd name="connsiteY939" fmla="*/ 1915454 h 3686004"/>
                <a:gd name="connsiteX940" fmla="*/ 71611 w 4041704"/>
                <a:gd name="connsiteY940" fmla="*/ 1917731 h 3686004"/>
                <a:gd name="connsiteX941" fmla="*/ 69334 w 4041704"/>
                <a:gd name="connsiteY941" fmla="*/ 1915194 h 3686004"/>
                <a:gd name="connsiteX942" fmla="*/ 62727 w 4041704"/>
                <a:gd name="connsiteY942" fmla="*/ 1910885 h 3686004"/>
                <a:gd name="connsiteX943" fmla="*/ 49191 w 4041704"/>
                <a:gd name="connsiteY943" fmla="*/ 1906817 h 3686004"/>
                <a:gd name="connsiteX944" fmla="*/ 42777 w 4041704"/>
                <a:gd name="connsiteY944" fmla="*/ 1908054 h 3686004"/>
                <a:gd name="connsiteX945" fmla="*/ 39043 w 4041704"/>
                <a:gd name="connsiteY945" fmla="*/ 1911174 h 3686004"/>
                <a:gd name="connsiteX946" fmla="*/ 35068 w 4041704"/>
                <a:gd name="connsiteY946" fmla="*/ 1907360 h 3686004"/>
                <a:gd name="connsiteX947" fmla="*/ 33663 w 4041704"/>
                <a:gd name="connsiteY947" fmla="*/ 1903778 h 3686004"/>
                <a:gd name="connsiteX948" fmla="*/ 21749 w 4041704"/>
                <a:gd name="connsiteY948" fmla="*/ 1901843 h 3686004"/>
                <a:gd name="connsiteX949" fmla="*/ 19945 w 4041704"/>
                <a:gd name="connsiteY949" fmla="*/ 1903668 h 3686004"/>
                <a:gd name="connsiteX950" fmla="*/ 15118 w 4041704"/>
                <a:gd name="connsiteY950" fmla="*/ 1904528 h 3686004"/>
                <a:gd name="connsiteX951" fmla="*/ 15175 w 4041704"/>
                <a:gd name="connsiteY951" fmla="*/ 1900043 h 3686004"/>
                <a:gd name="connsiteX952" fmla="*/ 17990 w 4041704"/>
                <a:gd name="connsiteY952" fmla="*/ 1896581 h 3686004"/>
                <a:gd name="connsiteX953" fmla="*/ 17531 w 4041704"/>
                <a:gd name="connsiteY953" fmla="*/ 1891099 h 3686004"/>
                <a:gd name="connsiteX954" fmla="*/ 9478 w 4041704"/>
                <a:gd name="connsiteY954" fmla="*/ 1875949 h 3686004"/>
                <a:gd name="connsiteX955" fmla="*/ 3397 w 4041704"/>
                <a:gd name="connsiteY955" fmla="*/ 1856139 h 3686004"/>
                <a:gd name="connsiteX956" fmla="*/ 4652 w 4041704"/>
                <a:gd name="connsiteY956" fmla="*/ 1850811 h 3686004"/>
                <a:gd name="connsiteX957" fmla="*/ 7981 w 4041704"/>
                <a:gd name="connsiteY957" fmla="*/ 1845163 h 3686004"/>
                <a:gd name="connsiteX958" fmla="*/ 7180 w 4041704"/>
                <a:gd name="connsiteY958" fmla="*/ 1842047 h 3686004"/>
                <a:gd name="connsiteX959" fmla="*/ 0 w 4041704"/>
                <a:gd name="connsiteY959" fmla="*/ 1830579 h 3686004"/>
                <a:gd name="connsiteX960" fmla="*/ 1735 w 4041704"/>
                <a:gd name="connsiteY960" fmla="*/ 1818053 h 3686004"/>
                <a:gd name="connsiteX961" fmla="*/ 16041 w 4041704"/>
                <a:gd name="connsiteY961" fmla="*/ 1801382 h 3686004"/>
                <a:gd name="connsiteX962" fmla="*/ 19907 w 4041704"/>
                <a:gd name="connsiteY962" fmla="*/ 1793107 h 3686004"/>
                <a:gd name="connsiteX963" fmla="*/ 27281 w 4041704"/>
                <a:gd name="connsiteY963" fmla="*/ 1778114 h 3686004"/>
                <a:gd name="connsiteX964" fmla="*/ 27243 w 4041704"/>
                <a:gd name="connsiteY964" fmla="*/ 1759781 h 3686004"/>
                <a:gd name="connsiteX965" fmla="*/ 55513 w 4041704"/>
                <a:gd name="connsiteY965" fmla="*/ 1749265 h 3686004"/>
                <a:gd name="connsiteX966" fmla="*/ 70592 w 4041704"/>
                <a:gd name="connsiteY966" fmla="*/ 1744880 h 3686004"/>
                <a:gd name="connsiteX967" fmla="*/ 96805 w 4041704"/>
                <a:gd name="connsiteY967" fmla="*/ 1731928 h 3686004"/>
                <a:gd name="connsiteX968" fmla="*/ 110075 w 4041704"/>
                <a:gd name="connsiteY968" fmla="*/ 1738252 h 3686004"/>
                <a:gd name="connsiteX969" fmla="*/ 121332 w 4041704"/>
                <a:gd name="connsiteY969" fmla="*/ 1736259 h 3686004"/>
                <a:gd name="connsiteX970" fmla="*/ 127329 w 4041704"/>
                <a:gd name="connsiteY970" fmla="*/ 1732239 h 3686004"/>
                <a:gd name="connsiteX971" fmla="*/ 133588 w 4041704"/>
                <a:gd name="connsiteY971" fmla="*/ 1727788 h 3686004"/>
                <a:gd name="connsiteX972" fmla="*/ 134144 w 4041704"/>
                <a:gd name="connsiteY972" fmla="*/ 1734624 h 3686004"/>
                <a:gd name="connsiteX973" fmla="*/ 133196 w 4041704"/>
                <a:gd name="connsiteY973" fmla="*/ 1745861 h 3686004"/>
                <a:gd name="connsiteX974" fmla="*/ 143265 w 4041704"/>
                <a:gd name="connsiteY974" fmla="*/ 1752593 h 3686004"/>
                <a:gd name="connsiteX975" fmla="*/ 152296 w 4041704"/>
                <a:gd name="connsiteY975" fmla="*/ 1747470 h 3686004"/>
                <a:gd name="connsiteX976" fmla="*/ 155718 w 4041704"/>
                <a:gd name="connsiteY976" fmla="*/ 1752512 h 3686004"/>
                <a:gd name="connsiteX977" fmla="*/ 161592 w 4041704"/>
                <a:gd name="connsiteY977" fmla="*/ 1776769 h 3686004"/>
                <a:gd name="connsiteX978" fmla="*/ 166956 w 4041704"/>
                <a:gd name="connsiteY978" fmla="*/ 1788310 h 3686004"/>
                <a:gd name="connsiteX979" fmla="*/ 166316 w 4041704"/>
                <a:gd name="connsiteY979" fmla="*/ 1794564 h 3686004"/>
                <a:gd name="connsiteX980" fmla="*/ 168319 w 4041704"/>
                <a:gd name="connsiteY980" fmla="*/ 1794045 h 3686004"/>
                <a:gd name="connsiteX981" fmla="*/ 174958 w 4041704"/>
                <a:gd name="connsiteY981" fmla="*/ 1788737 h 3686004"/>
                <a:gd name="connsiteX982" fmla="*/ 181371 w 4041704"/>
                <a:gd name="connsiteY982" fmla="*/ 1787500 h 3686004"/>
                <a:gd name="connsiteX983" fmla="*/ 198329 w 4041704"/>
                <a:gd name="connsiteY983" fmla="*/ 1792737 h 3686004"/>
                <a:gd name="connsiteX984" fmla="*/ 201544 w 4041704"/>
                <a:gd name="connsiteY984" fmla="*/ 1788737 h 3686004"/>
                <a:gd name="connsiteX985" fmla="*/ 221079 w 4041704"/>
                <a:gd name="connsiteY985" fmla="*/ 1766397 h 3686004"/>
                <a:gd name="connsiteX986" fmla="*/ 225545 w 4041704"/>
                <a:gd name="connsiteY986" fmla="*/ 1759079 h 3686004"/>
                <a:gd name="connsiteX987" fmla="*/ 226230 w 4041704"/>
                <a:gd name="connsiteY987" fmla="*/ 1748274 h 3686004"/>
                <a:gd name="connsiteX988" fmla="*/ 211965 w 4041704"/>
                <a:gd name="connsiteY988" fmla="*/ 1724214 h 3686004"/>
                <a:gd name="connsiteX989" fmla="*/ 210257 w 4041704"/>
                <a:gd name="connsiteY989" fmla="*/ 1709587 h 3686004"/>
                <a:gd name="connsiteX990" fmla="*/ 224023 w 4041704"/>
                <a:gd name="connsiteY990" fmla="*/ 1707353 h 3686004"/>
                <a:gd name="connsiteX991" fmla="*/ 242241 w 4041704"/>
                <a:gd name="connsiteY991" fmla="*/ 1711379 h 3686004"/>
                <a:gd name="connsiteX992" fmla="*/ 255293 w 4041704"/>
                <a:gd name="connsiteY992" fmla="*/ 1712253 h 3686004"/>
                <a:gd name="connsiteX993" fmla="*/ 264324 w 4041704"/>
                <a:gd name="connsiteY993" fmla="*/ 1707132 h 3686004"/>
                <a:gd name="connsiteX994" fmla="*/ 281407 w 4041704"/>
                <a:gd name="connsiteY994" fmla="*/ 1665575 h 3686004"/>
                <a:gd name="connsiteX995" fmla="*/ 295355 w 4041704"/>
                <a:gd name="connsiteY995" fmla="*/ 1650457 h 3686004"/>
                <a:gd name="connsiteX996" fmla="*/ 318183 w 4041704"/>
                <a:gd name="connsiteY996" fmla="*/ 1650798 h 3686004"/>
                <a:gd name="connsiteX997" fmla="*/ 336105 w 4041704"/>
                <a:gd name="connsiteY997" fmla="*/ 1612706 h 3686004"/>
                <a:gd name="connsiteX998" fmla="*/ 332244 w 4041704"/>
                <a:gd name="connsiteY998" fmla="*/ 1596765 h 3686004"/>
                <a:gd name="connsiteX999" fmla="*/ 345508 w 4041704"/>
                <a:gd name="connsiteY999" fmla="*/ 1592453 h 3686004"/>
                <a:gd name="connsiteX1000" fmla="*/ 372459 w 4041704"/>
                <a:gd name="connsiteY1000" fmla="*/ 1608304 h 3686004"/>
                <a:gd name="connsiteX1001" fmla="*/ 366520 w 4041704"/>
                <a:gd name="connsiteY1001" fmla="*/ 1592867 h 3686004"/>
                <a:gd name="connsiteX1002" fmla="*/ 362257 w 4041704"/>
                <a:gd name="connsiteY1002" fmla="*/ 1584360 h 3686004"/>
                <a:gd name="connsiteX1003" fmla="*/ 341471 w 4041704"/>
                <a:gd name="connsiteY1003" fmla="*/ 1565181 h 3686004"/>
                <a:gd name="connsiteX1004" fmla="*/ 324093 w 4041704"/>
                <a:gd name="connsiteY1004" fmla="*/ 1564622 h 3686004"/>
                <a:gd name="connsiteX1005" fmla="*/ 335369 w 4041704"/>
                <a:gd name="connsiteY1005" fmla="*/ 1524838 h 3686004"/>
                <a:gd name="connsiteX1006" fmla="*/ 346666 w 4041704"/>
                <a:gd name="connsiteY1006" fmla="*/ 1482115 h 3686004"/>
                <a:gd name="connsiteX1007" fmla="*/ 338449 w 4041704"/>
                <a:gd name="connsiteY1007" fmla="*/ 1458790 h 3686004"/>
                <a:gd name="connsiteX1008" fmla="*/ 315695 w 4041704"/>
                <a:gd name="connsiteY1008" fmla="*/ 1460266 h 3686004"/>
                <a:gd name="connsiteX1009" fmla="*/ 297610 w 4041704"/>
                <a:gd name="connsiteY1009" fmla="*/ 1473451 h 3686004"/>
                <a:gd name="connsiteX1010" fmla="*/ 259036 w 4041704"/>
                <a:gd name="connsiteY1010" fmla="*/ 1450509 h 3686004"/>
                <a:gd name="connsiteX1011" fmla="*/ 253178 w 4041704"/>
                <a:gd name="connsiteY1011" fmla="*/ 1447526 h 3686004"/>
                <a:gd name="connsiteX1012" fmla="*/ 255985 w 4041704"/>
                <a:gd name="connsiteY1012" fmla="*/ 1430337 h 3686004"/>
                <a:gd name="connsiteX1013" fmla="*/ 268401 w 4041704"/>
                <a:gd name="connsiteY1013" fmla="*/ 1411922 h 3686004"/>
                <a:gd name="connsiteX1014" fmla="*/ 304630 w 4041704"/>
                <a:gd name="connsiteY1014" fmla="*/ 1400946 h 3686004"/>
                <a:gd name="connsiteX1015" fmla="*/ 320032 w 4041704"/>
                <a:gd name="connsiteY1015" fmla="*/ 1411524 h 3686004"/>
                <a:gd name="connsiteX1016" fmla="*/ 331486 w 4041704"/>
                <a:gd name="connsiteY1016" fmla="*/ 1417921 h 3686004"/>
                <a:gd name="connsiteX1017" fmla="*/ 388646 w 4041704"/>
                <a:gd name="connsiteY1017" fmla="*/ 1394907 h 3686004"/>
                <a:gd name="connsiteX1018" fmla="*/ 399615 w 4041704"/>
                <a:gd name="connsiteY1018" fmla="*/ 1361433 h 3686004"/>
                <a:gd name="connsiteX1019" fmla="*/ 394231 w 4041704"/>
                <a:gd name="connsiteY1019" fmla="*/ 1352832 h 3686004"/>
                <a:gd name="connsiteX1020" fmla="*/ 408825 w 4041704"/>
                <a:gd name="connsiteY1020" fmla="*/ 1308576 h 3686004"/>
                <a:gd name="connsiteX1021" fmla="*/ 433980 w 4041704"/>
                <a:gd name="connsiteY1021" fmla="*/ 1286710 h 3686004"/>
                <a:gd name="connsiteX1022" fmla="*/ 475774 w 4041704"/>
                <a:gd name="connsiteY1022" fmla="*/ 1271450 h 3686004"/>
                <a:gd name="connsiteX1023" fmla="*/ 492912 w 4041704"/>
                <a:gd name="connsiteY1023" fmla="*/ 1269501 h 3686004"/>
                <a:gd name="connsiteX1024" fmla="*/ 466485 w 4041704"/>
                <a:gd name="connsiteY1024" fmla="*/ 1252791 h 3686004"/>
                <a:gd name="connsiteX1025" fmla="*/ 464596 w 4041704"/>
                <a:gd name="connsiteY1025" fmla="*/ 1251046 h 3686004"/>
                <a:gd name="connsiteX1026" fmla="*/ 464260 w 4041704"/>
                <a:gd name="connsiteY1026" fmla="*/ 1249660 h 3686004"/>
                <a:gd name="connsiteX1027" fmla="*/ 426403 w 4041704"/>
                <a:gd name="connsiteY1027" fmla="*/ 1164545 h 3686004"/>
                <a:gd name="connsiteX1028" fmla="*/ 424723 w 4041704"/>
                <a:gd name="connsiteY1028" fmla="*/ 1122763 h 3686004"/>
                <a:gd name="connsiteX1029" fmla="*/ 431810 w 4041704"/>
                <a:gd name="connsiteY1029" fmla="*/ 1076290 h 3686004"/>
                <a:gd name="connsiteX1030" fmla="*/ 432233 w 4041704"/>
                <a:gd name="connsiteY1030" fmla="*/ 1065915 h 3686004"/>
                <a:gd name="connsiteX1031" fmla="*/ 433350 w 4041704"/>
                <a:gd name="connsiteY1031" fmla="*/ 996308 h 3686004"/>
                <a:gd name="connsiteX1032" fmla="*/ 429489 w 4041704"/>
                <a:gd name="connsiteY1032" fmla="*/ 980368 h 3686004"/>
                <a:gd name="connsiteX1033" fmla="*/ 426913 w 4041704"/>
                <a:gd name="connsiteY1033" fmla="*/ 954578 h 3686004"/>
                <a:gd name="connsiteX1034" fmla="*/ 412104 w 4041704"/>
                <a:gd name="connsiteY1034" fmla="*/ 969171 h 3686004"/>
                <a:gd name="connsiteX1035" fmla="*/ 396826 w 4041704"/>
                <a:gd name="connsiteY1035" fmla="*/ 965166 h 3686004"/>
                <a:gd name="connsiteX1036" fmla="*/ 368670 w 4041704"/>
                <a:gd name="connsiteY1036" fmla="*/ 936766 h 3686004"/>
                <a:gd name="connsiteX1037" fmla="*/ 354173 w 4041704"/>
                <a:gd name="connsiteY1037" fmla="*/ 920835 h 3686004"/>
                <a:gd name="connsiteX1038" fmla="*/ 350867 w 4041704"/>
                <a:gd name="connsiteY1038" fmla="*/ 911730 h 3686004"/>
                <a:gd name="connsiteX1039" fmla="*/ 344649 w 4041704"/>
                <a:gd name="connsiteY1039" fmla="*/ 875449 h 3686004"/>
                <a:gd name="connsiteX1040" fmla="*/ 346207 w 4041704"/>
                <a:gd name="connsiteY1040" fmla="*/ 851592 h 3686004"/>
                <a:gd name="connsiteX1041" fmla="*/ 345076 w 4041704"/>
                <a:gd name="connsiteY1041" fmla="*/ 840860 h 3686004"/>
                <a:gd name="connsiteX1042" fmla="*/ 343163 w 4041704"/>
                <a:gd name="connsiteY1042" fmla="*/ 828988 h 3686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</a:cxnLst>
              <a:rect l="l" t="t" r="r" b="b"/>
              <a:pathLst>
                <a:path w="4041704" h="3686004">
                  <a:moveTo>
                    <a:pt x="3386347" y="2411413"/>
                  </a:moveTo>
                  <a:lnTo>
                    <a:pt x="3386340" y="2411535"/>
                  </a:lnTo>
                  <a:lnTo>
                    <a:pt x="3386483" y="2411511"/>
                  </a:lnTo>
                  <a:close/>
                  <a:moveTo>
                    <a:pt x="3362819" y="2194357"/>
                  </a:moveTo>
                  <a:cubicBezTo>
                    <a:pt x="3360830" y="2196729"/>
                    <a:pt x="3360305" y="2199199"/>
                    <a:pt x="3361204" y="2201156"/>
                  </a:cubicBezTo>
                  <a:lnTo>
                    <a:pt x="3365647" y="2203538"/>
                  </a:lnTo>
                  <a:lnTo>
                    <a:pt x="3367414" y="2187828"/>
                  </a:lnTo>
                  <a:lnTo>
                    <a:pt x="3369533" y="2184367"/>
                  </a:lnTo>
                  <a:close/>
                  <a:moveTo>
                    <a:pt x="3369683" y="2161469"/>
                  </a:moveTo>
                  <a:lnTo>
                    <a:pt x="3378698" y="2161125"/>
                  </a:lnTo>
                  <a:cubicBezTo>
                    <a:pt x="3380316" y="2161515"/>
                    <a:pt x="3381480" y="2162439"/>
                    <a:pt x="3381834" y="2164342"/>
                  </a:cubicBezTo>
                  <a:lnTo>
                    <a:pt x="3381252" y="2167406"/>
                  </a:lnTo>
                  <a:lnTo>
                    <a:pt x="3393725" y="2151948"/>
                  </a:lnTo>
                  <a:cubicBezTo>
                    <a:pt x="3395106" y="2150016"/>
                    <a:pt x="3397011" y="2148168"/>
                    <a:pt x="3398392" y="2146236"/>
                  </a:cubicBezTo>
                  <a:cubicBezTo>
                    <a:pt x="3395687" y="2146345"/>
                    <a:pt x="3394306" y="2148277"/>
                    <a:pt x="3392043" y="2148993"/>
                  </a:cubicBezTo>
                  <a:close/>
                  <a:moveTo>
                    <a:pt x="3355458" y="2155683"/>
                  </a:moveTo>
                  <a:lnTo>
                    <a:pt x="3355439" y="2156097"/>
                  </a:lnTo>
                  <a:cubicBezTo>
                    <a:pt x="3356073" y="2158885"/>
                    <a:pt x="3356602" y="2162329"/>
                    <a:pt x="3358079" y="2164040"/>
                  </a:cubicBezTo>
                  <a:lnTo>
                    <a:pt x="3362945" y="2162609"/>
                  </a:lnTo>
                  <a:lnTo>
                    <a:pt x="3362474" y="2162586"/>
                  </a:lnTo>
                  <a:close/>
                  <a:moveTo>
                    <a:pt x="3340275" y="2163884"/>
                  </a:moveTo>
                  <a:lnTo>
                    <a:pt x="3339342" y="2166886"/>
                  </a:lnTo>
                  <a:lnTo>
                    <a:pt x="3339875" y="2166130"/>
                  </a:lnTo>
                  <a:close/>
                  <a:moveTo>
                    <a:pt x="3552686" y="1785302"/>
                  </a:moveTo>
                  <a:lnTo>
                    <a:pt x="3552595" y="1785639"/>
                  </a:lnTo>
                  <a:lnTo>
                    <a:pt x="3553346" y="1786264"/>
                  </a:lnTo>
                  <a:close/>
                  <a:moveTo>
                    <a:pt x="3376296" y="1583151"/>
                  </a:moveTo>
                  <a:lnTo>
                    <a:pt x="3375997" y="1583729"/>
                  </a:lnTo>
                  <a:lnTo>
                    <a:pt x="3377264" y="1583840"/>
                  </a:lnTo>
                  <a:lnTo>
                    <a:pt x="3381205" y="1582227"/>
                  </a:lnTo>
                  <a:close/>
                  <a:moveTo>
                    <a:pt x="3320681" y="1573903"/>
                  </a:moveTo>
                  <a:lnTo>
                    <a:pt x="3321545" y="1574218"/>
                  </a:lnTo>
                  <a:lnTo>
                    <a:pt x="3321319" y="1573906"/>
                  </a:lnTo>
                  <a:close/>
                  <a:moveTo>
                    <a:pt x="3273764" y="1356808"/>
                  </a:moveTo>
                  <a:lnTo>
                    <a:pt x="3271648" y="1370709"/>
                  </a:lnTo>
                  <a:cubicBezTo>
                    <a:pt x="3271978" y="1375263"/>
                    <a:pt x="3273039" y="1379642"/>
                    <a:pt x="3273370" y="1384198"/>
                  </a:cubicBezTo>
                  <a:cubicBezTo>
                    <a:pt x="3273877" y="1389483"/>
                    <a:pt x="3272980" y="1393756"/>
                    <a:pt x="3270646" y="1397074"/>
                  </a:cubicBezTo>
                  <a:lnTo>
                    <a:pt x="3268575" y="1398376"/>
                  </a:lnTo>
                  <a:lnTo>
                    <a:pt x="3299781" y="1403318"/>
                  </a:lnTo>
                  <a:lnTo>
                    <a:pt x="3292105" y="1393842"/>
                  </a:lnTo>
                  <a:cubicBezTo>
                    <a:pt x="3289620" y="1385174"/>
                    <a:pt x="3285580" y="1377268"/>
                    <a:pt x="3281163" y="1369598"/>
                  </a:cubicBezTo>
                  <a:close/>
                  <a:moveTo>
                    <a:pt x="2942540" y="460381"/>
                  </a:moveTo>
                  <a:lnTo>
                    <a:pt x="2943393" y="463167"/>
                  </a:lnTo>
                  <a:cubicBezTo>
                    <a:pt x="2943843" y="467018"/>
                    <a:pt x="2943651" y="471410"/>
                    <a:pt x="2946045" y="474113"/>
                  </a:cubicBezTo>
                  <a:cubicBezTo>
                    <a:pt x="2957054" y="487671"/>
                    <a:pt x="2962515" y="487893"/>
                    <a:pt x="2974889" y="476785"/>
                  </a:cubicBezTo>
                  <a:lnTo>
                    <a:pt x="2975278" y="476498"/>
                  </a:lnTo>
                  <a:lnTo>
                    <a:pt x="2980094" y="461238"/>
                  </a:lnTo>
                  <a:cubicBezTo>
                    <a:pt x="2980716" y="455632"/>
                    <a:pt x="2980246" y="449903"/>
                    <a:pt x="2978625" y="444405"/>
                  </a:cubicBezTo>
                  <a:lnTo>
                    <a:pt x="2976516" y="441086"/>
                  </a:lnTo>
                  <a:lnTo>
                    <a:pt x="2971944" y="444037"/>
                  </a:lnTo>
                  <a:cubicBezTo>
                    <a:pt x="2964043" y="447549"/>
                    <a:pt x="2955780" y="450208"/>
                    <a:pt x="2947692" y="453174"/>
                  </a:cubicBezTo>
                  <a:close/>
                  <a:moveTo>
                    <a:pt x="931457" y="2960614"/>
                  </a:moveTo>
                  <a:lnTo>
                    <a:pt x="932617" y="2960737"/>
                  </a:lnTo>
                  <a:lnTo>
                    <a:pt x="932419" y="2960450"/>
                  </a:lnTo>
                  <a:close/>
                  <a:moveTo>
                    <a:pt x="731853" y="2718061"/>
                  </a:moveTo>
                  <a:lnTo>
                    <a:pt x="741742" y="2737711"/>
                  </a:lnTo>
                  <a:cubicBezTo>
                    <a:pt x="744870" y="2750390"/>
                    <a:pt x="761291" y="2747562"/>
                    <a:pt x="767713" y="2756738"/>
                  </a:cubicBezTo>
                  <a:lnTo>
                    <a:pt x="778286" y="2745315"/>
                  </a:lnTo>
                  <a:lnTo>
                    <a:pt x="777750" y="2745207"/>
                  </a:lnTo>
                  <a:cubicBezTo>
                    <a:pt x="774197" y="2743512"/>
                    <a:pt x="771129" y="2740930"/>
                    <a:pt x="768222" y="2737381"/>
                  </a:cubicBezTo>
                  <a:cubicBezTo>
                    <a:pt x="762410" y="2730924"/>
                    <a:pt x="757243" y="2723824"/>
                    <a:pt x="748847" y="2719950"/>
                  </a:cubicBezTo>
                  <a:cubicBezTo>
                    <a:pt x="744326" y="2718014"/>
                    <a:pt x="740128" y="2716723"/>
                    <a:pt x="735849" y="2716722"/>
                  </a:cubicBezTo>
                  <a:close/>
                  <a:moveTo>
                    <a:pt x="1246175" y="310765"/>
                  </a:moveTo>
                  <a:lnTo>
                    <a:pt x="1255291" y="304099"/>
                  </a:lnTo>
                  <a:lnTo>
                    <a:pt x="1253742" y="306184"/>
                  </a:lnTo>
                  <a:cubicBezTo>
                    <a:pt x="1251717" y="308669"/>
                    <a:pt x="1249600" y="310251"/>
                    <a:pt x="1247181" y="310884"/>
                  </a:cubicBezTo>
                  <a:close/>
                  <a:moveTo>
                    <a:pt x="783421" y="946304"/>
                  </a:moveTo>
                  <a:cubicBezTo>
                    <a:pt x="782304" y="948533"/>
                    <a:pt x="782114" y="950920"/>
                    <a:pt x="784179" y="953359"/>
                  </a:cubicBezTo>
                  <a:lnTo>
                    <a:pt x="784245" y="953368"/>
                  </a:lnTo>
                  <a:lnTo>
                    <a:pt x="784830" y="944504"/>
                  </a:lnTo>
                  <a:close/>
                  <a:moveTo>
                    <a:pt x="658370" y="913024"/>
                  </a:moveTo>
                  <a:lnTo>
                    <a:pt x="652593" y="931066"/>
                  </a:lnTo>
                  <a:lnTo>
                    <a:pt x="659391" y="930691"/>
                  </a:lnTo>
                  <a:cubicBezTo>
                    <a:pt x="663107" y="930780"/>
                    <a:pt x="666835" y="930339"/>
                    <a:pt x="668518" y="926662"/>
                  </a:cubicBezTo>
                  <a:cubicBezTo>
                    <a:pt x="670200" y="922985"/>
                    <a:pt x="666523" y="921303"/>
                    <a:pt x="664451" y="919128"/>
                  </a:cubicBezTo>
                  <a:close/>
                  <a:moveTo>
                    <a:pt x="343163" y="828988"/>
                  </a:moveTo>
                  <a:cubicBezTo>
                    <a:pt x="344299" y="825916"/>
                    <a:pt x="347538" y="823755"/>
                    <a:pt x="353858" y="822591"/>
                  </a:cubicBezTo>
                  <a:cubicBezTo>
                    <a:pt x="363992" y="820505"/>
                    <a:pt x="366231" y="810057"/>
                    <a:pt x="368544" y="801426"/>
                  </a:cubicBezTo>
                  <a:cubicBezTo>
                    <a:pt x="373619" y="781486"/>
                    <a:pt x="373619" y="781486"/>
                    <a:pt x="393106" y="789240"/>
                  </a:cubicBezTo>
                  <a:cubicBezTo>
                    <a:pt x="395259" y="790553"/>
                    <a:pt x="397243" y="791173"/>
                    <a:pt x="399658" y="792057"/>
                  </a:cubicBezTo>
                  <a:cubicBezTo>
                    <a:pt x="410011" y="795418"/>
                    <a:pt x="418233" y="794528"/>
                    <a:pt x="419801" y="781308"/>
                  </a:cubicBezTo>
                  <a:cubicBezTo>
                    <a:pt x="419318" y="776289"/>
                    <a:pt x="422353" y="775186"/>
                    <a:pt x="425891" y="776165"/>
                  </a:cubicBezTo>
                  <a:cubicBezTo>
                    <a:pt x="430553" y="777237"/>
                    <a:pt x="435646" y="778570"/>
                    <a:pt x="439258" y="781365"/>
                  </a:cubicBezTo>
                  <a:cubicBezTo>
                    <a:pt x="446911" y="787216"/>
                    <a:pt x="454418" y="789433"/>
                    <a:pt x="463187" y="784741"/>
                  </a:cubicBezTo>
                  <a:cubicBezTo>
                    <a:pt x="468133" y="782442"/>
                    <a:pt x="472701" y="784638"/>
                    <a:pt x="477100" y="786141"/>
                  </a:cubicBezTo>
                  <a:cubicBezTo>
                    <a:pt x="485718" y="802029"/>
                    <a:pt x="479401" y="825938"/>
                    <a:pt x="501304" y="834574"/>
                  </a:cubicBezTo>
                  <a:cubicBezTo>
                    <a:pt x="506564" y="836602"/>
                    <a:pt x="506142" y="846977"/>
                    <a:pt x="514648" y="842715"/>
                  </a:cubicBezTo>
                  <a:cubicBezTo>
                    <a:pt x="532470" y="829961"/>
                    <a:pt x="532207" y="830391"/>
                    <a:pt x="552271" y="842041"/>
                  </a:cubicBezTo>
                  <a:cubicBezTo>
                    <a:pt x="557867" y="845455"/>
                    <a:pt x="562318" y="851714"/>
                    <a:pt x="570635" y="849700"/>
                  </a:cubicBezTo>
                  <a:cubicBezTo>
                    <a:pt x="576851" y="851128"/>
                    <a:pt x="582089" y="856097"/>
                    <a:pt x="588778" y="851910"/>
                  </a:cubicBezTo>
                  <a:cubicBezTo>
                    <a:pt x="599342" y="850085"/>
                    <a:pt x="608141" y="853089"/>
                    <a:pt x="615963" y="859632"/>
                  </a:cubicBezTo>
                  <a:cubicBezTo>
                    <a:pt x="616132" y="860326"/>
                    <a:pt x="616132" y="860326"/>
                    <a:pt x="616299" y="861019"/>
                  </a:cubicBezTo>
                  <a:cubicBezTo>
                    <a:pt x="625013" y="863678"/>
                    <a:pt x="630713" y="861838"/>
                    <a:pt x="634797" y="857685"/>
                  </a:cubicBezTo>
                  <a:lnTo>
                    <a:pt x="637257" y="852876"/>
                  </a:lnTo>
                  <a:lnTo>
                    <a:pt x="644105" y="816137"/>
                  </a:lnTo>
                  <a:cubicBezTo>
                    <a:pt x="645642" y="796524"/>
                    <a:pt x="650484" y="793986"/>
                    <a:pt x="669424" y="801349"/>
                  </a:cubicBezTo>
                  <a:cubicBezTo>
                    <a:pt x="671489" y="803788"/>
                    <a:pt x="671824" y="806452"/>
                    <a:pt x="671560" y="809100"/>
                  </a:cubicBezTo>
                  <a:lnTo>
                    <a:pt x="670812" y="813063"/>
                  </a:lnTo>
                  <a:lnTo>
                    <a:pt x="675492" y="817242"/>
                  </a:lnTo>
                  <a:cubicBezTo>
                    <a:pt x="676510" y="819931"/>
                    <a:pt x="677284" y="823504"/>
                    <a:pt x="679761" y="827674"/>
                  </a:cubicBezTo>
                  <a:cubicBezTo>
                    <a:pt x="679644" y="831737"/>
                    <a:pt x="677806" y="834751"/>
                    <a:pt x="674844" y="837668"/>
                  </a:cubicBezTo>
                  <a:lnTo>
                    <a:pt x="667970" y="841657"/>
                  </a:lnTo>
                  <a:lnTo>
                    <a:pt x="668977" y="847276"/>
                  </a:lnTo>
                  <a:cubicBezTo>
                    <a:pt x="672471" y="856522"/>
                    <a:pt x="679049" y="864515"/>
                    <a:pt x="686345" y="870267"/>
                  </a:cubicBezTo>
                  <a:cubicBezTo>
                    <a:pt x="689983" y="873542"/>
                    <a:pt x="695784" y="875276"/>
                    <a:pt x="696716" y="880609"/>
                  </a:cubicBezTo>
                  <a:cubicBezTo>
                    <a:pt x="697688" y="884350"/>
                    <a:pt x="697701" y="883819"/>
                    <a:pt x="699358" y="881204"/>
                  </a:cubicBezTo>
                  <a:cubicBezTo>
                    <a:pt x="700470" y="879107"/>
                    <a:pt x="702632" y="877566"/>
                    <a:pt x="704199" y="878665"/>
                  </a:cubicBezTo>
                  <a:cubicBezTo>
                    <a:pt x="719968" y="885420"/>
                    <a:pt x="727694" y="873392"/>
                    <a:pt x="736405" y="864574"/>
                  </a:cubicBezTo>
                  <a:cubicBezTo>
                    <a:pt x="739123" y="861985"/>
                    <a:pt x="742384" y="858877"/>
                    <a:pt x="746126" y="857906"/>
                  </a:cubicBezTo>
                  <a:cubicBezTo>
                    <a:pt x="751990" y="856985"/>
                    <a:pt x="757791" y="858718"/>
                    <a:pt x="759772" y="864608"/>
                  </a:cubicBezTo>
                  <a:cubicBezTo>
                    <a:pt x="767194" y="887094"/>
                    <a:pt x="788866" y="891336"/>
                    <a:pt x="806189" y="899721"/>
                  </a:cubicBezTo>
                  <a:cubicBezTo>
                    <a:pt x="807257" y="899482"/>
                    <a:pt x="808988" y="899258"/>
                    <a:pt x="810502" y="899825"/>
                  </a:cubicBezTo>
                  <a:lnTo>
                    <a:pt x="812660" y="903314"/>
                  </a:lnTo>
                  <a:lnTo>
                    <a:pt x="817662" y="897914"/>
                  </a:lnTo>
                  <a:lnTo>
                    <a:pt x="813177" y="889446"/>
                  </a:lnTo>
                  <a:cubicBezTo>
                    <a:pt x="809797" y="878880"/>
                    <a:pt x="804682" y="876043"/>
                    <a:pt x="794007" y="878389"/>
                  </a:cubicBezTo>
                  <a:cubicBezTo>
                    <a:pt x="792575" y="878743"/>
                    <a:pt x="791391" y="879494"/>
                    <a:pt x="789170" y="880349"/>
                  </a:cubicBezTo>
                  <a:cubicBezTo>
                    <a:pt x="788722" y="871793"/>
                    <a:pt x="793888" y="866862"/>
                    <a:pt x="797766" y="861641"/>
                  </a:cubicBezTo>
                  <a:cubicBezTo>
                    <a:pt x="802577" y="855277"/>
                    <a:pt x="805062" y="848730"/>
                    <a:pt x="802787" y="840778"/>
                  </a:cubicBezTo>
                  <a:cubicBezTo>
                    <a:pt x="801761" y="834799"/>
                    <a:pt x="798723" y="831751"/>
                    <a:pt x="792348" y="833029"/>
                  </a:cubicBezTo>
                  <a:cubicBezTo>
                    <a:pt x="785577" y="834558"/>
                    <a:pt x="780279" y="834048"/>
                    <a:pt x="776427" y="827097"/>
                  </a:cubicBezTo>
                  <a:cubicBezTo>
                    <a:pt x="772429" y="820789"/>
                    <a:pt x="776662" y="817002"/>
                    <a:pt x="780645" y="812820"/>
                  </a:cubicBezTo>
                  <a:cubicBezTo>
                    <a:pt x="781973" y="811426"/>
                    <a:pt x="784734" y="809677"/>
                    <a:pt x="782590" y="807168"/>
                  </a:cubicBezTo>
                  <a:cubicBezTo>
                    <a:pt x="780592" y="804014"/>
                    <a:pt x="776767" y="801466"/>
                    <a:pt x="773112" y="802676"/>
                  </a:cubicBezTo>
                  <a:cubicBezTo>
                    <a:pt x="762935" y="805811"/>
                    <a:pt x="760228" y="799792"/>
                    <a:pt x="757703" y="791447"/>
                  </a:cubicBezTo>
                  <a:cubicBezTo>
                    <a:pt x="753325" y="779304"/>
                    <a:pt x="746185" y="768911"/>
                    <a:pt x="736284" y="760268"/>
                  </a:cubicBezTo>
                  <a:cubicBezTo>
                    <a:pt x="733498" y="757614"/>
                    <a:pt x="731354" y="755104"/>
                    <a:pt x="731578" y="751096"/>
                  </a:cubicBezTo>
                  <a:cubicBezTo>
                    <a:pt x="731708" y="739963"/>
                    <a:pt x="729722" y="730724"/>
                    <a:pt x="718061" y="725407"/>
                  </a:cubicBezTo>
                  <a:cubicBezTo>
                    <a:pt x="713840" y="723109"/>
                    <a:pt x="716535" y="718638"/>
                    <a:pt x="719151" y="717533"/>
                  </a:cubicBezTo>
                  <a:cubicBezTo>
                    <a:pt x="733915" y="712044"/>
                    <a:pt x="734006" y="702593"/>
                    <a:pt x="727549" y="690662"/>
                  </a:cubicBezTo>
                  <a:cubicBezTo>
                    <a:pt x="726695" y="688442"/>
                    <a:pt x="727273" y="685864"/>
                    <a:pt x="727207" y="683143"/>
                  </a:cubicBezTo>
                  <a:cubicBezTo>
                    <a:pt x="726773" y="668502"/>
                    <a:pt x="727062" y="667214"/>
                    <a:pt x="741036" y="662224"/>
                  </a:cubicBezTo>
                  <a:cubicBezTo>
                    <a:pt x="748740" y="659553"/>
                    <a:pt x="752579" y="656015"/>
                    <a:pt x="751237" y="646919"/>
                  </a:cubicBezTo>
                  <a:cubicBezTo>
                    <a:pt x="750356" y="640296"/>
                    <a:pt x="751697" y="632816"/>
                    <a:pt x="757507" y="628028"/>
                  </a:cubicBezTo>
                  <a:cubicBezTo>
                    <a:pt x="762923" y="623491"/>
                    <a:pt x="760819" y="619299"/>
                    <a:pt x="758071" y="614963"/>
                  </a:cubicBezTo>
                  <a:cubicBezTo>
                    <a:pt x="755323" y="610627"/>
                    <a:pt x="752430" y="606935"/>
                    <a:pt x="752943" y="601638"/>
                  </a:cubicBezTo>
                  <a:cubicBezTo>
                    <a:pt x="753166" y="597628"/>
                    <a:pt x="749945" y="596908"/>
                    <a:pt x="747224" y="596975"/>
                  </a:cubicBezTo>
                  <a:cubicBezTo>
                    <a:pt x="743319" y="597791"/>
                    <a:pt x="740059" y="598753"/>
                    <a:pt x="736654" y="600358"/>
                  </a:cubicBezTo>
                  <a:cubicBezTo>
                    <a:pt x="724651" y="604097"/>
                    <a:pt x="723757" y="603559"/>
                    <a:pt x="722350" y="591743"/>
                  </a:cubicBezTo>
                  <a:cubicBezTo>
                    <a:pt x="721325" y="585763"/>
                    <a:pt x="721981" y="579822"/>
                    <a:pt x="721599" y="573987"/>
                  </a:cubicBezTo>
                  <a:cubicBezTo>
                    <a:pt x="721506" y="566862"/>
                    <a:pt x="721414" y="559738"/>
                    <a:pt x="732116" y="561796"/>
                  </a:cubicBezTo>
                  <a:cubicBezTo>
                    <a:pt x="735732" y="562268"/>
                    <a:pt x="738136" y="559086"/>
                    <a:pt x="736677" y="555038"/>
                  </a:cubicBezTo>
                  <a:cubicBezTo>
                    <a:pt x="735112" y="549952"/>
                    <a:pt x="733691" y="544222"/>
                    <a:pt x="725922" y="544173"/>
                  </a:cubicBezTo>
                  <a:cubicBezTo>
                    <a:pt x="725528" y="544423"/>
                    <a:pt x="725134" y="544673"/>
                    <a:pt x="724095" y="544779"/>
                  </a:cubicBezTo>
                  <a:cubicBezTo>
                    <a:pt x="720190" y="545596"/>
                    <a:pt x="716418" y="551855"/>
                    <a:pt x="711882" y="546442"/>
                  </a:cubicBezTo>
                  <a:cubicBezTo>
                    <a:pt x="707596" y="541422"/>
                    <a:pt x="705925" y="535298"/>
                    <a:pt x="706478" y="528319"/>
                  </a:cubicBezTo>
                  <a:cubicBezTo>
                    <a:pt x="707383" y="522772"/>
                    <a:pt x="710223" y="517658"/>
                    <a:pt x="713562" y="513331"/>
                  </a:cubicBezTo>
                  <a:cubicBezTo>
                    <a:pt x="716362" y="509899"/>
                    <a:pt x="719123" y="508150"/>
                    <a:pt x="722515" y="512630"/>
                  </a:cubicBezTo>
                  <a:cubicBezTo>
                    <a:pt x="723908" y="513956"/>
                    <a:pt x="725697" y="515034"/>
                    <a:pt x="727274" y="514033"/>
                  </a:cubicBezTo>
                  <a:cubicBezTo>
                    <a:pt x="730035" y="512284"/>
                    <a:pt x="729180" y="510063"/>
                    <a:pt x="728181" y="508486"/>
                  </a:cubicBezTo>
                  <a:cubicBezTo>
                    <a:pt x="726577" y="505083"/>
                    <a:pt x="724827" y="502324"/>
                    <a:pt x="723473" y="499314"/>
                  </a:cubicBezTo>
                  <a:cubicBezTo>
                    <a:pt x="718661" y="489104"/>
                    <a:pt x="722724" y="481557"/>
                    <a:pt x="733648" y="479606"/>
                  </a:cubicBezTo>
                  <a:cubicBezTo>
                    <a:pt x="735081" y="479251"/>
                    <a:pt x="736119" y="479145"/>
                    <a:pt x="737158" y="479038"/>
                  </a:cubicBezTo>
                  <a:cubicBezTo>
                    <a:pt x="754024" y="477743"/>
                    <a:pt x="755747" y="476098"/>
                    <a:pt x="753169" y="458948"/>
                  </a:cubicBezTo>
                  <a:cubicBezTo>
                    <a:pt x="752288" y="452323"/>
                    <a:pt x="753300" y="447814"/>
                    <a:pt x="759715" y="444853"/>
                  </a:cubicBezTo>
                  <a:cubicBezTo>
                    <a:pt x="762331" y="443748"/>
                    <a:pt x="764053" y="442104"/>
                    <a:pt x="765776" y="440460"/>
                  </a:cubicBezTo>
                  <a:cubicBezTo>
                    <a:pt x="777357" y="432567"/>
                    <a:pt x="783680" y="422483"/>
                    <a:pt x="778198" y="407724"/>
                  </a:cubicBezTo>
                  <a:cubicBezTo>
                    <a:pt x="776382" y="402244"/>
                    <a:pt x="775357" y="396265"/>
                    <a:pt x="776014" y="390323"/>
                  </a:cubicBezTo>
                  <a:cubicBezTo>
                    <a:pt x="776237" y="386314"/>
                    <a:pt x="778392" y="382738"/>
                    <a:pt x="782297" y="381921"/>
                  </a:cubicBezTo>
                  <a:cubicBezTo>
                    <a:pt x="786990" y="380605"/>
                    <a:pt x="787661" y="385151"/>
                    <a:pt x="789015" y="388160"/>
                  </a:cubicBezTo>
                  <a:cubicBezTo>
                    <a:pt x="798429" y="406505"/>
                    <a:pt x="798429" y="406505"/>
                    <a:pt x="812745" y="392459"/>
                  </a:cubicBezTo>
                  <a:cubicBezTo>
                    <a:pt x="817912" y="387528"/>
                    <a:pt x="823183" y="383635"/>
                    <a:pt x="829848" y="381068"/>
                  </a:cubicBezTo>
                  <a:cubicBezTo>
                    <a:pt x="836764" y="378895"/>
                    <a:pt x="842246" y="377078"/>
                    <a:pt x="849359" y="383069"/>
                  </a:cubicBezTo>
                  <a:cubicBezTo>
                    <a:pt x="860047" y="391212"/>
                    <a:pt x="877033" y="384868"/>
                    <a:pt x="885906" y="370957"/>
                  </a:cubicBezTo>
                  <a:cubicBezTo>
                    <a:pt x="887379" y="368919"/>
                    <a:pt x="888207" y="366736"/>
                    <a:pt x="889824" y="364054"/>
                  </a:cubicBezTo>
                  <a:cubicBezTo>
                    <a:pt x="897146" y="372121"/>
                    <a:pt x="904759" y="378899"/>
                    <a:pt x="916328" y="377092"/>
                  </a:cubicBezTo>
                  <a:cubicBezTo>
                    <a:pt x="926858" y="375392"/>
                    <a:pt x="933497" y="368421"/>
                    <a:pt x="940780" y="361596"/>
                  </a:cubicBezTo>
                  <a:cubicBezTo>
                    <a:pt x="943067" y="363461"/>
                    <a:pt x="941989" y="365249"/>
                    <a:pt x="941950" y="366932"/>
                  </a:cubicBezTo>
                  <a:cubicBezTo>
                    <a:pt x="939559" y="380603"/>
                    <a:pt x="948959" y="388458"/>
                    <a:pt x="962645" y="384757"/>
                  </a:cubicBezTo>
                  <a:cubicBezTo>
                    <a:pt x="976724" y="380807"/>
                    <a:pt x="976724" y="380807"/>
                    <a:pt x="980276" y="395131"/>
                  </a:cubicBezTo>
                  <a:cubicBezTo>
                    <a:pt x="982760" y="405159"/>
                    <a:pt x="992989" y="410831"/>
                    <a:pt x="1002415" y="406516"/>
                  </a:cubicBezTo>
                  <a:cubicBezTo>
                    <a:pt x="1007253" y="404555"/>
                    <a:pt x="1005150" y="400363"/>
                    <a:pt x="1004189" y="397105"/>
                  </a:cubicBezTo>
                  <a:cubicBezTo>
                    <a:pt x="1002374" y="391624"/>
                    <a:pt x="999666" y="385605"/>
                    <a:pt x="1004583" y="380280"/>
                  </a:cubicBezTo>
                  <a:cubicBezTo>
                    <a:pt x="1008026" y="376992"/>
                    <a:pt x="1010538" y="374847"/>
                    <a:pt x="1012707" y="381760"/>
                  </a:cubicBezTo>
                  <a:cubicBezTo>
                    <a:pt x="1018651" y="398989"/>
                    <a:pt x="1025842" y="401614"/>
                    <a:pt x="1041579" y="393299"/>
                  </a:cubicBezTo>
                  <a:cubicBezTo>
                    <a:pt x="1061509" y="382878"/>
                    <a:pt x="1081925" y="379332"/>
                    <a:pt x="1103867" y="382553"/>
                  </a:cubicBezTo>
                  <a:cubicBezTo>
                    <a:pt x="1114963" y="384362"/>
                    <a:pt x="1125704" y="384737"/>
                    <a:pt x="1136774" y="382141"/>
                  </a:cubicBezTo>
                  <a:cubicBezTo>
                    <a:pt x="1142505" y="380720"/>
                    <a:pt x="1146844" y="377970"/>
                    <a:pt x="1148539" y="371922"/>
                  </a:cubicBezTo>
                  <a:cubicBezTo>
                    <a:pt x="1150090" y="366520"/>
                    <a:pt x="1153179" y="361799"/>
                    <a:pt x="1159621" y="363242"/>
                  </a:cubicBezTo>
                  <a:cubicBezTo>
                    <a:pt x="1166313" y="365079"/>
                    <a:pt x="1163973" y="370982"/>
                    <a:pt x="1163106" y="374845"/>
                  </a:cubicBezTo>
                  <a:cubicBezTo>
                    <a:pt x="1160937" y="384508"/>
                    <a:pt x="1164040" y="390277"/>
                    <a:pt x="1171548" y="396017"/>
                  </a:cubicBezTo>
                  <a:lnTo>
                    <a:pt x="1205445" y="430538"/>
                  </a:lnTo>
                  <a:lnTo>
                    <a:pt x="1209429" y="430483"/>
                  </a:lnTo>
                  <a:cubicBezTo>
                    <a:pt x="1220377" y="428161"/>
                    <a:pt x="1229919" y="421631"/>
                    <a:pt x="1231275" y="411649"/>
                  </a:cubicBezTo>
                  <a:cubicBezTo>
                    <a:pt x="1234740" y="388327"/>
                    <a:pt x="1248678" y="383810"/>
                    <a:pt x="1268141" y="383471"/>
                  </a:cubicBezTo>
                  <a:cubicBezTo>
                    <a:pt x="1271189" y="382978"/>
                    <a:pt x="1274112" y="383046"/>
                    <a:pt x="1277159" y="382553"/>
                  </a:cubicBezTo>
                  <a:cubicBezTo>
                    <a:pt x="1290217" y="381954"/>
                    <a:pt x="1291029" y="380960"/>
                    <a:pt x="1287384" y="368388"/>
                  </a:cubicBezTo>
                  <a:cubicBezTo>
                    <a:pt x="1283923" y="357620"/>
                    <a:pt x="1277724" y="348589"/>
                    <a:pt x="1270278" y="339867"/>
                  </a:cubicBezTo>
                  <a:cubicBezTo>
                    <a:pt x="1265564" y="334695"/>
                    <a:pt x="1264078" y="330837"/>
                    <a:pt x="1268506" y="324188"/>
                  </a:cubicBezTo>
                  <a:cubicBezTo>
                    <a:pt x="1272124" y="318534"/>
                    <a:pt x="1274189" y="311943"/>
                    <a:pt x="1276253" y="305352"/>
                  </a:cubicBezTo>
                  <a:cubicBezTo>
                    <a:pt x="1277817" y="301001"/>
                    <a:pt x="1276458" y="296581"/>
                    <a:pt x="1272233" y="294460"/>
                  </a:cubicBezTo>
                  <a:lnTo>
                    <a:pt x="1269133" y="293976"/>
                  </a:lnTo>
                  <a:lnTo>
                    <a:pt x="1313940" y="261207"/>
                  </a:lnTo>
                  <a:lnTo>
                    <a:pt x="1314400" y="261959"/>
                  </a:lnTo>
                  <a:cubicBezTo>
                    <a:pt x="1315758" y="262779"/>
                    <a:pt x="1317500" y="262875"/>
                    <a:pt x="1319862" y="262817"/>
                  </a:cubicBezTo>
                  <a:cubicBezTo>
                    <a:pt x="1346288" y="262864"/>
                    <a:pt x="1366723" y="273910"/>
                    <a:pt x="1384033" y="293659"/>
                  </a:cubicBezTo>
                  <a:cubicBezTo>
                    <a:pt x="1394331" y="305373"/>
                    <a:pt x="1399528" y="318881"/>
                    <a:pt x="1398378" y="334493"/>
                  </a:cubicBezTo>
                  <a:cubicBezTo>
                    <a:pt x="1397991" y="341460"/>
                    <a:pt x="1399978" y="343080"/>
                    <a:pt x="1406634" y="342221"/>
                  </a:cubicBezTo>
                  <a:cubicBezTo>
                    <a:pt x="1414533" y="341053"/>
                    <a:pt x="1423424" y="340696"/>
                    <a:pt x="1430707" y="337038"/>
                  </a:cubicBezTo>
                  <a:cubicBezTo>
                    <a:pt x="1436060" y="334124"/>
                    <a:pt x="1438047" y="335744"/>
                    <a:pt x="1439714" y="341409"/>
                  </a:cubicBezTo>
                  <a:cubicBezTo>
                    <a:pt x="1442365" y="353170"/>
                    <a:pt x="1463360" y="364342"/>
                    <a:pt x="1474809" y="360443"/>
                  </a:cubicBezTo>
                  <a:cubicBezTo>
                    <a:pt x="1478665" y="358958"/>
                    <a:pt x="1479419" y="355599"/>
                    <a:pt x="1480606" y="352926"/>
                  </a:cubicBezTo>
                  <a:cubicBezTo>
                    <a:pt x="1484851" y="344473"/>
                    <a:pt x="1489529" y="336706"/>
                    <a:pt x="1497747" y="331495"/>
                  </a:cubicBezTo>
                  <a:cubicBezTo>
                    <a:pt x="1511877" y="323496"/>
                    <a:pt x="1521752" y="329236"/>
                    <a:pt x="1521596" y="345658"/>
                  </a:cubicBezTo>
                  <a:cubicBezTo>
                    <a:pt x="1521710" y="350386"/>
                    <a:pt x="1520582" y="355422"/>
                    <a:pt x="1520697" y="360150"/>
                  </a:cubicBezTo>
                  <a:cubicBezTo>
                    <a:pt x="1521293" y="373215"/>
                    <a:pt x="1526134" y="377827"/>
                    <a:pt x="1539318" y="376668"/>
                  </a:cubicBezTo>
                  <a:cubicBezTo>
                    <a:pt x="1545847" y="376369"/>
                    <a:pt x="1551076" y="374014"/>
                    <a:pt x="1556863" y="371785"/>
                  </a:cubicBezTo>
                  <a:cubicBezTo>
                    <a:pt x="1562775" y="368996"/>
                    <a:pt x="1568003" y="366641"/>
                    <a:pt x="1574223" y="365097"/>
                  </a:cubicBezTo>
                  <a:cubicBezTo>
                    <a:pt x="1578641" y="363736"/>
                    <a:pt x="1584052" y="363184"/>
                    <a:pt x="1588835" y="365434"/>
                  </a:cubicBezTo>
                  <a:cubicBezTo>
                    <a:pt x="1595046" y="369177"/>
                    <a:pt x="1589191" y="374330"/>
                    <a:pt x="1588872" y="378372"/>
                  </a:cubicBezTo>
                  <a:cubicBezTo>
                    <a:pt x="1588977" y="388388"/>
                    <a:pt x="1587278" y="398587"/>
                    <a:pt x="1591674" y="407802"/>
                  </a:cubicBezTo>
                  <a:cubicBezTo>
                    <a:pt x="1595020" y="413841"/>
                    <a:pt x="1598684" y="415839"/>
                    <a:pt x="1605716" y="413300"/>
                  </a:cubicBezTo>
                  <a:cubicBezTo>
                    <a:pt x="1615360" y="409585"/>
                    <a:pt x="1624949" y="403506"/>
                    <a:pt x="1633726" y="398419"/>
                  </a:cubicBezTo>
                  <a:cubicBezTo>
                    <a:pt x="1648541" y="389986"/>
                    <a:pt x="1662855" y="383790"/>
                    <a:pt x="1678313" y="396072"/>
                  </a:cubicBezTo>
                  <a:cubicBezTo>
                    <a:pt x="1682413" y="398754"/>
                    <a:pt x="1685836" y="396583"/>
                    <a:pt x="1689134" y="394971"/>
                  </a:cubicBezTo>
                  <a:cubicBezTo>
                    <a:pt x="1695607" y="392307"/>
                    <a:pt x="1700343" y="386904"/>
                    <a:pt x="1704395" y="381934"/>
                  </a:cubicBezTo>
                  <a:cubicBezTo>
                    <a:pt x="1710877" y="373983"/>
                    <a:pt x="1716240" y="365782"/>
                    <a:pt x="1727313" y="363561"/>
                  </a:cubicBezTo>
                  <a:cubicBezTo>
                    <a:pt x="1725085" y="357772"/>
                    <a:pt x="1719616" y="355959"/>
                    <a:pt x="1716203" y="352842"/>
                  </a:cubicBezTo>
                  <a:cubicBezTo>
                    <a:pt x="1712789" y="349725"/>
                    <a:pt x="1707572" y="346792"/>
                    <a:pt x="1709511" y="340762"/>
                  </a:cubicBezTo>
                  <a:cubicBezTo>
                    <a:pt x="1711702" y="333612"/>
                    <a:pt x="1715011" y="326713"/>
                    <a:pt x="1723035" y="324984"/>
                  </a:cubicBezTo>
                  <a:cubicBezTo>
                    <a:pt x="1729942" y="323007"/>
                    <a:pt x="1734724" y="325254"/>
                    <a:pt x="1732158" y="334083"/>
                  </a:cubicBezTo>
                  <a:cubicBezTo>
                    <a:pt x="1730219" y="340114"/>
                    <a:pt x="1733883" y="342111"/>
                    <a:pt x="1738918" y="343239"/>
                  </a:cubicBezTo>
                  <a:cubicBezTo>
                    <a:pt x="1752651" y="347493"/>
                    <a:pt x="1764486" y="336628"/>
                    <a:pt x="1761219" y="322377"/>
                  </a:cubicBezTo>
                  <a:cubicBezTo>
                    <a:pt x="1760545" y="317524"/>
                    <a:pt x="1759185" y="313104"/>
                    <a:pt x="1758636" y="307691"/>
                  </a:cubicBezTo>
                  <a:cubicBezTo>
                    <a:pt x="1758771" y="301844"/>
                    <a:pt x="1761453" y="297743"/>
                    <a:pt x="1767241" y="295514"/>
                  </a:cubicBezTo>
                  <a:cubicBezTo>
                    <a:pt x="1773154" y="292725"/>
                    <a:pt x="1776442" y="296402"/>
                    <a:pt x="1780289" y="300202"/>
                  </a:cubicBezTo>
                  <a:cubicBezTo>
                    <a:pt x="1786991" y="306995"/>
                    <a:pt x="1786787" y="315765"/>
                    <a:pt x="1787702" y="324787"/>
                  </a:cubicBezTo>
                  <a:cubicBezTo>
                    <a:pt x="1789349" y="341026"/>
                    <a:pt x="1789761" y="345086"/>
                    <a:pt x="1798995" y="345173"/>
                  </a:cubicBezTo>
                  <a:lnTo>
                    <a:pt x="1800029" y="345095"/>
                  </a:lnTo>
                  <a:lnTo>
                    <a:pt x="1798659" y="337106"/>
                  </a:lnTo>
                  <a:cubicBezTo>
                    <a:pt x="1797075" y="333602"/>
                    <a:pt x="1794394" y="330138"/>
                    <a:pt x="1790248" y="326711"/>
                  </a:cubicBezTo>
                  <a:cubicBezTo>
                    <a:pt x="1786951" y="324348"/>
                    <a:pt x="1789878" y="319753"/>
                    <a:pt x="1794305" y="319518"/>
                  </a:cubicBezTo>
                  <a:cubicBezTo>
                    <a:pt x="1799366" y="319250"/>
                    <a:pt x="1803793" y="319015"/>
                    <a:pt x="1808853" y="318746"/>
                  </a:cubicBezTo>
                  <a:cubicBezTo>
                    <a:pt x="1831724" y="319434"/>
                    <a:pt x="1842739" y="311872"/>
                    <a:pt x="1850485" y="290530"/>
                  </a:cubicBezTo>
                  <a:cubicBezTo>
                    <a:pt x="1854342" y="279542"/>
                    <a:pt x="1845353" y="277483"/>
                    <a:pt x="1838826" y="274023"/>
                  </a:cubicBezTo>
                  <a:cubicBezTo>
                    <a:pt x="1833599" y="271129"/>
                    <a:pt x="1825908" y="269635"/>
                    <a:pt x="1826804" y="262610"/>
                  </a:cubicBezTo>
                  <a:cubicBezTo>
                    <a:pt x="1828332" y="255552"/>
                    <a:pt x="1835922" y="255149"/>
                    <a:pt x="1841648" y="255479"/>
                  </a:cubicBezTo>
                  <a:cubicBezTo>
                    <a:pt x="1881131" y="258457"/>
                    <a:pt x="1905053" y="231182"/>
                    <a:pt x="1933175" y="211295"/>
                  </a:cubicBezTo>
                  <a:cubicBezTo>
                    <a:pt x="1939897" y="206498"/>
                    <a:pt x="1937630" y="199642"/>
                    <a:pt x="1937293" y="193317"/>
                  </a:cubicBezTo>
                  <a:cubicBezTo>
                    <a:pt x="1937456" y="184428"/>
                    <a:pt x="1931758" y="172680"/>
                    <a:pt x="1940378" y="167782"/>
                  </a:cubicBezTo>
                  <a:cubicBezTo>
                    <a:pt x="1950862" y="162151"/>
                    <a:pt x="1953599" y="177862"/>
                    <a:pt x="1961956" y="179955"/>
                  </a:cubicBezTo>
                  <a:cubicBezTo>
                    <a:pt x="1981933" y="185872"/>
                    <a:pt x="1987457" y="182408"/>
                    <a:pt x="1992141" y="163131"/>
                  </a:cubicBezTo>
                  <a:lnTo>
                    <a:pt x="1992331" y="162587"/>
                  </a:lnTo>
                  <a:lnTo>
                    <a:pt x="1986778" y="144322"/>
                  </a:lnTo>
                  <a:cubicBezTo>
                    <a:pt x="1983609" y="138386"/>
                    <a:pt x="1979283" y="133065"/>
                    <a:pt x="1973980" y="128749"/>
                  </a:cubicBezTo>
                  <a:cubicBezTo>
                    <a:pt x="1957429" y="115673"/>
                    <a:pt x="1933691" y="110591"/>
                    <a:pt x="1912158" y="123151"/>
                  </a:cubicBezTo>
                  <a:cubicBezTo>
                    <a:pt x="1906000" y="126650"/>
                    <a:pt x="1894382" y="122826"/>
                    <a:pt x="1892523" y="135610"/>
                  </a:cubicBezTo>
                  <a:cubicBezTo>
                    <a:pt x="1892092" y="139439"/>
                    <a:pt x="1883438" y="143704"/>
                    <a:pt x="1878608" y="136350"/>
                  </a:cubicBezTo>
                  <a:cubicBezTo>
                    <a:pt x="1877655" y="127361"/>
                    <a:pt x="1877058" y="118355"/>
                    <a:pt x="1882843" y="111953"/>
                  </a:cubicBezTo>
                  <a:cubicBezTo>
                    <a:pt x="1884771" y="109819"/>
                    <a:pt x="1887408" y="107974"/>
                    <a:pt x="1890978" y="106516"/>
                  </a:cubicBezTo>
                  <a:cubicBezTo>
                    <a:pt x="1903393" y="101417"/>
                    <a:pt x="1917610" y="106371"/>
                    <a:pt x="1929358" y="100672"/>
                  </a:cubicBezTo>
                  <a:cubicBezTo>
                    <a:pt x="1935549" y="97807"/>
                    <a:pt x="1944903" y="94773"/>
                    <a:pt x="1933047" y="86523"/>
                  </a:cubicBezTo>
                  <a:cubicBezTo>
                    <a:pt x="1931278" y="77103"/>
                    <a:pt x="1921718" y="64291"/>
                    <a:pt x="1943458" y="67577"/>
                  </a:cubicBezTo>
                  <a:cubicBezTo>
                    <a:pt x="1944722" y="67509"/>
                    <a:pt x="1945356" y="67475"/>
                    <a:pt x="1946687" y="68673"/>
                  </a:cubicBezTo>
                  <a:cubicBezTo>
                    <a:pt x="1952851" y="77226"/>
                    <a:pt x="1963670" y="77919"/>
                    <a:pt x="1972161" y="82543"/>
                  </a:cubicBezTo>
                  <a:cubicBezTo>
                    <a:pt x="1978687" y="86003"/>
                    <a:pt x="1984212" y="82538"/>
                    <a:pt x="1983109" y="73717"/>
                  </a:cubicBezTo>
                  <a:cubicBezTo>
                    <a:pt x="1983708" y="73050"/>
                    <a:pt x="1984939" y="72351"/>
                    <a:pt x="1986238" y="72916"/>
                  </a:cubicBezTo>
                  <a:cubicBezTo>
                    <a:pt x="1991729" y="68819"/>
                    <a:pt x="2000086" y="70912"/>
                    <a:pt x="2004144" y="63720"/>
                  </a:cubicBezTo>
                  <a:cubicBezTo>
                    <a:pt x="2016257" y="52929"/>
                    <a:pt x="2027104" y="42204"/>
                    <a:pt x="2033222" y="26022"/>
                  </a:cubicBezTo>
                  <a:cubicBezTo>
                    <a:pt x="2044462" y="-1214"/>
                    <a:pt x="2059607" y="-2653"/>
                    <a:pt x="2078526" y="19176"/>
                  </a:cubicBezTo>
                  <a:cubicBezTo>
                    <a:pt x="2098810" y="42837"/>
                    <a:pt x="2105802" y="43100"/>
                    <a:pt x="2128694" y="20319"/>
                  </a:cubicBezTo>
                  <a:cubicBezTo>
                    <a:pt x="2129293" y="19653"/>
                    <a:pt x="2129293" y="19653"/>
                    <a:pt x="2129892" y="18987"/>
                  </a:cubicBezTo>
                  <a:cubicBezTo>
                    <a:pt x="2155915" y="-4595"/>
                    <a:pt x="2158976" y="-6660"/>
                    <a:pt x="2179596" y="23325"/>
                  </a:cubicBezTo>
                  <a:cubicBezTo>
                    <a:pt x="2185093" y="31279"/>
                    <a:pt x="2187097" y="45126"/>
                    <a:pt x="2197183" y="43956"/>
                  </a:cubicBezTo>
                  <a:cubicBezTo>
                    <a:pt x="2209799" y="42652"/>
                    <a:pt x="2208361" y="27505"/>
                    <a:pt x="2211619" y="17184"/>
                  </a:cubicBezTo>
                  <a:cubicBezTo>
                    <a:pt x="2213248" y="12024"/>
                    <a:pt x="2214244" y="6896"/>
                    <a:pt x="2215240" y="1769"/>
                  </a:cubicBezTo>
                  <a:cubicBezTo>
                    <a:pt x="2221363" y="-2361"/>
                    <a:pt x="2224095" y="1300"/>
                    <a:pt x="2224397" y="6991"/>
                  </a:cubicBezTo>
                  <a:cubicBezTo>
                    <a:pt x="2225265" y="11385"/>
                    <a:pt x="2224201" y="15249"/>
                    <a:pt x="2226301" y="18942"/>
                  </a:cubicBezTo>
                  <a:cubicBezTo>
                    <a:pt x="2228035" y="27730"/>
                    <a:pt x="2229770" y="36517"/>
                    <a:pt x="2232138" y="45271"/>
                  </a:cubicBezTo>
                  <a:cubicBezTo>
                    <a:pt x="2237540" y="63379"/>
                    <a:pt x="2244665" y="66172"/>
                    <a:pt x="2260606" y="55811"/>
                  </a:cubicBezTo>
                  <a:cubicBezTo>
                    <a:pt x="2267961" y="50981"/>
                    <a:pt x="2273917" y="43688"/>
                    <a:pt x="2281238" y="38224"/>
                  </a:cubicBezTo>
                  <a:cubicBezTo>
                    <a:pt x="2286096" y="34161"/>
                    <a:pt x="2291486" y="28166"/>
                    <a:pt x="2298611" y="30959"/>
                  </a:cubicBezTo>
                  <a:cubicBezTo>
                    <a:pt x="2306403" y="34351"/>
                    <a:pt x="2306806" y="41941"/>
                    <a:pt x="2307841" y="49497"/>
                  </a:cubicBezTo>
                  <a:cubicBezTo>
                    <a:pt x="2308978" y="58952"/>
                    <a:pt x="2308849" y="68472"/>
                    <a:pt x="2309386" y="78592"/>
                  </a:cubicBezTo>
                  <a:cubicBezTo>
                    <a:pt x="2309957" y="89344"/>
                    <a:pt x="2314054" y="94835"/>
                    <a:pt x="2325539" y="96128"/>
                  </a:cubicBezTo>
                  <a:cubicBezTo>
                    <a:pt x="2345947" y="98216"/>
                    <a:pt x="2354075" y="107934"/>
                    <a:pt x="2355715" y="126875"/>
                  </a:cubicBezTo>
                  <a:cubicBezTo>
                    <a:pt x="2359829" y="168518"/>
                    <a:pt x="2362459" y="170281"/>
                    <a:pt x="2403767" y="159843"/>
                  </a:cubicBezTo>
                  <a:lnTo>
                    <a:pt x="2411135" y="158481"/>
                  </a:lnTo>
                  <a:lnTo>
                    <a:pt x="2421802" y="148799"/>
                  </a:lnTo>
                  <a:cubicBezTo>
                    <a:pt x="2431621" y="142570"/>
                    <a:pt x="2444304" y="142532"/>
                    <a:pt x="2452695" y="145256"/>
                  </a:cubicBezTo>
                  <a:cubicBezTo>
                    <a:pt x="2462383" y="148547"/>
                    <a:pt x="2468043" y="147613"/>
                    <a:pt x="2477692" y="138221"/>
                  </a:cubicBezTo>
                  <a:cubicBezTo>
                    <a:pt x="2470578" y="159528"/>
                    <a:pt x="2478168" y="159126"/>
                    <a:pt x="2489883" y="152796"/>
                  </a:cubicBezTo>
                  <a:cubicBezTo>
                    <a:pt x="2490652" y="161317"/>
                    <a:pt x="2490922" y="169391"/>
                    <a:pt x="2492669" y="176909"/>
                  </a:cubicBezTo>
                  <a:lnTo>
                    <a:pt x="2499486" y="189073"/>
                  </a:lnTo>
                  <a:lnTo>
                    <a:pt x="2502551" y="186628"/>
                  </a:lnTo>
                  <a:cubicBezTo>
                    <a:pt x="2504737" y="183025"/>
                    <a:pt x="2505610" y="178538"/>
                    <a:pt x="2505307" y="172845"/>
                  </a:cubicBezTo>
                  <a:cubicBezTo>
                    <a:pt x="2503729" y="143118"/>
                    <a:pt x="2505492" y="140488"/>
                    <a:pt x="2536983" y="136278"/>
                  </a:cubicBezTo>
                  <a:cubicBezTo>
                    <a:pt x="2550231" y="134940"/>
                    <a:pt x="2549928" y="129248"/>
                    <a:pt x="2544398" y="120661"/>
                  </a:cubicBezTo>
                  <a:cubicBezTo>
                    <a:pt x="2542328" y="105549"/>
                    <a:pt x="2552817" y="111970"/>
                    <a:pt x="2559808" y="112233"/>
                  </a:cubicBezTo>
                  <a:cubicBezTo>
                    <a:pt x="2589406" y="120175"/>
                    <a:pt x="2608611" y="111544"/>
                    <a:pt x="2624244" y="83440"/>
                  </a:cubicBezTo>
                  <a:cubicBezTo>
                    <a:pt x="2637582" y="59899"/>
                    <a:pt x="2642508" y="57099"/>
                    <a:pt x="2658258" y="67046"/>
                  </a:cubicBezTo>
                  <a:cubicBezTo>
                    <a:pt x="2662423" y="73801"/>
                    <a:pt x="2663559" y="83256"/>
                    <a:pt x="2673780" y="84616"/>
                  </a:cubicBezTo>
                  <a:cubicBezTo>
                    <a:pt x="2685399" y="88439"/>
                    <a:pt x="2694019" y="83541"/>
                    <a:pt x="2702471" y="75481"/>
                  </a:cubicBezTo>
                  <a:cubicBezTo>
                    <a:pt x="2710324" y="68087"/>
                    <a:pt x="2716710" y="56965"/>
                    <a:pt x="2730195" y="60055"/>
                  </a:cubicBezTo>
                  <a:cubicBezTo>
                    <a:pt x="2735025" y="67410"/>
                    <a:pt x="2739223" y="74798"/>
                    <a:pt x="2745884" y="80788"/>
                  </a:cubicBezTo>
                  <a:cubicBezTo>
                    <a:pt x="2749880" y="84380"/>
                    <a:pt x="2748520" y="94601"/>
                    <a:pt x="2758472" y="90901"/>
                  </a:cubicBezTo>
                  <a:cubicBezTo>
                    <a:pt x="2762765" y="88136"/>
                    <a:pt x="2763761" y="83010"/>
                    <a:pt x="2766756" y="79679"/>
                  </a:cubicBezTo>
                  <a:cubicBezTo>
                    <a:pt x="2767355" y="79013"/>
                    <a:pt x="2767288" y="77749"/>
                    <a:pt x="2767220" y="76483"/>
                  </a:cubicBezTo>
                  <a:cubicBezTo>
                    <a:pt x="2770680" y="69956"/>
                    <a:pt x="2765116" y="60737"/>
                    <a:pt x="2773735" y="55840"/>
                  </a:cubicBezTo>
                  <a:cubicBezTo>
                    <a:pt x="2781460" y="57967"/>
                    <a:pt x="2780564" y="64992"/>
                    <a:pt x="2781499" y="70651"/>
                  </a:cubicBezTo>
                  <a:cubicBezTo>
                    <a:pt x="2782434" y="76309"/>
                    <a:pt x="2783402" y="82600"/>
                    <a:pt x="2784970" y="88225"/>
                  </a:cubicBezTo>
                  <a:cubicBezTo>
                    <a:pt x="2790572" y="110129"/>
                    <a:pt x="2797664" y="112290"/>
                    <a:pt x="2815301" y="98032"/>
                  </a:cubicBezTo>
                  <a:cubicBezTo>
                    <a:pt x="2819527" y="94002"/>
                    <a:pt x="2823720" y="89340"/>
                    <a:pt x="2827279" y="84711"/>
                  </a:cubicBezTo>
                  <a:cubicBezTo>
                    <a:pt x="2839660" y="78979"/>
                    <a:pt x="2845688" y="85002"/>
                    <a:pt x="2846959" y="96987"/>
                  </a:cubicBezTo>
                  <a:cubicBezTo>
                    <a:pt x="2847927" y="103278"/>
                    <a:pt x="2848297" y="110234"/>
                    <a:pt x="2848000" y="116593"/>
                  </a:cubicBezTo>
                  <a:cubicBezTo>
                    <a:pt x="2847904" y="126748"/>
                    <a:pt x="2850138" y="132971"/>
                    <a:pt x="2862855" y="133564"/>
                  </a:cubicBezTo>
                  <a:cubicBezTo>
                    <a:pt x="2876837" y="134091"/>
                    <a:pt x="2883134" y="145174"/>
                    <a:pt x="2884472" y="158421"/>
                  </a:cubicBezTo>
                  <a:cubicBezTo>
                    <a:pt x="2888015" y="189314"/>
                    <a:pt x="2888015" y="189314"/>
                    <a:pt x="2917709" y="187102"/>
                  </a:cubicBezTo>
                  <a:cubicBezTo>
                    <a:pt x="2924034" y="186766"/>
                    <a:pt x="2933750" y="178638"/>
                    <a:pt x="2933291" y="193886"/>
                  </a:cubicBezTo>
                  <a:cubicBezTo>
                    <a:pt x="2930896" y="196550"/>
                    <a:pt x="2928500" y="199215"/>
                    <a:pt x="2926071" y="201247"/>
                  </a:cubicBezTo>
                  <a:cubicBezTo>
                    <a:pt x="2919018" y="211769"/>
                    <a:pt x="2926709" y="213263"/>
                    <a:pt x="2934433" y="215391"/>
                  </a:cubicBezTo>
                  <a:cubicBezTo>
                    <a:pt x="2948481" y="217182"/>
                    <a:pt x="2958238" y="221738"/>
                    <a:pt x="2958478" y="238217"/>
                  </a:cubicBezTo>
                  <a:cubicBezTo>
                    <a:pt x="2958216" y="245207"/>
                    <a:pt x="2963013" y="251930"/>
                    <a:pt x="2965280" y="258786"/>
                  </a:cubicBezTo>
                  <a:cubicBezTo>
                    <a:pt x="2968380" y="269405"/>
                    <a:pt x="2966953" y="278360"/>
                    <a:pt x="2958500" y="286420"/>
                  </a:cubicBezTo>
                  <a:cubicBezTo>
                    <a:pt x="2942862" y="302473"/>
                    <a:pt x="2942868" y="314524"/>
                    <a:pt x="2957723" y="331496"/>
                  </a:cubicBezTo>
                  <a:cubicBezTo>
                    <a:pt x="2961120" y="335755"/>
                    <a:pt x="2965117" y="339348"/>
                    <a:pt x="2968514" y="343608"/>
                  </a:cubicBezTo>
                  <a:cubicBezTo>
                    <a:pt x="2976642" y="353325"/>
                    <a:pt x="2976513" y="362846"/>
                    <a:pt x="2968162" y="372803"/>
                  </a:cubicBezTo>
                  <a:cubicBezTo>
                    <a:pt x="2962322" y="379297"/>
                    <a:pt x="2954685" y="385530"/>
                    <a:pt x="2955827" y="394151"/>
                  </a:cubicBezTo>
                  <a:lnTo>
                    <a:pt x="2960174" y="403426"/>
                  </a:lnTo>
                  <a:lnTo>
                    <a:pt x="2961076" y="403846"/>
                  </a:lnTo>
                  <a:cubicBezTo>
                    <a:pt x="2966715" y="404799"/>
                    <a:pt x="2974620" y="407133"/>
                    <a:pt x="2970332" y="395811"/>
                  </a:cubicBezTo>
                  <a:cubicBezTo>
                    <a:pt x="2973573" y="388459"/>
                    <a:pt x="2973034" y="375070"/>
                    <a:pt x="2986510" y="387644"/>
                  </a:cubicBezTo>
                  <a:cubicBezTo>
                    <a:pt x="2987416" y="388197"/>
                    <a:pt x="2987869" y="388474"/>
                    <a:pt x="2988222" y="389933"/>
                  </a:cubicBezTo>
                  <a:cubicBezTo>
                    <a:pt x="2988431" y="398767"/>
                    <a:pt x="2995584" y="404374"/>
                    <a:pt x="2999263" y="411595"/>
                  </a:cubicBezTo>
                  <a:cubicBezTo>
                    <a:pt x="3002136" y="417078"/>
                    <a:pt x="3007598" y="417301"/>
                    <a:pt x="3011016" y="410679"/>
                  </a:cubicBezTo>
                  <a:cubicBezTo>
                    <a:pt x="3011746" y="410503"/>
                    <a:pt x="3012929" y="410603"/>
                    <a:pt x="3013559" y="411609"/>
                  </a:cubicBezTo>
                  <a:cubicBezTo>
                    <a:pt x="3019297" y="411378"/>
                    <a:pt x="3024083" y="416786"/>
                    <a:pt x="3030298" y="413735"/>
                  </a:cubicBezTo>
                  <a:cubicBezTo>
                    <a:pt x="3043787" y="412014"/>
                    <a:pt x="3056369" y="409739"/>
                    <a:pt x="3068268" y="401449"/>
                  </a:cubicBezTo>
                  <a:cubicBezTo>
                    <a:pt x="3088946" y="387943"/>
                    <a:pt x="3100100" y="394126"/>
                    <a:pt x="3102837" y="418184"/>
                  </a:cubicBezTo>
                  <a:cubicBezTo>
                    <a:pt x="3105650" y="444157"/>
                    <a:pt x="3110360" y="447651"/>
                    <a:pt x="3136983" y="442748"/>
                  </a:cubicBezTo>
                  <a:cubicBezTo>
                    <a:pt x="3137714" y="442572"/>
                    <a:pt x="3137714" y="442572"/>
                    <a:pt x="3138443" y="442395"/>
                  </a:cubicBezTo>
                  <a:cubicBezTo>
                    <a:pt x="3167611" y="438421"/>
                    <a:pt x="3170707" y="438444"/>
                    <a:pt x="3170756" y="468949"/>
                  </a:cubicBezTo>
                  <a:cubicBezTo>
                    <a:pt x="3170786" y="477052"/>
                    <a:pt x="3165610" y="487577"/>
                    <a:pt x="3173139" y="491549"/>
                  </a:cubicBezTo>
                  <a:cubicBezTo>
                    <a:pt x="3182480" y="496625"/>
                    <a:pt x="3188663" y="485470"/>
                    <a:pt x="3195806" y="479877"/>
                  </a:cubicBezTo>
                  <a:cubicBezTo>
                    <a:pt x="3199379" y="477081"/>
                    <a:pt x="3202497" y="474008"/>
                    <a:pt x="3205615" y="470935"/>
                  </a:cubicBezTo>
                  <a:cubicBezTo>
                    <a:pt x="3211807" y="470981"/>
                    <a:pt x="3211961" y="474806"/>
                    <a:pt x="3209472" y="478885"/>
                  </a:cubicBezTo>
                  <a:cubicBezTo>
                    <a:pt x="3207990" y="482335"/>
                    <a:pt x="3205424" y="484502"/>
                    <a:pt x="3205125" y="488051"/>
                  </a:cubicBezTo>
                  <a:cubicBezTo>
                    <a:pt x="3202160" y="494949"/>
                    <a:pt x="3199196" y="501847"/>
                    <a:pt x="3196684" y="509022"/>
                  </a:cubicBezTo>
                  <a:cubicBezTo>
                    <a:pt x="3191838" y="524102"/>
                    <a:pt x="3195442" y="529410"/>
                    <a:pt x="3211374" y="529800"/>
                  </a:cubicBezTo>
                  <a:cubicBezTo>
                    <a:pt x="3218748" y="529946"/>
                    <a:pt x="3226322" y="527725"/>
                    <a:pt x="3233973" y="527417"/>
                  </a:cubicBezTo>
                  <a:cubicBezTo>
                    <a:pt x="3239259" y="526910"/>
                    <a:pt x="3245826" y="525318"/>
                    <a:pt x="3249429" y="530626"/>
                  </a:cubicBezTo>
                  <a:cubicBezTo>
                    <a:pt x="3253209" y="536664"/>
                    <a:pt x="3249891" y="542103"/>
                    <a:pt x="3247026" y="547818"/>
                  </a:cubicBezTo>
                  <a:cubicBezTo>
                    <a:pt x="3243332" y="554894"/>
                    <a:pt x="3238731" y="561416"/>
                    <a:pt x="3234306" y="568668"/>
                  </a:cubicBezTo>
                  <a:cubicBezTo>
                    <a:pt x="3229606" y="576373"/>
                    <a:pt x="3229837" y="582111"/>
                    <a:pt x="3237166" y="588447"/>
                  </a:cubicBezTo>
                  <a:cubicBezTo>
                    <a:pt x="3250287" y="599562"/>
                    <a:pt x="3251302" y="610133"/>
                    <a:pt x="3243460" y="624006"/>
                  </a:cubicBezTo>
                  <a:cubicBezTo>
                    <a:pt x="3226570" y="654750"/>
                    <a:pt x="3227553" y="657215"/>
                    <a:pt x="3261062" y="669573"/>
                  </a:cubicBezTo>
                  <a:lnTo>
                    <a:pt x="3266803" y="672122"/>
                  </a:lnTo>
                  <a:lnTo>
                    <a:pt x="3278766" y="670484"/>
                  </a:lnTo>
                  <a:cubicBezTo>
                    <a:pt x="3288507" y="670829"/>
                    <a:pt x="3297296" y="676813"/>
                    <a:pt x="3301805" y="682673"/>
                  </a:cubicBezTo>
                  <a:cubicBezTo>
                    <a:pt x="3306944" y="689540"/>
                    <a:pt x="3311300" y="691576"/>
                    <a:pt x="3322422" y="689654"/>
                  </a:cubicBezTo>
                  <a:cubicBezTo>
                    <a:pt x="3307407" y="701017"/>
                    <a:pt x="3312846" y="704334"/>
                    <a:pt x="3323945" y="705510"/>
                  </a:cubicBezTo>
                  <a:cubicBezTo>
                    <a:pt x="3320439" y="711766"/>
                    <a:pt x="3316800" y="717475"/>
                    <a:pt x="3314446" y="723502"/>
                  </a:cubicBezTo>
                  <a:lnTo>
                    <a:pt x="3313394" y="735144"/>
                  </a:lnTo>
                  <a:lnTo>
                    <a:pt x="3316672" y="734906"/>
                  </a:lnTo>
                  <a:cubicBezTo>
                    <a:pt x="3319892" y="733450"/>
                    <a:pt x="3322621" y="730761"/>
                    <a:pt x="3325110" y="726681"/>
                  </a:cubicBezTo>
                  <a:cubicBezTo>
                    <a:pt x="3338105" y="705379"/>
                    <a:pt x="3340571" y="704396"/>
                    <a:pt x="3364340" y="716408"/>
                  </a:cubicBezTo>
                  <a:cubicBezTo>
                    <a:pt x="3374134" y="721761"/>
                    <a:pt x="3376623" y="717682"/>
                    <a:pt x="3376868" y="709124"/>
                  </a:cubicBezTo>
                  <a:cubicBezTo>
                    <a:pt x="3382598" y="697694"/>
                    <a:pt x="3386808" y="707104"/>
                    <a:pt x="3391517" y="710599"/>
                  </a:cubicBezTo>
                  <a:cubicBezTo>
                    <a:pt x="3408219" y="730117"/>
                    <a:pt x="3425587" y="733249"/>
                    <a:pt x="3449715" y="721225"/>
                  </a:cubicBezTo>
                  <a:cubicBezTo>
                    <a:pt x="3470094" y="711268"/>
                    <a:pt x="3474825" y="711667"/>
                    <a:pt x="3481003" y="726008"/>
                  </a:cubicBezTo>
                  <a:cubicBezTo>
                    <a:pt x="3480681" y="732653"/>
                    <a:pt x="3476986" y="739728"/>
                    <a:pt x="3483409" y="745513"/>
                  </a:cubicBezTo>
                  <a:cubicBezTo>
                    <a:pt x="3489632" y="753662"/>
                    <a:pt x="3497913" y="754361"/>
                    <a:pt x="3507576" y="752793"/>
                  </a:cubicBezTo>
                  <a:cubicBezTo>
                    <a:pt x="3516510" y="751402"/>
                    <a:pt x="3526197" y="746738"/>
                    <a:pt x="3534055" y="755263"/>
                  </a:cubicBezTo>
                  <a:cubicBezTo>
                    <a:pt x="3533910" y="762639"/>
                    <a:pt x="3533312" y="769737"/>
                    <a:pt x="3535079" y="777034"/>
                  </a:cubicBezTo>
                  <a:cubicBezTo>
                    <a:pt x="3536139" y="781412"/>
                    <a:pt x="3530355" y="787835"/>
                    <a:pt x="3538990" y="789993"/>
                  </a:cubicBezTo>
                  <a:cubicBezTo>
                    <a:pt x="3543269" y="790115"/>
                    <a:pt x="3546387" y="787042"/>
                    <a:pt x="3550035" y="786158"/>
                  </a:cubicBezTo>
                  <a:cubicBezTo>
                    <a:pt x="3550766" y="785982"/>
                    <a:pt x="3551318" y="785076"/>
                    <a:pt x="3551872" y="784169"/>
                  </a:cubicBezTo>
                  <a:cubicBezTo>
                    <a:pt x="3557356" y="781296"/>
                    <a:pt x="3557878" y="772285"/>
                    <a:pt x="3566159" y="772983"/>
                  </a:cubicBezTo>
                  <a:cubicBezTo>
                    <a:pt x="3570491" y="778114"/>
                    <a:pt x="3566544" y="782548"/>
                    <a:pt x="3564509" y="786903"/>
                  </a:cubicBezTo>
                  <a:cubicBezTo>
                    <a:pt x="3562473" y="791258"/>
                    <a:pt x="3560161" y="796068"/>
                    <a:pt x="3558579" y="800700"/>
                  </a:cubicBezTo>
                  <a:cubicBezTo>
                    <a:pt x="3552074" y="818499"/>
                    <a:pt x="3555953" y="823354"/>
                    <a:pt x="3574904" y="821854"/>
                  </a:cubicBezTo>
                  <a:cubicBezTo>
                    <a:pt x="3579736" y="821070"/>
                    <a:pt x="3584844" y="819833"/>
                    <a:pt x="3589499" y="818319"/>
                  </a:cubicBezTo>
                  <a:cubicBezTo>
                    <a:pt x="3600777" y="820223"/>
                    <a:pt x="3602091" y="827244"/>
                    <a:pt x="3597290" y="836133"/>
                  </a:cubicBezTo>
                  <a:cubicBezTo>
                    <a:pt x="3594978" y="840942"/>
                    <a:pt x="3591937" y="845927"/>
                    <a:pt x="3588718" y="850183"/>
                  </a:cubicBezTo>
                  <a:cubicBezTo>
                    <a:pt x="3583841" y="857159"/>
                    <a:pt x="3582435" y="862521"/>
                    <a:pt x="3590947" y="868957"/>
                  </a:cubicBezTo>
                  <a:cubicBezTo>
                    <a:pt x="3600366" y="875947"/>
                    <a:pt x="3599468" y="886593"/>
                    <a:pt x="3594115" y="896388"/>
                  </a:cubicBezTo>
                  <a:cubicBezTo>
                    <a:pt x="3581925" y="919427"/>
                    <a:pt x="3581925" y="919427"/>
                    <a:pt x="3603504" y="931969"/>
                  </a:cubicBezTo>
                  <a:cubicBezTo>
                    <a:pt x="3608037" y="934735"/>
                    <a:pt x="3618608" y="933719"/>
                    <a:pt x="3611064" y="944044"/>
                  </a:cubicBezTo>
                  <a:cubicBezTo>
                    <a:pt x="3608145" y="944751"/>
                    <a:pt x="3605226" y="945458"/>
                    <a:pt x="3602584" y="945712"/>
                  </a:cubicBezTo>
                  <a:cubicBezTo>
                    <a:pt x="3592721" y="949646"/>
                    <a:pt x="3597331" y="954324"/>
                    <a:pt x="3601663" y="959454"/>
                  </a:cubicBezTo>
                  <a:cubicBezTo>
                    <a:pt x="3610528" y="967351"/>
                    <a:pt x="3615115" y="975124"/>
                    <a:pt x="3607473" y="986633"/>
                  </a:cubicBezTo>
                  <a:cubicBezTo>
                    <a:pt x="3603978" y="991342"/>
                    <a:pt x="3604108" y="998262"/>
                    <a:pt x="3602427" y="1004078"/>
                  </a:cubicBezTo>
                  <a:cubicBezTo>
                    <a:pt x="3599539" y="1012889"/>
                    <a:pt x="3594309" y="1018405"/>
                    <a:pt x="3584645" y="1019972"/>
                  </a:cubicBezTo>
                  <a:cubicBezTo>
                    <a:pt x="3566224" y="1023661"/>
                    <a:pt x="3560518" y="1031997"/>
                    <a:pt x="3562747" y="1050771"/>
                  </a:cubicBezTo>
                  <a:cubicBezTo>
                    <a:pt x="3563077" y="1055326"/>
                    <a:pt x="3564138" y="1059705"/>
                    <a:pt x="3564469" y="1064260"/>
                  </a:cubicBezTo>
                  <a:cubicBezTo>
                    <a:pt x="3565484" y="1074830"/>
                    <a:pt x="3560883" y="1081352"/>
                    <a:pt x="3550390" y="1084279"/>
                  </a:cubicBezTo>
                  <a:cubicBezTo>
                    <a:pt x="3540903" y="1086577"/>
                    <a:pt x="3529426" y="1087039"/>
                    <a:pt x="3530319" y="1101888"/>
                  </a:cubicBezTo>
                  <a:cubicBezTo>
                    <a:pt x="3531134" y="1114823"/>
                    <a:pt x="3531949" y="1127760"/>
                    <a:pt x="3548134" y="1130793"/>
                  </a:cubicBezTo>
                  <a:cubicBezTo>
                    <a:pt x="3549771" y="1131169"/>
                    <a:pt x="3552314" y="1132098"/>
                    <a:pt x="3551837" y="1134918"/>
                  </a:cubicBezTo>
                  <a:cubicBezTo>
                    <a:pt x="3548896" y="1138720"/>
                    <a:pt x="3544817" y="1136232"/>
                    <a:pt x="3541268" y="1135933"/>
                  </a:cubicBezTo>
                  <a:cubicBezTo>
                    <a:pt x="3526043" y="1138460"/>
                    <a:pt x="3512146" y="1133715"/>
                    <a:pt x="3498150" y="1130151"/>
                  </a:cubicBezTo>
                  <a:cubicBezTo>
                    <a:pt x="3490322" y="1129730"/>
                    <a:pt x="3486727" y="1135622"/>
                    <a:pt x="3483133" y="1141514"/>
                  </a:cubicBezTo>
                  <a:cubicBezTo>
                    <a:pt x="3479815" y="1146952"/>
                    <a:pt x="3476674" y="1153121"/>
                    <a:pt x="3473356" y="1158560"/>
                  </a:cubicBezTo>
                  <a:cubicBezTo>
                    <a:pt x="3461642" y="1178780"/>
                    <a:pt x="3460914" y="1178957"/>
                    <a:pt x="3440770" y="1169156"/>
                  </a:cubicBezTo>
                  <a:cubicBezTo>
                    <a:pt x="3436354" y="1187608"/>
                    <a:pt x="3436354" y="1187608"/>
                    <a:pt x="3419032" y="1178283"/>
                  </a:cubicBezTo>
                  <a:cubicBezTo>
                    <a:pt x="3415859" y="1176348"/>
                    <a:pt x="3412409" y="1174866"/>
                    <a:pt x="3409114" y="1177209"/>
                  </a:cubicBezTo>
                  <a:cubicBezTo>
                    <a:pt x="3405819" y="1179553"/>
                    <a:pt x="3408162" y="1182848"/>
                    <a:pt x="3408869" y="1185767"/>
                  </a:cubicBezTo>
                  <a:cubicBezTo>
                    <a:pt x="3410560" y="1191152"/>
                    <a:pt x="3412250" y="1196536"/>
                    <a:pt x="3413211" y="1202098"/>
                  </a:cubicBezTo>
                  <a:cubicBezTo>
                    <a:pt x="3415409" y="1212768"/>
                    <a:pt x="3420925" y="1217998"/>
                    <a:pt x="3432225" y="1216807"/>
                  </a:cubicBezTo>
                  <a:cubicBezTo>
                    <a:pt x="3440152" y="1216045"/>
                    <a:pt x="3446143" y="1218458"/>
                    <a:pt x="3448817" y="1226307"/>
                  </a:cubicBezTo>
                  <a:cubicBezTo>
                    <a:pt x="3448949" y="1233228"/>
                    <a:pt x="3443564" y="1234919"/>
                    <a:pt x="3438732" y="1235703"/>
                  </a:cubicBezTo>
                  <a:cubicBezTo>
                    <a:pt x="3408736" y="1241036"/>
                    <a:pt x="3391461" y="1262216"/>
                    <a:pt x="3374993" y="1285133"/>
                  </a:cubicBezTo>
                  <a:cubicBezTo>
                    <a:pt x="3366640" y="1297295"/>
                    <a:pt x="3361480" y="1300211"/>
                    <a:pt x="3354054" y="1294223"/>
                  </a:cubicBezTo>
                  <a:lnTo>
                    <a:pt x="3347879" y="1287635"/>
                  </a:lnTo>
                  <a:lnTo>
                    <a:pt x="3338368" y="1296544"/>
                  </a:lnTo>
                  <a:lnTo>
                    <a:pt x="3337209" y="1300189"/>
                  </a:lnTo>
                  <a:lnTo>
                    <a:pt x="3345693" y="1300905"/>
                  </a:lnTo>
                  <a:cubicBezTo>
                    <a:pt x="3367617" y="1303707"/>
                    <a:pt x="3374447" y="1315958"/>
                    <a:pt x="3364647" y="1336101"/>
                  </a:cubicBezTo>
                  <a:cubicBezTo>
                    <a:pt x="3360576" y="1344812"/>
                    <a:pt x="3354239" y="1352141"/>
                    <a:pt x="3351981" y="1361958"/>
                  </a:cubicBezTo>
                  <a:cubicBezTo>
                    <a:pt x="3347943" y="1378774"/>
                    <a:pt x="3351546" y="1384082"/>
                    <a:pt x="3368583" y="1382660"/>
                  </a:cubicBezTo>
                  <a:cubicBezTo>
                    <a:pt x="3373592" y="1382605"/>
                    <a:pt x="3378700" y="1381368"/>
                    <a:pt x="3383532" y="1380584"/>
                  </a:cubicBezTo>
                  <a:cubicBezTo>
                    <a:pt x="3387910" y="1379524"/>
                    <a:pt x="3392289" y="1378464"/>
                    <a:pt x="3397575" y="1377956"/>
                  </a:cubicBezTo>
                  <a:cubicBezTo>
                    <a:pt x="3377911" y="1402032"/>
                    <a:pt x="3361956" y="1404737"/>
                    <a:pt x="3338034" y="1388899"/>
                  </a:cubicBezTo>
                  <a:cubicBezTo>
                    <a:pt x="3326526" y="1381257"/>
                    <a:pt x="3321142" y="1382947"/>
                    <a:pt x="3319514" y="1393771"/>
                  </a:cubicBezTo>
                  <a:cubicBezTo>
                    <a:pt x="3319264" y="1396729"/>
                    <a:pt x="3320211" y="1401038"/>
                    <a:pt x="3320276" y="1404499"/>
                  </a:cubicBezTo>
                  <a:lnTo>
                    <a:pt x="3319892" y="1406503"/>
                  </a:lnTo>
                  <a:lnTo>
                    <a:pt x="3351343" y="1411484"/>
                  </a:lnTo>
                  <a:cubicBezTo>
                    <a:pt x="3358159" y="1412563"/>
                    <a:pt x="3365666" y="1412677"/>
                    <a:pt x="3370604" y="1418834"/>
                  </a:cubicBezTo>
                  <a:cubicBezTo>
                    <a:pt x="3371212" y="1418394"/>
                    <a:pt x="3371820" y="1417953"/>
                    <a:pt x="3372427" y="1417510"/>
                  </a:cubicBezTo>
                  <a:cubicBezTo>
                    <a:pt x="3391694" y="1414650"/>
                    <a:pt x="3410074" y="1420785"/>
                    <a:pt x="3429285" y="1421677"/>
                  </a:cubicBezTo>
                  <a:cubicBezTo>
                    <a:pt x="3465084" y="1423046"/>
                    <a:pt x="3501241" y="1425548"/>
                    <a:pt x="3537127" y="1416180"/>
                  </a:cubicBezTo>
                  <a:cubicBezTo>
                    <a:pt x="3547755" y="1413562"/>
                    <a:pt x="3559182" y="1412685"/>
                    <a:pt x="3570029" y="1415478"/>
                  </a:cubicBezTo>
                  <a:cubicBezTo>
                    <a:pt x="3587609" y="1419874"/>
                    <a:pt x="3603144" y="1430397"/>
                    <a:pt x="3622826" y="1424914"/>
                  </a:cubicBezTo>
                  <a:cubicBezTo>
                    <a:pt x="3631274" y="1422488"/>
                    <a:pt x="3640905" y="1426164"/>
                    <a:pt x="3649654" y="1428626"/>
                  </a:cubicBezTo>
                  <a:cubicBezTo>
                    <a:pt x="3654815" y="1429980"/>
                    <a:pt x="3659285" y="1432301"/>
                    <a:pt x="3659254" y="1439284"/>
                  </a:cubicBezTo>
                  <a:cubicBezTo>
                    <a:pt x="3662047" y="1428438"/>
                    <a:pt x="3669088" y="1424715"/>
                    <a:pt x="3678443" y="1426734"/>
                  </a:cubicBezTo>
                  <a:cubicBezTo>
                    <a:pt x="3698204" y="1430939"/>
                    <a:pt x="3718962" y="1428851"/>
                    <a:pt x="3736952" y="1440838"/>
                  </a:cubicBezTo>
                  <a:cubicBezTo>
                    <a:pt x="3741339" y="1443683"/>
                    <a:pt x="3747882" y="1443106"/>
                    <a:pt x="3753042" y="1444462"/>
                  </a:cubicBezTo>
                  <a:cubicBezTo>
                    <a:pt x="3768966" y="1449134"/>
                    <a:pt x="3785057" y="1452757"/>
                    <a:pt x="3801091" y="1460134"/>
                  </a:cubicBezTo>
                  <a:cubicBezTo>
                    <a:pt x="3816515" y="1467952"/>
                    <a:pt x="3832850" y="1480215"/>
                    <a:pt x="3852917" y="1479093"/>
                  </a:cubicBezTo>
                  <a:cubicBezTo>
                    <a:pt x="3862605" y="1479015"/>
                    <a:pt x="3873617" y="1480759"/>
                    <a:pt x="3880072" y="1490918"/>
                  </a:cubicBezTo>
                  <a:lnTo>
                    <a:pt x="3881728" y="1490643"/>
                  </a:lnTo>
                  <a:lnTo>
                    <a:pt x="3881727" y="1490645"/>
                  </a:lnTo>
                  <a:cubicBezTo>
                    <a:pt x="3882639" y="1489982"/>
                    <a:pt x="3882597" y="1490244"/>
                    <a:pt x="3882142" y="1490575"/>
                  </a:cubicBezTo>
                  <a:lnTo>
                    <a:pt x="3881728" y="1490643"/>
                  </a:lnTo>
                  <a:lnTo>
                    <a:pt x="3880762" y="1489954"/>
                  </a:lnTo>
                  <a:cubicBezTo>
                    <a:pt x="3874443" y="1485728"/>
                    <a:pt x="3875024" y="1482057"/>
                    <a:pt x="3881898" y="1479383"/>
                  </a:cubicBezTo>
                  <a:cubicBezTo>
                    <a:pt x="3884245" y="1478142"/>
                    <a:pt x="3886867" y="1478557"/>
                    <a:pt x="3889489" y="1478972"/>
                  </a:cubicBezTo>
                  <a:cubicBezTo>
                    <a:pt x="3916868" y="1485996"/>
                    <a:pt x="3945771" y="1476597"/>
                    <a:pt x="3973092" y="1487374"/>
                  </a:cubicBezTo>
                  <a:cubicBezTo>
                    <a:pt x="3977120" y="1489087"/>
                    <a:pt x="3982696" y="1487820"/>
                    <a:pt x="3987858" y="1489176"/>
                  </a:cubicBezTo>
                  <a:cubicBezTo>
                    <a:pt x="3988907" y="1489342"/>
                    <a:pt x="3990396" y="1490115"/>
                    <a:pt x="3991362" y="1490805"/>
                  </a:cubicBezTo>
                  <a:cubicBezTo>
                    <a:pt x="3994176" y="1493402"/>
                    <a:pt x="3994036" y="1497680"/>
                    <a:pt x="3998148" y="1498868"/>
                  </a:cubicBezTo>
                  <a:cubicBezTo>
                    <a:pt x="3999031" y="1500083"/>
                    <a:pt x="3999389" y="1501215"/>
                    <a:pt x="3999748" y="1502347"/>
                  </a:cubicBezTo>
                  <a:cubicBezTo>
                    <a:pt x="4000298" y="1505659"/>
                    <a:pt x="4000324" y="1508889"/>
                    <a:pt x="3999825" y="1512035"/>
                  </a:cubicBezTo>
                  <a:cubicBezTo>
                    <a:pt x="4000018" y="1514215"/>
                    <a:pt x="3999686" y="1516314"/>
                    <a:pt x="3999960" y="1517970"/>
                  </a:cubicBezTo>
                  <a:cubicBezTo>
                    <a:pt x="4007438" y="1525066"/>
                    <a:pt x="4015111" y="1524131"/>
                    <a:pt x="4023367" y="1519526"/>
                  </a:cubicBezTo>
                  <a:cubicBezTo>
                    <a:pt x="4031372" y="1516494"/>
                    <a:pt x="4036891" y="1518980"/>
                    <a:pt x="4040531" y="1526545"/>
                  </a:cubicBezTo>
                  <a:cubicBezTo>
                    <a:pt x="4043371" y="1532370"/>
                    <a:pt x="4040968" y="1537365"/>
                    <a:pt x="4034260" y="1538991"/>
                  </a:cubicBezTo>
                  <a:cubicBezTo>
                    <a:pt x="4011825" y="1527911"/>
                    <a:pt x="3986514" y="1528204"/>
                    <a:pt x="3962725" y="1522285"/>
                  </a:cubicBezTo>
                  <a:cubicBezTo>
                    <a:pt x="3952926" y="1519659"/>
                    <a:pt x="3938166" y="1507645"/>
                    <a:pt x="3925435" y="1520144"/>
                  </a:cubicBezTo>
                  <a:cubicBezTo>
                    <a:pt x="3924137" y="1521550"/>
                    <a:pt x="3919859" y="1521410"/>
                    <a:pt x="3918451" y="1520112"/>
                  </a:cubicBezTo>
                  <a:cubicBezTo>
                    <a:pt x="3906146" y="1509563"/>
                    <a:pt x="3889143" y="1511708"/>
                    <a:pt x="3875897" y="1503697"/>
                  </a:cubicBezTo>
                  <a:cubicBezTo>
                    <a:pt x="3868530" y="1499304"/>
                    <a:pt x="3861521" y="1496045"/>
                    <a:pt x="3853899" y="1503438"/>
                  </a:cubicBezTo>
                  <a:cubicBezTo>
                    <a:pt x="3850088" y="1507135"/>
                    <a:pt x="3844844" y="1506304"/>
                    <a:pt x="3840815" y="1504592"/>
                  </a:cubicBezTo>
                  <a:cubicBezTo>
                    <a:pt x="3823651" y="1497572"/>
                    <a:pt x="3805298" y="1494666"/>
                    <a:pt x="3787302" y="1492891"/>
                  </a:cubicBezTo>
                  <a:cubicBezTo>
                    <a:pt x="3774633" y="1491421"/>
                    <a:pt x="3762655" y="1488988"/>
                    <a:pt x="3749846" y="1491797"/>
                  </a:cubicBezTo>
                  <a:cubicBezTo>
                    <a:pt x="3739302" y="1493890"/>
                    <a:pt x="3728538" y="1490572"/>
                    <a:pt x="3719047" y="1482618"/>
                  </a:cubicBezTo>
                  <a:cubicBezTo>
                    <a:pt x="3705858" y="1470855"/>
                    <a:pt x="3690979" y="1476561"/>
                    <a:pt x="3687714" y="1493783"/>
                  </a:cubicBezTo>
                  <a:cubicBezTo>
                    <a:pt x="3687382" y="1495881"/>
                    <a:pt x="3686967" y="1498503"/>
                    <a:pt x="3686552" y="1501125"/>
                  </a:cubicBezTo>
                  <a:cubicBezTo>
                    <a:pt x="3682233" y="1528393"/>
                    <a:pt x="3673453" y="1532915"/>
                    <a:pt x="3647015" y="1523353"/>
                  </a:cubicBezTo>
                  <a:cubicBezTo>
                    <a:pt x="3636859" y="1519595"/>
                    <a:pt x="3629684" y="1517383"/>
                    <a:pt x="3624570" y="1532700"/>
                  </a:cubicBezTo>
                  <a:cubicBezTo>
                    <a:pt x="3620563" y="1544428"/>
                    <a:pt x="3617189" y="1558945"/>
                    <a:pt x="3604598" y="1567165"/>
                  </a:cubicBezTo>
                  <a:cubicBezTo>
                    <a:pt x="3600430" y="1569730"/>
                    <a:pt x="3601172" y="1575224"/>
                    <a:pt x="3599983" y="1579335"/>
                  </a:cubicBezTo>
                  <a:cubicBezTo>
                    <a:pt x="3596775" y="1592802"/>
                    <a:pt x="3588245" y="1595753"/>
                    <a:pt x="3576656" y="1587467"/>
                  </a:cubicBezTo>
                  <a:cubicBezTo>
                    <a:pt x="3573317" y="1584788"/>
                    <a:pt x="3571360" y="1580177"/>
                    <a:pt x="3566998" y="1580562"/>
                  </a:cubicBezTo>
                  <a:cubicBezTo>
                    <a:pt x="3563161" y="1581030"/>
                    <a:pt x="3554771" y="1579701"/>
                    <a:pt x="3560343" y="1588646"/>
                  </a:cubicBezTo>
                  <a:cubicBezTo>
                    <a:pt x="3567072" y="1600462"/>
                    <a:pt x="3560390" y="1605317"/>
                    <a:pt x="3549845" y="1607411"/>
                  </a:cubicBezTo>
                  <a:cubicBezTo>
                    <a:pt x="3544352" y="1608154"/>
                    <a:pt x="3540516" y="1608621"/>
                    <a:pt x="3540926" y="1616211"/>
                  </a:cubicBezTo>
                  <a:cubicBezTo>
                    <a:pt x="3540978" y="1622671"/>
                    <a:pt x="3541638" y="1628687"/>
                    <a:pt x="3549587" y="1629410"/>
                  </a:cubicBezTo>
                  <a:cubicBezTo>
                    <a:pt x="3563829" y="1631127"/>
                    <a:pt x="3565038" y="1640456"/>
                    <a:pt x="3563295" y="1651469"/>
                  </a:cubicBezTo>
                  <a:cubicBezTo>
                    <a:pt x="3562049" y="1659335"/>
                    <a:pt x="3561244" y="1667808"/>
                    <a:pt x="3559475" y="1675591"/>
                  </a:cubicBezTo>
                  <a:cubicBezTo>
                    <a:pt x="3557372" y="1685472"/>
                    <a:pt x="3553780" y="1694578"/>
                    <a:pt x="3570285" y="1695579"/>
                  </a:cubicBezTo>
                  <a:cubicBezTo>
                    <a:pt x="3577185" y="1696135"/>
                    <a:pt x="3580160" y="1707894"/>
                    <a:pt x="3589932" y="1707291"/>
                  </a:cubicBezTo>
                  <a:cubicBezTo>
                    <a:pt x="3596390" y="1707239"/>
                    <a:pt x="3602958" y="1709893"/>
                    <a:pt x="3609724" y="1704514"/>
                  </a:cubicBezTo>
                  <a:cubicBezTo>
                    <a:pt x="3616489" y="1699135"/>
                    <a:pt x="3624105" y="1701954"/>
                    <a:pt x="3624100" y="1712166"/>
                  </a:cubicBezTo>
                  <a:cubicBezTo>
                    <a:pt x="3624262" y="1721330"/>
                    <a:pt x="3626880" y="1731958"/>
                    <a:pt x="3616719" y="1738412"/>
                  </a:cubicBezTo>
                  <a:cubicBezTo>
                    <a:pt x="3613765" y="1740094"/>
                    <a:pt x="3613791" y="1743323"/>
                    <a:pt x="3615472" y="1746279"/>
                  </a:cubicBezTo>
                  <a:cubicBezTo>
                    <a:pt x="3616714" y="1748624"/>
                    <a:pt x="3617955" y="1750971"/>
                    <a:pt x="3618671" y="1753235"/>
                  </a:cubicBezTo>
                  <a:cubicBezTo>
                    <a:pt x="3621787" y="1760716"/>
                    <a:pt x="3612151" y="1767253"/>
                    <a:pt x="3616316" y="1774901"/>
                  </a:cubicBezTo>
                  <a:cubicBezTo>
                    <a:pt x="3620397" y="1783073"/>
                    <a:pt x="3629815" y="1771126"/>
                    <a:pt x="3635028" y="1778940"/>
                  </a:cubicBezTo>
                  <a:cubicBezTo>
                    <a:pt x="3636351" y="1780762"/>
                    <a:pt x="3639331" y="1782309"/>
                    <a:pt x="3639165" y="1783358"/>
                  </a:cubicBezTo>
                  <a:cubicBezTo>
                    <a:pt x="3637474" y="1800829"/>
                    <a:pt x="3652400" y="1811794"/>
                    <a:pt x="3656369" y="1827474"/>
                  </a:cubicBezTo>
                  <a:cubicBezTo>
                    <a:pt x="3657085" y="1829737"/>
                    <a:pt x="3658685" y="1833215"/>
                    <a:pt x="3657386" y="1834623"/>
                  </a:cubicBezTo>
                  <a:cubicBezTo>
                    <a:pt x="3648825" y="1844555"/>
                    <a:pt x="3652850" y="1856481"/>
                    <a:pt x="3652762" y="1867218"/>
                  </a:cubicBezTo>
                  <a:cubicBezTo>
                    <a:pt x="3652727" y="1884414"/>
                    <a:pt x="3639638" y="1895780"/>
                    <a:pt x="3633034" y="1910323"/>
                  </a:cubicBezTo>
                  <a:cubicBezTo>
                    <a:pt x="3629940" y="1916284"/>
                    <a:pt x="3625356" y="1921470"/>
                    <a:pt x="3623144" y="1928646"/>
                  </a:cubicBezTo>
                  <a:cubicBezTo>
                    <a:pt x="3621872" y="1933283"/>
                    <a:pt x="3618170" y="1939684"/>
                    <a:pt x="3613368" y="1939462"/>
                  </a:cubicBezTo>
                  <a:cubicBezTo>
                    <a:pt x="3596779" y="1938984"/>
                    <a:pt x="3585374" y="1953304"/>
                    <a:pt x="3569227" y="1953435"/>
                  </a:cubicBezTo>
                  <a:cubicBezTo>
                    <a:pt x="3565473" y="1953378"/>
                    <a:pt x="3560254" y="1955777"/>
                    <a:pt x="3560447" y="1957957"/>
                  </a:cubicBezTo>
                  <a:cubicBezTo>
                    <a:pt x="3562732" y="1970683"/>
                    <a:pt x="3550115" y="1975673"/>
                    <a:pt x="3546964" y="1985387"/>
                  </a:cubicBezTo>
                  <a:cubicBezTo>
                    <a:pt x="3545858" y="1988975"/>
                    <a:pt x="3542764" y="1994935"/>
                    <a:pt x="3540059" y="1995045"/>
                  </a:cubicBezTo>
                  <a:cubicBezTo>
                    <a:pt x="3525927" y="1996032"/>
                    <a:pt x="3528487" y="2010413"/>
                    <a:pt x="3521556" y="2016841"/>
                  </a:cubicBezTo>
                  <a:cubicBezTo>
                    <a:pt x="3517745" y="2020538"/>
                    <a:pt x="3519537" y="2026197"/>
                    <a:pt x="3525497" y="2029292"/>
                  </a:cubicBezTo>
                  <a:lnTo>
                    <a:pt x="3539601" y="2030598"/>
                  </a:lnTo>
                  <a:lnTo>
                    <a:pt x="3522138" y="2053422"/>
                  </a:lnTo>
                  <a:lnTo>
                    <a:pt x="3498434" y="2099040"/>
                  </a:lnTo>
                  <a:lnTo>
                    <a:pt x="3498803" y="2096020"/>
                  </a:lnTo>
                  <a:cubicBezTo>
                    <a:pt x="3500048" y="2088155"/>
                    <a:pt x="3502701" y="2081586"/>
                    <a:pt x="3507452" y="2075350"/>
                  </a:cubicBezTo>
                  <a:cubicBezTo>
                    <a:pt x="3515047" y="2064727"/>
                    <a:pt x="3502217" y="2054094"/>
                    <a:pt x="3505010" y="2043248"/>
                  </a:cubicBezTo>
                  <a:cubicBezTo>
                    <a:pt x="3497503" y="2043135"/>
                    <a:pt x="3490161" y="2041972"/>
                    <a:pt x="3482570" y="2042383"/>
                  </a:cubicBezTo>
                  <a:cubicBezTo>
                    <a:pt x="3479259" y="2042933"/>
                    <a:pt x="3479119" y="2047211"/>
                    <a:pt x="3478178" y="2049750"/>
                  </a:cubicBezTo>
                  <a:cubicBezTo>
                    <a:pt x="3474586" y="2058857"/>
                    <a:pt x="3471434" y="2068571"/>
                    <a:pt x="3467318" y="2077595"/>
                  </a:cubicBezTo>
                  <a:cubicBezTo>
                    <a:pt x="3463808" y="2086178"/>
                    <a:pt x="3455444" y="2088078"/>
                    <a:pt x="3448518" y="2084293"/>
                  </a:cubicBezTo>
                  <a:cubicBezTo>
                    <a:pt x="3433699" y="2076035"/>
                    <a:pt x="3423045" y="2075421"/>
                    <a:pt x="3416302" y="2094243"/>
                  </a:cubicBezTo>
                  <a:cubicBezTo>
                    <a:pt x="3413733" y="2100286"/>
                    <a:pt x="3406583" y="2101305"/>
                    <a:pt x="3400649" y="2101439"/>
                  </a:cubicBezTo>
                  <a:cubicBezTo>
                    <a:pt x="3394715" y="2101575"/>
                    <a:pt x="3392118" y="2104389"/>
                    <a:pt x="3392861" y="2109883"/>
                  </a:cubicBezTo>
                  <a:cubicBezTo>
                    <a:pt x="3394045" y="2115983"/>
                    <a:pt x="3397690" y="2113335"/>
                    <a:pt x="3402050" y="2112950"/>
                  </a:cubicBezTo>
                  <a:cubicBezTo>
                    <a:pt x="3427943" y="2108987"/>
                    <a:pt x="3443639" y="2128675"/>
                    <a:pt x="3434326" y="2153540"/>
                  </a:cubicBezTo>
                  <a:cubicBezTo>
                    <a:pt x="3430402" y="2164744"/>
                    <a:pt x="3427608" y="2175591"/>
                    <a:pt x="3411986" y="2175804"/>
                  </a:cubicBezTo>
                  <a:cubicBezTo>
                    <a:pt x="3399593" y="2175991"/>
                    <a:pt x="3401961" y="2188192"/>
                    <a:pt x="3401240" y="2196142"/>
                  </a:cubicBezTo>
                  <a:cubicBezTo>
                    <a:pt x="3399994" y="2204007"/>
                    <a:pt x="3404656" y="2208509"/>
                    <a:pt x="3412689" y="2208706"/>
                  </a:cubicBezTo>
                  <a:cubicBezTo>
                    <a:pt x="3426131" y="2208684"/>
                    <a:pt x="3433026" y="2219453"/>
                    <a:pt x="3442159" y="2226274"/>
                  </a:cubicBezTo>
                  <a:cubicBezTo>
                    <a:pt x="3446022" y="2229036"/>
                    <a:pt x="3446849" y="2234005"/>
                    <a:pt x="3446101" y="2238724"/>
                  </a:cubicBezTo>
                  <a:cubicBezTo>
                    <a:pt x="3439955" y="2277530"/>
                    <a:pt x="3433892" y="2315810"/>
                    <a:pt x="3427747" y="2354615"/>
                  </a:cubicBezTo>
                  <a:cubicBezTo>
                    <a:pt x="3425587" y="2368250"/>
                    <a:pt x="3419315" y="2380695"/>
                    <a:pt x="3418205" y="2394495"/>
                  </a:cubicBezTo>
                  <a:cubicBezTo>
                    <a:pt x="3417650" y="2401395"/>
                    <a:pt x="3418476" y="2406364"/>
                    <a:pt x="3426176" y="2408659"/>
                  </a:cubicBezTo>
                  <a:cubicBezTo>
                    <a:pt x="3440003" y="2412998"/>
                    <a:pt x="3441570" y="2423461"/>
                    <a:pt x="3439494" y="2436571"/>
                  </a:cubicBezTo>
                  <a:cubicBezTo>
                    <a:pt x="3435508" y="2461742"/>
                    <a:pt x="3444059" y="2472234"/>
                    <a:pt x="3469785" y="2469320"/>
                  </a:cubicBezTo>
                  <a:cubicBezTo>
                    <a:pt x="3482869" y="2468167"/>
                    <a:pt x="3489075" y="2479901"/>
                    <a:pt x="3500336" y="2480071"/>
                  </a:cubicBezTo>
                  <a:cubicBezTo>
                    <a:pt x="3500860" y="2480154"/>
                    <a:pt x="3502459" y="2483633"/>
                    <a:pt x="3502210" y="2485206"/>
                  </a:cubicBezTo>
                  <a:cubicBezTo>
                    <a:pt x="3502289" y="2494894"/>
                    <a:pt x="3502367" y="2504582"/>
                    <a:pt x="3500872" y="2514022"/>
                  </a:cubicBezTo>
                  <a:cubicBezTo>
                    <a:pt x="3497939" y="2529146"/>
                    <a:pt x="3489846" y="2542916"/>
                    <a:pt x="3493729" y="2559120"/>
                  </a:cubicBezTo>
                  <a:cubicBezTo>
                    <a:pt x="3494997" y="2564697"/>
                    <a:pt x="3490495" y="2569358"/>
                    <a:pt x="3483071" y="2568720"/>
                  </a:cubicBezTo>
                  <a:cubicBezTo>
                    <a:pt x="3479150" y="2569711"/>
                    <a:pt x="3480917" y="2572142"/>
                    <a:pt x="3482158" y="2574489"/>
                  </a:cubicBezTo>
                  <a:cubicBezTo>
                    <a:pt x="3463440" y="2580662"/>
                    <a:pt x="3462964" y="2597251"/>
                    <a:pt x="3459948" y="2612900"/>
                  </a:cubicBezTo>
                  <a:cubicBezTo>
                    <a:pt x="3458177" y="2620683"/>
                    <a:pt x="3451495" y="2625538"/>
                    <a:pt x="3443380" y="2625865"/>
                  </a:cubicBezTo>
                  <a:cubicBezTo>
                    <a:pt x="3434216" y="2626027"/>
                    <a:pt x="3424087" y="2625497"/>
                    <a:pt x="3420587" y="2613654"/>
                  </a:cubicBezTo>
                  <a:cubicBezTo>
                    <a:pt x="3420120" y="2609818"/>
                    <a:pt x="3418822" y="2611224"/>
                    <a:pt x="3417441" y="2613156"/>
                  </a:cubicBezTo>
                  <a:cubicBezTo>
                    <a:pt x="3388787" y="2620983"/>
                    <a:pt x="3359722" y="2621217"/>
                    <a:pt x="3333756" y="2605278"/>
                  </a:cubicBezTo>
                  <a:cubicBezTo>
                    <a:pt x="3326912" y="2600969"/>
                    <a:pt x="3328132" y="2589874"/>
                    <a:pt x="3325100" y="2581868"/>
                  </a:cubicBezTo>
                  <a:cubicBezTo>
                    <a:pt x="3324025" y="2578473"/>
                    <a:pt x="3325547" y="2572262"/>
                    <a:pt x="3318589" y="2575462"/>
                  </a:cubicBezTo>
                  <a:cubicBezTo>
                    <a:pt x="3312764" y="2578302"/>
                    <a:pt x="3307270" y="2579044"/>
                    <a:pt x="3305204" y="2571729"/>
                  </a:cubicBezTo>
                  <a:cubicBezTo>
                    <a:pt x="3303303" y="2563365"/>
                    <a:pt x="3308687" y="2559917"/>
                    <a:pt x="3316361" y="2558982"/>
                  </a:cubicBezTo>
                  <a:cubicBezTo>
                    <a:pt x="3310982" y="2552217"/>
                    <a:pt x="3305437" y="2546501"/>
                    <a:pt x="3307290" y="2538194"/>
                  </a:cubicBezTo>
                  <a:cubicBezTo>
                    <a:pt x="3308313" y="2535131"/>
                    <a:pt x="3310384" y="2532233"/>
                    <a:pt x="3305747" y="2530962"/>
                  </a:cubicBezTo>
                  <a:cubicBezTo>
                    <a:pt x="3302160" y="2529856"/>
                    <a:pt x="3299731" y="2531621"/>
                    <a:pt x="3298183" y="2534601"/>
                  </a:cubicBezTo>
                  <a:cubicBezTo>
                    <a:pt x="3296028" y="2538022"/>
                    <a:pt x="3294066" y="2543625"/>
                    <a:pt x="3289953" y="2542436"/>
                  </a:cubicBezTo>
                  <a:cubicBezTo>
                    <a:pt x="3285144" y="2541406"/>
                    <a:pt x="3281730" y="2541537"/>
                    <a:pt x="3279280" y="2542477"/>
                  </a:cubicBezTo>
                  <a:lnTo>
                    <a:pt x="3278980" y="2542776"/>
                  </a:lnTo>
                  <a:lnTo>
                    <a:pt x="3288743" y="2549150"/>
                  </a:lnTo>
                  <a:cubicBezTo>
                    <a:pt x="3290250" y="2555156"/>
                    <a:pt x="3286584" y="2556263"/>
                    <a:pt x="3282013" y="2554876"/>
                  </a:cubicBezTo>
                  <a:lnTo>
                    <a:pt x="3273364" y="2553216"/>
                  </a:lnTo>
                  <a:lnTo>
                    <a:pt x="3271617" y="2563184"/>
                  </a:lnTo>
                  <a:cubicBezTo>
                    <a:pt x="3269348" y="2574114"/>
                    <a:pt x="3269702" y="2585458"/>
                    <a:pt x="3259817" y="2593568"/>
                  </a:cubicBezTo>
                  <a:cubicBezTo>
                    <a:pt x="3255481" y="2597182"/>
                    <a:pt x="3257522" y="2601269"/>
                    <a:pt x="3259480" y="2605879"/>
                  </a:cubicBezTo>
                  <a:cubicBezTo>
                    <a:pt x="3261796" y="2611621"/>
                    <a:pt x="3265107" y="2611071"/>
                    <a:pt x="3270159" y="2609720"/>
                  </a:cubicBezTo>
                  <a:cubicBezTo>
                    <a:pt x="3277999" y="2607736"/>
                    <a:pt x="3282911" y="2610664"/>
                    <a:pt x="3284287" y="2618945"/>
                  </a:cubicBezTo>
                  <a:cubicBezTo>
                    <a:pt x="3286931" y="2632802"/>
                    <a:pt x="3290706" y="2646302"/>
                    <a:pt x="3286808" y="2660735"/>
                  </a:cubicBezTo>
                  <a:cubicBezTo>
                    <a:pt x="3286213" y="2662792"/>
                    <a:pt x="3285991" y="2665041"/>
                    <a:pt x="3285386" y="2667163"/>
                  </a:cubicBezTo>
                  <a:lnTo>
                    <a:pt x="3283128" y="2670599"/>
                  </a:lnTo>
                  <a:lnTo>
                    <a:pt x="3292503" y="2683060"/>
                  </a:lnTo>
                  <a:lnTo>
                    <a:pt x="3298349" y="2682050"/>
                  </a:lnTo>
                  <a:cubicBezTo>
                    <a:pt x="3301910" y="2679926"/>
                    <a:pt x="3304962" y="2676781"/>
                    <a:pt x="3307862" y="2673746"/>
                  </a:cubicBezTo>
                  <a:cubicBezTo>
                    <a:pt x="3316339" y="2664337"/>
                    <a:pt x="3324429" y="2660781"/>
                    <a:pt x="3336874" y="2667053"/>
                  </a:cubicBezTo>
                  <a:cubicBezTo>
                    <a:pt x="3346339" y="2671777"/>
                    <a:pt x="3356551" y="2671781"/>
                    <a:pt x="3361333" y="2658563"/>
                  </a:cubicBezTo>
                  <a:cubicBezTo>
                    <a:pt x="3364152" y="2650945"/>
                    <a:pt x="3370475" y="2644959"/>
                    <a:pt x="3378700" y="2647336"/>
                  </a:cubicBezTo>
                  <a:cubicBezTo>
                    <a:pt x="3386924" y="2649714"/>
                    <a:pt x="3391613" y="2657445"/>
                    <a:pt x="3389842" y="2665227"/>
                  </a:cubicBezTo>
                  <a:cubicBezTo>
                    <a:pt x="3387932" y="2677289"/>
                    <a:pt x="3403441" y="2684583"/>
                    <a:pt x="3397694" y="2697111"/>
                  </a:cubicBezTo>
                  <a:cubicBezTo>
                    <a:pt x="3397694" y="2697111"/>
                    <a:pt x="3399101" y="2698409"/>
                    <a:pt x="3400149" y="2698576"/>
                  </a:cubicBezTo>
                  <a:cubicBezTo>
                    <a:pt x="3408457" y="2700428"/>
                    <a:pt x="3418089" y="2704104"/>
                    <a:pt x="3417201" y="2713102"/>
                  </a:cubicBezTo>
                  <a:cubicBezTo>
                    <a:pt x="3415815" y="2725246"/>
                    <a:pt x="3419149" y="2738138"/>
                    <a:pt x="3410947" y="2749202"/>
                  </a:cubicBezTo>
                  <a:cubicBezTo>
                    <a:pt x="3409040" y="2751051"/>
                    <a:pt x="3407301" y="2751850"/>
                    <a:pt x="3404597" y="2751959"/>
                  </a:cubicBezTo>
                  <a:cubicBezTo>
                    <a:pt x="3400650" y="2749721"/>
                    <a:pt x="3397394" y="2746518"/>
                    <a:pt x="3393284" y="2745329"/>
                  </a:cubicBezTo>
                  <a:cubicBezTo>
                    <a:pt x="3391710" y="2745080"/>
                    <a:pt x="3390827" y="2743865"/>
                    <a:pt x="3389862" y="2743175"/>
                  </a:cubicBezTo>
                  <a:cubicBezTo>
                    <a:pt x="3379597" y="2736711"/>
                    <a:pt x="3371762" y="2728483"/>
                    <a:pt x="3369393" y="2716281"/>
                  </a:cubicBezTo>
                  <a:cubicBezTo>
                    <a:pt x="3368210" y="2710181"/>
                    <a:pt x="3363739" y="2707860"/>
                    <a:pt x="3358136" y="2705898"/>
                  </a:cubicBezTo>
                  <a:cubicBezTo>
                    <a:pt x="3347981" y="2702139"/>
                    <a:pt x="3336969" y="2700395"/>
                    <a:pt x="3326206" y="2697078"/>
                  </a:cubicBezTo>
                  <a:cubicBezTo>
                    <a:pt x="3317015" y="2694010"/>
                    <a:pt x="3302759" y="2701932"/>
                    <a:pt x="3295330" y="2711615"/>
                  </a:cubicBezTo>
                  <a:lnTo>
                    <a:pt x="3292130" y="2718355"/>
                  </a:lnTo>
                  <a:lnTo>
                    <a:pt x="3297187" y="2727762"/>
                  </a:lnTo>
                  <a:lnTo>
                    <a:pt x="3289779" y="2725356"/>
                  </a:lnTo>
                  <a:lnTo>
                    <a:pt x="3287722" y="2734726"/>
                  </a:lnTo>
                  <a:cubicBezTo>
                    <a:pt x="3287026" y="2739119"/>
                    <a:pt x="3287128" y="2743569"/>
                    <a:pt x="3289609" y="2748262"/>
                  </a:cubicBezTo>
                  <a:cubicBezTo>
                    <a:pt x="3292175" y="2752432"/>
                    <a:pt x="3290295" y="2757509"/>
                    <a:pt x="3285161" y="2759383"/>
                  </a:cubicBezTo>
                  <a:cubicBezTo>
                    <a:pt x="3280026" y="2761258"/>
                    <a:pt x="3276329" y="2757447"/>
                    <a:pt x="3274895" y="2752920"/>
                  </a:cubicBezTo>
                  <a:lnTo>
                    <a:pt x="3271161" y="2736485"/>
                  </a:lnTo>
                  <a:lnTo>
                    <a:pt x="3266142" y="2736601"/>
                  </a:lnTo>
                  <a:lnTo>
                    <a:pt x="3258831" y="2739855"/>
                  </a:lnTo>
                  <a:lnTo>
                    <a:pt x="3262278" y="2745613"/>
                  </a:lnTo>
                  <a:cubicBezTo>
                    <a:pt x="3263394" y="2750023"/>
                    <a:pt x="3261025" y="2753948"/>
                    <a:pt x="3255571" y="2759535"/>
                  </a:cubicBezTo>
                  <a:cubicBezTo>
                    <a:pt x="3249305" y="2761769"/>
                    <a:pt x="3241355" y="2761047"/>
                    <a:pt x="3238454" y="2769189"/>
                  </a:cubicBezTo>
                  <a:cubicBezTo>
                    <a:pt x="3233288" y="2778045"/>
                    <a:pt x="3235796" y="2785969"/>
                    <a:pt x="3240926" y="2794307"/>
                  </a:cubicBezTo>
                  <a:cubicBezTo>
                    <a:pt x="3245615" y="2802038"/>
                    <a:pt x="3253615" y="2809218"/>
                    <a:pt x="3248725" y="2819731"/>
                  </a:cubicBezTo>
                  <a:cubicBezTo>
                    <a:pt x="3241851" y="2822406"/>
                    <a:pt x="3235060" y="2824555"/>
                    <a:pt x="3228986" y="2828968"/>
                  </a:cubicBezTo>
                  <a:cubicBezTo>
                    <a:pt x="3225341" y="2831618"/>
                    <a:pt x="3217200" y="2828715"/>
                    <a:pt x="3218493" y="2837521"/>
                  </a:cubicBezTo>
                  <a:cubicBezTo>
                    <a:pt x="3220010" y="2841524"/>
                    <a:pt x="3224039" y="2843237"/>
                    <a:pt x="3226246" y="2846274"/>
                  </a:cubicBezTo>
                  <a:cubicBezTo>
                    <a:pt x="3226687" y="2846882"/>
                    <a:pt x="3227735" y="2847048"/>
                    <a:pt x="3228785" y="2847214"/>
                  </a:cubicBezTo>
                  <a:cubicBezTo>
                    <a:pt x="3233529" y="2851191"/>
                    <a:pt x="3242060" y="2848241"/>
                    <a:pt x="3244569" y="2856164"/>
                  </a:cubicBezTo>
                  <a:cubicBezTo>
                    <a:pt x="3241474" y="2862124"/>
                    <a:pt x="3235872" y="2860162"/>
                    <a:pt x="3231069" y="2859939"/>
                  </a:cubicBezTo>
                  <a:cubicBezTo>
                    <a:pt x="3226267" y="2859716"/>
                    <a:pt x="3220940" y="2859411"/>
                    <a:pt x="3216055" y="2859712"/>
                  </a:cubicBezTo>
                  <a:cubicBezTo>
                    <a:pt x="3197119" y="2860475"/>
                    <a:pt x="3194108" y="2865911"/>
                    <a:pt x="3202712" y="2882863"/>
                  </a:cubicBezTo>
                  <a:cubicBezTo>
                    <a:pt x="3205277" y="2887032"/>
                    <a:pt x="3208366" y="2891284"/>
                    <a:pt x="3211539" y="2895012"/>
                  </a:cubicBezTo>
                  <a:cubicBezTo>
                    <a:pt x="3214073" y="2906164"/>
                    <a:pt x="3208082" y="2910053"/>
                    <a:pt x="3198034" y="2908999"/>
                  </a:cubicBezTo>
                  <a:cubicBezTo>
                    <a:pt x="3192708" y="2908693"/>
                    <a:pt x="3186940" y="2907781"/>
                    <a:pt x="3181779" y="2906425"/>
                  </a:cubicBezTo>
                  <a:cubicBezTo>
                    <a:pt x="3173471" y="2904572"/>
                    <a:pt x="3167978" y="2905314"/>
                    <a:pt x="3165269" y="2915636"/>
                  </a:cubicBezTo>
                  <a:cubicBezTo>
                    <a:pt x="3162392" y="2927007"/>
                    <a:pt x="3152205" y="2930232"/>
                    <a:pt x="3141111" y="2929013"/>
                  </a:cubicBezTo>
                  <a:cubicBezTo>
                    <a:pt x="3115166" y="2926516"/>
                    <a:pt x="3115166" y="2926516"/>
                    <a:pt x="3111788" y="2951246"/>
                  </a:cubicBezTo>
                  <a:cubicBezTo>
                    <a:pt x="3110957" y="2956489"/>
                    <a:pt x="3115921" y="2965877"/>
                    <a:pt x="3103501" y="2962833"/>
                  </a:cubicBezTo>
                  <a:cubicBezTo>
                    <a:pt x="3101736" y="2960405"/>
                    <a:pt x="3099970" y="2957975"/>
                    <a:pt x="3098730" y="2955628"/>
                  </a:cubicBezTo>
                  <a:cubicBezTo>
                    <a:pt x="3091336" y="2948006"/>
                    <a:pt x="3088766" y="2954051"/>
                    <a:pt x="3085672" y="2960010"/>
                  </a:cubicBezTo>
                  <a:lnTo>
                    <a:pt x="3081075" y="2967665"/>
                  </a:lnTo>
                  <a:lnTo>
                    <a:pt x="3086646" y="2973865"/>
                  </a:lnTo>
                  <a:cubicBezTo>
                    <a:pt x="3082765" y="2979344"/>
                    <a:pt x="3077484" y="2976633"/>
                    <a:pt x="3072757" y="2975754"/>
                  </a:cubicBezTo>
                  <a:lnTo>
                    <a:pt x="3067356" y="2974923"/>
                  </a:lnTo>
                  <a:lnTo>
                    <a:pt x="3062755" y="2975733"/>
                  </a:lnTo>
                  <a:cubicBezTo>
                    <a:pt x="3057070" y="2974295"/>
                    <a:pt x="3050720" y="2977052"/>
                    <a:pt x="3044703" y="2977712"/>
                  </a:cubicBezTo>
                  <a:lnTo>
                    <a:pt x="3040222" y="2977051"/>
                  </a:lnTo>
                  <a:lnTo>
                    <a:pt x="3038819" y="2983436"/>
                  </a:lnTo>
                  <a:cubicBezTo>
                    <a:pt x="3039046" y="2986401"/>
                    <a:pt x="3039976" y="2990082"/>
                    <a:pt x="3041525" y="2994574"/>
                  </a:cubicBezTo>
                  <a:cubicBezTo>
                    <a:pt x="3043494" y="2999055"/>
                    <a:pt x="3045971" y="3003690"/>
                    <a:pt x="3048604" y="3007817"/>
                  </a:cubicBezTo>
                  <a:cubicBezTo>
                    <a:pt x="3049585" y="3019212"/>
                    <a:pt x="3043117" y="3022243"/>
                    <a:pt x="3033310" y="3019823"/>
                  </a:cubicBezTo>
                  <a:cubicBezTo>
                    <a:pt x="3028074" y="3018789"/>
                    <a:pt x="3022487" y="3017094"/>
                    <a:pt x="3017560" y="3015045"/>
                  </a:cubicBezTo>
                  <a:cubicBezTo>
                    <a:pt x="3013572" y="3013557"/>
                    <a:pt x="3010193" y="3012808"/>
                    <a:pt x="3007298" y="3013664"/>
                  </a:cubicBezTo>
                  <a:lnTo>
                    <a:pt x="3000754" y="3020997"/>
                  </a:lnTo>
                  <a:lnTo>
                    <a:pt x="3001671" y="3021465"/>
                  </a:lnTo>
                  <a:cubicBezTo>
                    <a:pt x="3004090" y="3027015"/>
                    <a:pt x="2999125" y="3031007"/>
                    <a:pt x="2995069" y="3033588"/>
                  </a:cubicBezTo>
                  <a:cubicBezTo>
                    <a:pt x="2966756" y="3050907"/>
                    <a:pt x="2963849" y="3081180"/>
                    <a:pt x="2954465" y="3108485"/>
                  </a:cubicBezTo>
                  <a:cubicBezTo>
                    <a:pt x="2952244" y="3115040"/>
                    <a:pt x="2957144" y="3118592"/>
                    <a:pt x="2960471" y="3122730"/>
                  </a:cubicBezTo>
                  <a:cubicBezTo>
                    <a:pt x="2964716" y="3128855"/>
                    <a:pt x="2974348" y="3134054"/>
                    <a:pt x="2970885" y="3141609"/>
                  </a:cubicBezTo>
                  <a:cubicBezTo>
                    <a:pt x="2966513" y="3150575"/>
                    <a:pt x="2956954" y="3141230"/>
                    <a:pt x="2950245" y="3143900"/>
                  </a:cubicBezTo>
                  <a:cubicBezTo>
                    <a:pt x="2933758" y="3149664"/>
                    <a:pt x="2931698" y="3154727"/>
                    <a:pt x="2937957" y="3170134"/>
                  </a:cubicBezTo>
                  <a:cubicBezTo>
                    <a:pt x="2941292" y="3177671"/>
                    <a:pt x="2941813" y="3186791"/>
                    <a:pt x="2945149" y="3194327"/>
                  </a:cubicBezTo>
                  <a:cubicBezTo>
                    <a:pt x="2949672" y="3211811"/>
                    <a:pt x="2950876" y="3228558"/>
                    <a:pt x="2943374" y="3245492"/>
                  </a:cubicBezTo>
                  <a:cubicBezTo>
                    <a:pt x="2939748" y="3254539"/>
                    <a:pt x="2931141" y="3260780"/>
                    <a:pt x="2924099" y="3263038"/>
                  </a:cubicBezTo>
                  <a:cubicBezTo>
                    <a:pt x="2915896" y="3265546"/>
                    <a:pt x="2912505" y="3268954"/>
                    <a:pt x="2910544" y="3280070"/>
                  </a:cubicBezTo>
                  <a:cubicBezTo>
                    <a:pt x="2904942" y="3262092"/>
                    <a:pt x="2899979" y="3266085"/>
                    <a:pt x="2895111" y="3276129"/>
                  </a:cubicBezTo>
                  <a:cubicBezTo>
                    <a:pt x="2885713" y="3265292"/>
                    <a:pt x="2878556" y="3254697"/>
                    <a:pt x="2863294" y="3252663"/>
                  </a:cubicBezTo>
                  <a:cubicBezTo>
                    <a:pt x="2853589" y="3251609"/>
                    <a:pt x="2844372" y="3246078"/>
                    <a:pt x="2834578" y="3242372"/>
                  </a:cubicBezTo>
                  <a:cubicBezTo>
                    <a:pt x="2815404" y="3234626"/>
                    <a:pt x="2799080" y="3238897"/>
                    <a:pt x="2785273" y="3254770"/>
                  </a:cubicBezTo>
                  <a:cubicBezTo>
                    <a:pt x="2782296" y="3257845"/>
                    <a:pt x="2778905" y="3261253"/>
                    <a:pt x="2775514" y="3264662"/>
                  </a:cubicBezTo>
                  <a:cubicBezTo>
                    <a:pt x="2771296" y="3268736"/>
                    <a:pt x="2767500" y="3275876"/>
                    <a:pt x="2760612" y="3273241"/>
                  </a:cubicBezTo>
                  <a:cubicBezTo>
                    <a:pt x="2754055" y="3271019"/>
                    <a:pt x="2757519" y="3263464"/>
                    <a:pt x="2756924" y="3258492"/>
                  </a:cubicBezTo>
                  <a:cubicBezTo>
                    <a:pt x="2756502" y="3255424"/>
                    <a:pt x="2756908" y="3251691"/>
                    <a:pt x="2754004" y="3250621"/>
                  </a:cubicBezTo>
                  <a:cubicBezTo>
                    <a:pt x="2750019" y="3249056"/>
                    <a:pt x="2748786" y="3253454"/>
                    <a:pt x="2747464" y="3255198"/>
                  </a:cubicBezTo>
                  <a:cubicBezTo>
                    <a:pt x="2734745" y="3274966"/>
                    <a:pt x="2715086" y="3271699"/>
                    <a:pt x="2697171" y="3269754"/>
                  </a:cubicBezTo>
                  <a:cubicBezTo>
                    <a:pt x="2690702" y="3269336"/>
                    <a:pt x="2681718" y="3270557"/>
                    <a:pt x="2675868" y="3265425"/>
                  </a:cubicBezTo>
                  <a:lnTo>
                    <a:pt x="2673392" y="3261362"/>
                  </a:lnTo>
                  <a:lnTo>
                    <a:pt x="2671104" y="3263092"/>
                  </a:lnTo>
                  <a:cubicBezTo>
                    <a:pt x="2666552" y="3263613"/>
                    <a:pt x="2664247" y="3261124"/>
                    <a:pt x="2662639" y="3257802"/>
                  </a:cubicBezTo>
                  <a:lnTo>
                    <a:pt x="2660869" y="3253543"/>
                  </a:lnTo>
                  <a:lnTo>
                    <a:pt x="2650158" y="3249077"/>
                  </a:lnTo>
                  <a:lnTo>
                    <a:pt x="2645756" y="3244534"/>
                  </a:lnTo>
                  <a:lnTo>
                    <a:pt x="2645179" y="3248918"/>
                  </a:lnTo>
                  <a:cubicBezTo>
                    <a:pt x="2641114" y="3279761"/>
                    <a:pt x="2615735" y="3286951"/>
                    <a:pt x="2593191" y="3294739"/>
                  </a:cubicBezTo>
                  <a:cubicBezTo>
                    <a:pt x="2582551" y="3298941"/>
                    <a:pt x="2568205" y="3309155"/>
                    <a:pt x="2555482" y="3295150"/>
                  </a:cubicBezTo>
                  <a:cubicBezTo>
                    <a:pt x="2534031" y="3302297"/>
                    <a:pt x="2515642" y="3294718"/>
                    <a:pt x="2497398" y="3286039"/>
                  </a:cubicBezTo>
                  <a:lnTo>
                    <a:pt x="2490388" y="3282957"/>
                  </a:lnTo>
                  <a:lnTo>
                    <a:pt x="2483284" y="3290519"/>
                  </a:lnTo>
                  <a:lnTo>
                    <a:pt x="2482076" y="3297985"/>
                  </a:lnTo>
                  <a:lnTo>
                    <a:pt x="2485672" y="3308429"/>
                  </a:lnTo>
                  <a:cubicBezTo>
                    <a:pt x="2485806" y="3310799"/>
                    <a:pt x="2485025" y="3312769"/>
                    <a:pt x="2482573" y="3314037"/>
                  </a:cubicBezTo>
                  <a:lnTo>
                    <a:pt x="2480335" y="3314275"/>
                  </a:lnTo>
                  <a:lnTo>
                    <a:pt x="2480624" y="3329114"/>
                  </a:lnTo>
                  <a:cubicBezTo>
                    <a:pt x="2479979" y="3335540"/>
                    <a:pt x="2477620" y="3341494"/>
                    <a:pt x="2470723" y="3346053"/>
                  </a:cubicBezTo>
                  <a:cubicBezTo>
                    <a:pt x="2460376" y="3344167"/>
                    <a:pt x="2450521" y="3341704"/>
                    <a:pt x="2439847" y="3342529"/>
                  </a:cubicBezTo>
                  <a:cubicBezTo>
                    <a:pt x="2433442" y="3343024"/>
                    <a:pt x="2425721" y="3333418"/>
                    <a:pt x="2420715" y="3345080"/>
                  </a:cubicBezTo>
                  <a:cubicBezTo>
                    <a:pt x="2419567" y="3351075"/>
                    <a:pt x="2423182" y="3356165"/>
                    <a:pt x="2423593" y="3361502"/>
                  </a:cubicBezTo>
                  <a:cubicBezTo>
                    <a:pt x="2423675" y="3362570"/>
                    <a:pt x="2424824" y="3363555"/>
                    <a:pt x="2425975" y="3364541"/>
                  </a:cubicBezTo>
                  <a:cubicBezTo>
                    <a:pt x="2428769" y="3372915"/>
                    <a:pt x="2441333" y="3375703"/>
                    <a:pt x="2438462" y="3387201"/>
                  </a:cubicBezTo>
                  <a:cubicBezTo>
                    <a:pt x="2430252" y="3392130"/>
                    <a:pt x="2424912" y="3385562"/>
                    <a:pt x="2419245" y="3381705"/>
                  </a:cubicBezTo>
                  <a:cubicBezTo>
                    <a:pt x="2413579" y="3377846"/>
                    <a:pt x="2407338" y="3373495"/>
                    <a:pt x="2401177" y="3370212"/>
                  </a:cubicBezTo>
                  <a:cubicBezTo>
                    <a:pt x="2377607" y="3356996"/>
                    <a:pt x="2369889" y="3361351"/>
                    <a:pt x="2367679" y="3388368"/>
                  </a:cubicBezTo>
                  <a:cubicBezTo>
                    <a:pt x="2367681" y="3395347"/>
                    <a:pt x="2368257" y="3402819"/>
                    <a:pt x="2369327" y="3409717"/>
                  </a:cubicBezTo>
                  <a:cubicBezTo>
                    <a:pt x="2364076" y="3425156"/>
                    <a:pt x="2353893" y="3425405"/>
                    <a:pt x="2342476" y="3416622"/>
                  </a:cubicBezTo>
                  <a:cubicBezTo>
                    <a:pt x="2336234" y="3412270"/>
                    <a:pt x="2329910" y="3406853"/>
                    <a:pt x="2324654" y="3401353"/>
                  </a:cubicBezTo>
                  <a:cubicBezTo>
                    <a:pt x="2320301" y="3397124"/>
                    <a:pt x="2316317" y="3394210"/>
                    <a:pt x="2312047" y="3393667"/>
                  </a:cubicBezTo>
                  <a:lnTo>
                    <a:pt x="2299300" y="3399488"/>
                  </a:lnTo>
                  <a:lnTo>
                    <a:pt x="2300228" y="3400626"/>
                  </a:lnTo>
                  <a:cubicBezTo>
                    <a:pt x="2300204" y="3409258"/>
                    <a:pt x="2291433" y="3411624"/>
                    <a:pt x="2284657" y="3412668"/>
                  </a:cubicBezTo>
                  <a:cubicBezTo>
                    <a:pt x="2237761" y="3419045"/>
                    <a:pt x="2216610" y="3456901"/>
                    <a:pt x="2188704" y="3487168"/>
                  </a:cubicBezTo>
                  <a:cubicBezTo>
                    <a:pt x="2182045" y="3494454"/>
                    <a:pt x="2186406" y="3501902"/>
                    <a:pt x="2188378" y="3509212"/>
                  </a:cubicBezTo>
                  <a:cubicBezTo>
                    <a:pt x="2190408" y="3519642"/>
                    <a:pt x="2200003" y="3531952"/>
                    <a:pt x="2191148" y="3539830"/>
                  </a:cubicBezTo>
                  <a:cubicBezTo>
                    <a:pt x="2180300" y="3549029"/>
                    <a:pt x="2173177" y="3531348"/>
                    <a:pt x="2162887" y="3530987"/>
                  </a:cubicBezTo>
                  <a:cubicBezTo>
                    <a:pt x="2138058" y="3529060"/>
                    <a:pt x="2132466" y="3534489"/>
                    <a:pt x="2131803" y="3558191"/>
                  </a:cubicBezTo>
                  <a:cubicBezTo>
                    <a:pt x="2131837" y="3569945"/>
                    <a:pt x="2127289" y="3582150"/>
                    <a:pt x="2127323" y="3593902"/>
                  </a:cubicBezTo>
                  <a:cubicBezTo>
                    <a:pt x="2123203" y="3619322"/>
                    <a:pt x="2115173" y="3641877"/>
                    <a:pt x="2095670" y="3659684"/>
                  </a:cubicBezTo>
                  <a:cubicBezTo>
                    <a:pt x="2085748" y="3669416"/>
                    <a:pt x="2070932" y="3672630"/>
                    <a:pt x="2060444" y="3671539"/>
                  </a:cubicBezTo>
                  <a:cubicBezTo>
                    <a:pt x="2048297" y="3670111"/>
                    <a:pt x="2041916" y="3672616"/>
                    <a:pt x="2032982" y="3686004"/>
                  </a:cubicBezTo>
                  <a:cubicBezTo>
                    <a:pt x="2035977" y="3659320"/>
                    <a:pt x="2027206" y="3661688"/>
                    <a:pt x="2015093" y="3672010"/>
                  </a:cubicBezTo>
                  <a:cubicBezTo>
                    <a:pt x="2009037" y="3652473"/>
                    <a:pt x="2005767" y="3634536"/>
                    <a:pt x="1987008" y="3623131"/>
                  </a:cubicBezTo>
                  <a:cubicBezTo>
                    <a:pt x="1974942" y="3616191"/>
                    <a:pt x="1966079" y="3603684"/>
                    <a:pt x="1955418" y="3593230"/>
                  </a:cubicBezTo>
                  <a:cubicBezTo>
                    <a:pt x="1934826" y="3572124"/>
                    <a:pt x="1911064" y="3568340"/>
                    <a:pt x="1883937" y="3581147"/>
                  </a:cubicBezTo>
                  <a:cubicBezTo>
                    <a:pt x="1878288" y="3583457"/>
                    <a:pt x="1871906" y="3585962"/>
                    <a:pt x="1865526" y="3588467"/>
                  </a:cubicBezTo>
                  <a:cubicBezTo>
                    <a:pt x="1857682" y="3591367"/>
                    <a:pt x="1848632" y="3598513"/>
                    <a:pt x="1841150" y="3591124"/>
                  </a:cubicBezTo>
                  <a:cubicBezTo>
                    <a:pt x="1833863" y="3584462"/>
                    <a:pt x="1842717" y="3576586"/>
                    <a:pt x="1844793" y="3569752"/>
                  </a:cubicBezTo>
                  <a:cubicBezTo>
                    <a:pt x="1846001" y="3565506"/>
                    <a:pt x="1848670" y="3560865"/>
                    <a:pt x="1845492" y="3557803"/>
                  </a:cubicBezTo>
                  <a:cubicBezTo>
                    <a:pt x="1841187" y="3553474"/>
                    <a:pt x="1837057" y="3558510"/>
                    <a:pt x="1834329" y="3560030"/>
                  </a:cubicBezTo>
                  <a:cubicBezTo>
                    <a:pt x="1806391" y="3578544"/>
                    <a:pt x="1782596" y="3563008"/>
                    <a:pt x="1760322" y="3550197"/>
                  </a:cubicBezTo>
                  <a:cubicBezTo>
                    <a:pt x="1749380" y="3544524"/>
                    <a:pt x="1730935" y="3540090"/>
                    <a:pt x="1733314" y="3519845"/>
                  </a:cubicBezTo>
                  <a:cubicBezTo>
                    <a:pt x="1691352" y="3495095"/>
                    <a:pt x="1705916" y="3438629"/>
                    <a:pt x="1671934" y="3408590"/>
                  </a:cubicBezTo>
                  <a:cubicBezTo>
                    <a:pt x="1665972" y="3403926"/>
                    <a:pt x="1663072" y="3396083"/>
                    <a:pt x="1655345" y="3405224"/>
                  </a:cubicBezTo>
                  <a:cubicBezTo>
                    <a:pt x="1645285" y="3417348"/>
                    <a:pt x="1642722" y="3407845"/>
                    <a:pt x="1640552" y="3399806"/>
                  </a:cubicBezTo>
                  <a:lnTo>
                    <a:pt x="1637976" y="3390256"/>
                  </a:lnTo>
                  <a:lnTo>
                    <a:pt x="1618072" y="3387135"/>
                  </a:lnTo>
                  <a:lnTo>
                    <a:pt x="1615043" y="3382230"/>
                  </a:lnTo>
                  <a:lnTo>
                    <a:pt x="1596941" y="3395104"/>
                  </a:lnTo>
                  <a:cubicBezTo>
                    <a:pt x="1583413" y="3388558"/>
                    <a:pt x="1595388" y="3380625"/>
                    <a:pt x="1596004" y="3374186"/>
                  </a:cubicBezTo>
                  <a:cubicBezTo>
                    <a:pt x="1589899" y="3371911"/>
                    <a:pt x="1581976" y="3380323"/>
                    <a:pt x="1578147" y="3371945"/>
                  </a:cubicBezTo>
                  <a:lnTo>
                    <a:pt x="1578554" y="3370072"/>
                  </a:lnTo>
                  <a:lnTo>
                    <a:pt x="1564569" y="3381484"/>
                  </a:lnTo>
                  <a:cubicBezTo>
                    <a:pt x="1555951" y="3391072"/>
                    <a:pt x="1549450" y="3404954"/>
                    <a:pt x="1533082" y="3402615"/>
                  </a:cubicBezTo>
                  <a:cubicBezTo>
                    <a:pt x="1526596" y="3394333"/>
                    <a:pt x="1520861" y="3385951"/>
                    <a:pt x="1512331" y="3379479"/>
                  </a:cubicBezTo>
                  <a:cubicBezTo>
                    <a:pt x="1507215" y="3375597"/>
                    <a:pt x="1507818" y="3363287"/>
                    <a:pt x="1496332" y="3368684"/>
                  </a:cubicBezTo>
                  <a:cubicBezTo>
                    <a:pt x="1491493" y="3372404"/>
                    <a:pt x="1490817" y="3378610"/>
                    <a:pt x="1487582" y="3382875"/>
                  </a:cubicBezTo>
                  <a:cubicBezTo>
                    <a:pt x="1486932" y="3383729"/>
                    <a:pt x="1487139" y="3385227"/>
                    <a:pt x="1487345" y="3386728"/>
                  </a:cubicBezTo>
                  <a:cubicBezTo>
                    <a:pt x="1483873" y="3394847"/>
                    <a:pt x="1491418" y="3405273"/>
                    <a:pt x="1481637" y="3411963"/>
                  </a:cubicBezTo>
                  <a:cubicBezTo>
                    <a:pt x="1472225" y="3410198"/>
                    <a:pt x="1472594" y="3401742"/>
                    <a:pt x="1470917" y="3395095"/>
                  </a:cubicBezTo>
                  <a:cubicBezTo>
                    <a:pt x="1469241" y="3388447"/>
                    <a:pt x="1467462" y="3381050"/>
                    <a:pt x="1465036" y="3374505"/>
                  </a:cubicBezTo>
                  <a:cubicBezTo>
                    <a:pt x="1456185" y="3348974"/>
                    <a:pt x="1447523" y="3347105"/>
                    <a:pt x="1427933" y="3365840"/>
                  </a:cubicBezTo>
                  <a:cubicBezTo>
                    <a:pt x="1423299" y="3371059"/>
                    <a:pt x="1418769" y="3377031"/>
                    <a:pt x="1414989" y="3382899"/>
                  </a:cubicBezTo>
                  <a:cubicBezTo>
                    <a:pt x="1400812" y="3390958"/>
                    <a:pt x="1393032" y="3384383"/>
                    <a:pt x="1390328" y="3370234"/>
                  </a:cubicBezTo>
                  <a:cubicBezTo>
                    <a:pt x="1388548" y="3362836"/>
                    <a:pt x="1387417" y="3354586"/>
                    <a:pt x="1387138" y="3346982"/>
                  </a:cubicBezTo>
                  <a:cubicBezTo>
                    <a:pt x="1386242" y="3334879"/>
                    <a:pt x="1382963" y="3327687"/>
                    <a:pt x="1367757" y="3328245"/>
                  </a:cubicBezTo>
                  <a:cubicBezTo>
                    <a:pt x="1351050" y="3329009"/>
                    <a:pt x="1342448" y="3316434"/>
                    <a:pt x="1339537" y="3300787"/>
                  </a:cubicBezTo>
                  <a:cubicBezTo>
                    <a:pt x="1332245" y="3264343"/>
                    <a:pt x="1332245" y="3264343"/>
                    <a:pt x="1297095" y="3269929"/>
                  </a:cubicBezTo>
                  <a:cubicBezTo>
                    <a:pt x="1289595" y="3270957"/>
                    <a:pt x="1278829" y="3281605"/>
                    <a:pt x="1277860" y="3263398"/>
                  </a:cubicBezTo>
                  <a:cubicBezTo>
                    <a:pt x="1280448" y="3259987"/>
                    <a:pt x="1283036" y="3256573"/>
                    <a:pt x="1285729" y="3253912"/>
                  </a:cubicBezTo>
                  <a:cubicBezTo>
                    <a:pt x="1293083" y="3240677"/>
                    <a:pt x="1283773" y="3239661"/>
                    <a:pt x="1274362" y="3237896"/>
                  </a:cubicBezTo>
                  <a:cubicBezTo>
                    <a:pt x="1257450" y="3237158"/>
                    <a:pt x="1245376" y="3232702"/>
                    <a:pt x="1243451" y="3213097"/>
                  </a:cubicBezTo>
                  <a:cubicBezTo>
                    <a:pt x="1243069" y="3204745"/>
                    <a:pt x="1236687" y="3197214"/>
                    <a:pt x="1233305" y="3189274"/>
                  </a:cubicBezTo>
                  <a:lnTo>
                    <a:pt x="1231404" y="3176435"/>
                  </a:lnTo>
                  <a:lnTo>
                    <a:pt x="1223095" y="3189026"/>
                  </a:lnTo>
                  <a:cubicBezTo>
                    <a:pt x="1218169" y="3198801"/>
                    <a:pt x="1211403" y="3208052"/>
                    <a:pt x="1202226" y="3214473"/>
                  </a:cubicBezTo>
                  <a:cubicBezTo>
                    <a:pt x="1187451" y="3224966"/>
                    <a:pt x="1169354" y="3229919"/>
                    <a:pt x="1160715" y="3248436"/>
                  </a:cubicBezTo>
                  <a:cubicBezTo>
                    <a:pt x="1157062" y="3256430"/>
                    <a:pt x="1148006" y="3261353"/>
                    <a:pt x="1140446" y="3266397"/>
                  </a:cubicBezTo>
                  <a:cubicBezTo>
                    <a:pt x="1136060" y="3269437"/>
                    <a:pt x="1131389" y="3271323"/>
                    <a:pt x="1126105" y="3266756"/>
                  </a:cubicBezTo>
                  <a:cubicBezTo>
                    <a:pt x="1132527" y="3275932"/>
                    <a:pt x="1130774" y="3283701"/>
                    <a:pt x="1123155" y="3289494"/>
                  </a:cubicBezTo>
                  <a:cubicBezTo>
                    <a:pt x="1107107" y="3301768"/>
                    <a:pt x="1095191" y="3318892"/>
                    <a:pt x="1074384" y="3324758"/>
                  </a:cubicBezTo>
                  <a:cubicBezTo>
                    <a:pt x="1069369" y="3326241"/>
                    <a:pt x="1065553" y="3331585"/>
                    <a:pt x="1061166" y="3334623"/>
                  </a:cubicBezTo>
                  <a:cubicBezTo>
                    <a:pt x="1047258" y="3343678"/>
                    <a:pt x="1034041" y="3353543"/>
                    <a:pt x="1018008" y="3360921"/>
                  </a:cubicBezTo>
                  <a:cubicBezTo>
                    <a:pt x="1002036" y="3367552"/>
                    <a:pt x="982097" y="3371981"/>
                    <a:pt x="969896" y="3387953"/>
                  </a:cubicBezTo>
                  <a:cubicBezTo>
                    <a:pt x="963654" y="3395362"/>
                    <a:pt x="955166" y="3402592"/>
                    <a:pt x="943250" y="3400885"/>
                  </a:cubicBezTo>
                  <a:lnTo>
                    <a:pt x="942382" y="3402321"/>
                  </a:lnTo>
                  <a:lnTo>
                    <a:pt x="942381" y="3402321"/>
                  </a:lnTo>
                  <a:cubicBezTo>
                    <a:pt x="942292" y="3403444"/>
                    <a:pt x="942120" y="3403242"/>
                    <a:pt x="942165" y="3402681"/>
                  </a:cubicBezTo>
                  <a:lnTo>
                    <a:pt x="942382" y="3402321"/>
                  </a:lnTo>
                  <a:lnTo>
                    <a:pt x="943534" y="3402037"/>
                  </a:lnTo>
                  <a:cubicBezTo>
                    <a:pt x="950854" y="3399987"/>
                    <a:pt x="953264" y="3402816"/>
                    <a:pt x="950824" y="3409777"/>
                  </a:cubicBezTo>
                  <a:cubicBezTo>
                    <a:pt x="950240" y="3412366"/>
                    <a:pt x="948219" y="3414088"/>
                    <a:pt x="946198" y="3415809"/>
                  </a:cubicBezTo>
                  <a:cubicBezTo>
                    <a:pt x="923055" y="3432035"/>
                    <a:pt x="911392" y="3460101"/>
                    <a:pt x="885435" y="3473841"/>
                  </a:cubicBezTo>
                  <a:cubicBezTo>
                    <a:pt x="881513" y="3475787"/>
                    <a:pt x="878849" y="3480846"/>
                    <a:pt x="874462" y="3483885"/>
                  </a:cubicBezTo>
                  <a:cubicBezTo>
                    <a:pt x="873653" y="3484573"/>
                    <a:pt x="872097" y="3485202"/>
                    <a:pt x="870944" y="3485487"/>
                  </a:cubicBezTo>
                  <a:cubicBezTo>
                    <a:pt x="867142" y="3485935"/>
                    <a:pt x="863984" y="3483046"/>
                    <a:pt x="860406" y="3485396"/>
                  </a:cubicBezTo>
                  <a:cubicBezTo>
                    <a:pt x="858909" y="3485276"/>
                    <a:pt x="857817" y="3484812"/>
                    <a:pt x="856724" y="3484348"/>
                  </a:cubicBezTo>
                  <a:cubicBezTo>
                    <a:pt x="853849" y="3482611"/>
                    <a:pt x="851380" y="3480530"/>
                    <a:pt x="849315" y="3478105"/>
                  </a:cubicBezTo>
                  <a:cubicBezTo>
                    <a:pt x="847533" y="3476833"/>
                    <a:pt x="846155" y="3475216"/>
                    <a:pt x="844719" y="3474347"/>
                  </a:cubicBezTo>
                  <a:cubicBezTo>
                    <a:pt x="834465" y="3475410"/>
                    <a:pt x="830184" y="3481847"/>
                    <a:pt x="828312" y="3491112"/>
                  </a:cubicBezTo>
                  <a:cubicBezTo>
                    <a:pt x="825408" y="3499166"/>
                    <a:pt x="819929" y="3501740"/>
                    <a:pt x="811816" y="3499584"/>
                  </a:cubicBezTo>
                  <a:cubicBezTo>
                    <a:pt x="805544" y="3497952"/>
                    <a:pt x="803313" y="3492878"/>
                    <a:pt x="806443" y="3486725"/>
                  </a:cubicBezTo>
                  <a:cubicBezTo>
                    <a:pt x="829451" y="3476892"/>
                    <a:pt x="845693" y="3457477"/>
                    <a:pt x="865663" y="3443258"/>
                  </a:cubicBezTo>
                  <a:cubicBezTo>
                    <a:pt x="874030" y="3437526"/>
                    <a:pt x="892757" y="3434129"/>
                    <a:pt x="891545" y="3416330"/>
                  </a:cubicBezTo>
                  <a:cubicBezTo>
                    <a:pt x="891322" y="3414428"/>
                    <a:pt x="894210" y="3411271"/>
                    <a:pt x="896111" y="3411046"/>
                  </a:cubicBezTo>
                  <a:cubicBezTo>
                    <a:pt x="912129" y="3408562"/>
                    <a:pt x="921560" y="3394252"/>
                    <a:pt x="936260" y="3389402"/>
                  </a:cubicBezTo>
                  <a:cubicBezTo>
                    <a:pt x="944389" y="3386664"/>
                    <a:pt x="951424" y="3383461"/>
                    <a:pt x="950766" y="3372862"/>
                  </a:cubicBezTo>
                  <a:cubicBezTo>
                    <a:pt x="950437" y="3367564"/>
                    <a:pt x="954479" y="3364121"/>
                    <a:pt x="958401" y="3362175"/>
                  </a:cubicBezTo>
                  <a:cubicBezTo>
                    <a:pt x="974897" y="3353704"/>
                    <a:pt x="989043" y="3341655"/>
                    <a:pt x="1002097" y="3329141"/>
                  </a:cubicBezTo>
                  <a:cubicBezTo>
                    <a:pt x="1011454" y="3320474"/>
                    <a:pt x="1021094" y="3312960"/>
                    <a:pt x="1027292" y="3301404"/>
                  </a:cubicBezTo>
                  <a:cubicBezTo>
                    <a:pt x="1032562" y="3292035"/>
                    <a:pt x="1042083" y="3286017"/>
                    <a:pt x="1054298" y="3283982"/>
                  </a:cubicBezTo>
                  <a:cubicBezTo>
                    <a:pt x="1071812" y="3281618"/>
                    <a:pt x="1077157" y="3266603"/>
                    <a:pt x="1066200" y="3252921"/>
                  </a:cubicBezTo>
                  <a:cubicBezTo>
                    <a:pt x="1064823" y="3251305"/>
                    <a:pt x="1063101" y="3249284"/>
                    <a:pt x="1061380" y="3247263"/>
                  </a:cubicBezTo>
                  <a:cubicBezTo>
                    <a:pt x="1043478" y="3226245"/>
                    <a:pt x="1045754" y="3216635"/>
                    <a:pt x="1070214" y="3202775"/>
                  </a:cubicBezTo>
                  <a:cubicBezTo>
                    <a:pt x="1079675" y="3197507"/>
                    <a:pt x="1086022" y="3193495"/>
                    <a:pt x="1077715" y="3179648"/>
                  </a:cubicBezTo>
                  <a:lnTo>
                    <a:pt x="1077647" y="3179528"/>
                  </a:lnTo>
                  <a:lnTo>
                    <a:pt x="1068969" y="3165555"/>
                  </a:lnTo>
                  <a:lnTo>
                    <a:pt x="1069713" y="3165435"/>
                  </a:lnTo>
                  <a:lnTo>
                    <a:pt x="1068029" y="3162443"/>
                  </a:lnTo>
                  <a:cubicBezTo>
                    <a:pt x="1065277" y="3156243"/>
                    <a:pt x="1063556" y="3149514"/>
                    <a:pt x="1064529" y="3142060"/>
                  </a:cubicBezTo>
                  <a:lnTo>
                    <a:pt x="1063050" y="3137376"/>
                  </a:lnTo>
                  <a:lnTo>
                    <a:pt x="1062498" y="3137761"/>
                  </a:lnTo>
                  <a:cubicBezTo>
                    <a:pt x="1052435" y="3148475"/>
                    <a:pt x="1037477" y="3156143"/>
                    <a:pt x="1034473" y="3173009"/>
                  </a:cubicBezTo>
                  <a:cubicBezTo>
                    <a:pt x="1027398" y="3176098"/>
                    <a:pt x="1020944" y="3178756"/>
                    <a:pt x="1013870" y="3181846"/>
                  </a:cubicBezTo>
                  <a:cubicBezTo>
                    <a:pt x="1010144" y="3184446"/>
                    <a:pt x="1007040" y="3186611"/>
                    <a:pt x="1003316" y="3189210"/>
                  </a:cubicBezTo>
                  <a:cubicBezTo>
                    <a:pt x="995792" y="3200920"/>
                    <a:pt x="982826" y="3203507"/>
                    <a:pt x="970293" y="3206712"/>
                  </a:cubicBezTo>
                  <a:cubicBezTo>
                    <a:pt x="961052" y="3206699"/>
                    <a:pt x="951190" y="3207117"/>
                    <a:pt x="947984" y="3194585"/>
                  </a:cubicBezTo>
                  <a:cubicBezTo>
                    <a:pt x="960126" y="3163033"/>
                    <a:pt x="976297" y="3133287"/>
                    <a:pt x="1001074" y="3113231"/>
                  </a:cubicBezTo>
                  <a:cubicBezTo>
                    <a:pt x="999831" y="3114098"/>
                    <a:pt x="998777" y="3113909"/>
                    <a:pt x="996669" y="3113534"/>
                  </a:cubicBezTo>
                  <a:cubicBezTo>
                    <a:pt x="1005163" y="3105531"/>
                    <a:pt x="1013126" y="3097263"/>
                    <a:pt x="1020438" y="3088642"/>
                  </a:cubicBezTo>
                  <a:lnTo>
                    <a:pt x="1038396" y="3064220"/>
                  </a:lnTo>
                  <a:lnTo>
                    <a:pt x="1027366" y="3055851"/>
                  </a:lnTo>
                  <a:cubicBezTo>
                    <a:pt x="1022201" y="3049788"/>
                    <a:pt x="1016290" y="3043665"/>
                    <a:pt x="1011529" y="3037259"/>
                  </a:cubicBezTo>
                  <a:cubicBezTo>
                    <a:pt x="1005392" y="3029234"/>
                    <a:pt x="1000812" y="3020582"/>
                    <a:pt x="989315" y="3032467"/>
                  </a:cubicBezTo>
                  <a:cubicBezTo>
                    <a:pt x="984405" y="3037347"/>
                    <a:pt x="973538" y="3031957"/>
                    <a:pt x="967639" y="3039771"/>
                  </a:cubicBezTo>
                  <a:cubicBezTo>
                    <a:pt x="963478" y="3044710"/>
                    <a:pt x="957190" y="3047973"/>
                    <a:pt x="956876" y="3056610"/>
                  </a:cubicBezTo>
                  <a:cubicBezTo>
                    <a:pt x="956561" y="3065247"/>
                    <a:pt x="949465" y="3069199"/>
                    <a:pt x="941712" y="3062552"/>
                  </a:cubicBezTo>
                  <a:cubicBezTo>
                    <a:pt x="934647" y="3056714"/>
                    <a:pt x="924872" y="3051788"/>
                    <a:pt x="926580" y="3039873"/>
                  </a:cubicBezTo>
                  <a:cubicBezTo>
                    <a:pt x="927222" y="3036535"/>
                    <a:pt x="924754" y="3034454"/>
                    <a:pt x="921415" y="3033810"/>
                  </a:cubicBezTo>
                  <a:cubicBezTo>
                    <a:pt x="918825" y="3033227"/>
                    <a:pt x="916236" y="3032642"/>
                    <a:pt x="914050" y="3031714"/>
                  </a:cubicBezTo>
                  <a:cubicBezTo>
                    <a:pt x="906342" y="3029214"/>
                    <a:pt x="907644" y="3017642"/>
                    <a:pt x="899127" y="3015831"/>
                  </a:cubicBezTo>
                  <a:cubicBezTo>
                    <a:pt x="890265" y="3013615"/>
                    <a:pt x="893214" y="3028539"/>
                    <a:pt x="883887" y="3027417"/>
                  </a:cubicBezTo>
                  <a:cubicBezTo>
                    <a:pt x="881642" y="3027237"/>
                    <a:pt x="878530" y="3028494"/>
                    <a:pt x="877840" y="3027685"/>
                  </a:cubicBezTo>
                  <a:cubicBezTo>
                    <a:pt x="865672" y="3015035"/>
                    <a:pt x="847633" y="3019241"/>
                    <a:pt x="833143" y="3012056"/>
                  </a:cubicBezTo>
                  <a:cubicBezTo>
                    <a:pt x="830958" y="3011127"/>
                    <a:pt x="827276" y="3010080"/>
                    <a:pt x="827051" y="3008178"/>
                  </a:cubicBezTo>
                  <a:cubicBezTo>
                    <a:pt x="825076" y="2995215"/>
                    <a:pt x="813400" y="2990513"/>
                    <a:pt x="805303" y="2983463"/>
                  </a:cubicBezTo>
                  <a:cubicBezTo>
                    <a:pt x="792265" y="2972251"/>
                    <a:pt x="792146" y="2954915"/>
                    <a:pt x="785396" y="2940440"/>
                  </a:cubicBezTo>
                  <a:cubicBezTo>
                    <a:pt x="782882" y="2934213"/>
                    <a:pt x="781923" y="2927357"/>
                    <a:pt x="777912" y="2921010"/>
                  </a:cubicBezTo>
                  <a:cubicBezTo>
                    <a:pt x="775218" y="2917027"/>
                    <a:pt x="772764" y="2910052"/>
                    <a:pt x="776057" y="2906550"/>
                  </a:cubicBezTo>
                  <a:cubicBezTo>
                    <a:pt x="787210" y="2894261"/>
                    <a:pt x="783753" y="2876283"/>
                    <a:pt x="794156" y="2863934"/>
                  </a:cubicBezTo>
                  <a:cubicBezTo>
                    <a:pt x="796642" y="2861120"/>
                    <a:pt x="798214" y="2855595"/>
                    <a:pt x="796433" y="2854323"/>
                  </a:cubicBezTo>
                  <a:cubicBezTo>
                    <a:pt x="785281" y="2847781"/>
                    <a:pt x="789697" y="2834952"/>
                    <a:pt x="784369" y="2826241"/>
                  </a:cubicBezTo>
                  <a:cubicBezTo>
                    <a:pt x="782364" y="2823067"/>
                    <a:pt x="779849" y="2816840"/>
                    <a:pt x="781525" y="2814714"/>
                  </a:cubicBezTo>
                  <a:cubicBezTo>
                    <a:pt x="789969" y="2803338"/>
                    <a:pt x="777380" y="2795928"/>
                    <a:pt x="777006" y="2786482"/>
                  </a:cubicBezTo>
                  <a:cubicBezTo>
                    <a:pt x="776678" y="2781183"/>
                    <a:pt x="771214" y="2778863"/>
                    <a:pt x="764987" y="2781377"/>
                  </a:cubicBezTo>
                  <a:lnTo>
                    <a:pt x="754819" y="2791238"/>
                  </a:lnTo>
                  <a:lnTo>
                    <a:pt x="748844" y="2763129"/>
                  </a:lnTo>
                  <a:lnTo>
                    <a:pt x="730809" y="2718412"/>
                  </a:lnTo>
                  <a:lnTo>
                    <a:pt x="725651" y="2720140"/>
                  </a:lnTo>
                  <a:lnTo>
                    <a:pt x="727215" y="2721285"/>
                  </a:lnTo>
                  <a:cubicBezTo>
                    <a:pt x="727327" y="2723643"/>
                    <a:pt x="724670" y="2726304"/>
                    <a:pt x="719629" y="2729726"/>
                  </a:cubicBezTo>
                  <a:cubicBezTo>
                    <a:pt x="711195" y="2735805"/>
                    <a:pt x="706468" y="2743552"/>
                    <a:pt x="704062" y="2753308"/>
                  </a:cubicBezTo>
                  <a:cubicBezTo>
                    <a:pt x="703253" y="2757538"/>
                    <a:pt x="703040" y="2762726"/>
                    <a:pt x="700079" y="2765644"/>
                  </a:cubicBezTo>
                  <a:cubicBezTo>
                    <a:pt x="684219" y="2781958"/>
                    <a:pt x="678430" y="2805005"/>
                    <a:pt x="663000" y="2821583"/>
                  </a:cubicBezTo>
                  <a:cubicBezTo>
                    <a:pt x="652802" y="2832489"/>
                    <a:pt x="654837" y="2837867"/>
                    <a:pt x="668823" y="2841084"/>
                  </a:cubicBezTo>
                  <a:cubicBezTo>
                    <a:pt x="689025" y="2845729"/>
                    <a:pt x="695491" y="2860305"/>
                    <a:pt x="685585" y="2878480"/>
                  </a:cubicBezTo>
                  <a:cubicBezTo>
                    <a:pt x="683484" y="2881923"/>
                    <a:pt x="681646" y="2884936"/>
                    <a:pt x="680405" y="2888905"/>
                  </a:cubicBezTo>
                  <a:cubicBezTo>
                    <a:pt x="674490" y="2905378"/>
                    <a:pt x="674584" y="2904256"/>
                    <a:pt x="659234" y="2898435"/>
                  </a:cubicBezTo>
                  <a:cubicBezTo>
                    <a:pt x="630256" y="2887843"/>
                    <a:pt x="608271" y="2866754"/>
                    <a:pt x="583400" y="2850398"/>
                  </a:cubicBezTo>
                  <a:cubicBezTo>
                    <a:pt x="577374" y="2846722"/>
                    <a:pt x="572040" y="2842878"/>
                    <a:pt x="565656" y="2840755"/>
                  </a:cubicBezTo>
                  <a:cubicBezTo>
                    <a:pt x="562811" y="2839609"/>
                    <a:pt x="559820" y="2834832"/>
                    <a:pt x="557530" y="2840523"/>
                  </a:cubicBezTo>
                  <a:cubicBezTo>
                    <a:pt x="555597" y="2844659"/>
                    <a:pt x="555218" y="2849154"/>
                    <a:pt x="559953" y="2852042"/>
                  </a:cubicBezTo>
                  <a:cubicBezTo>
                    <a:pt x="561675" y="2853093"/>
                    <a:pt x="563490" y="2853019"/>
                    <a:pt x="565475" y="2853639"/>
                  </a:cubicBezTo>
                  <a:cubicBezTo>
                    <a:pt x="569444" y="2854879"/>
                    <a:pt x="575609" y="2851552"/>
                    <a:pt x="577550" y="2858053"/>
                  </a:cubicBezTo>
                  <a:cubicBezTo>
                    <a:pt x="579491" y="2864554"/>
                    <a:pt x="572035" y="2867092"/>
                    <a:pt x="567497" y="2872594"/>
                  </a:cubicBezTo>
                  <a:cubicBezTo>
                    <a:pt x="577799" y="2871199"/>
                    <a:pt x="585663" y="2871862"/>
                    <a:pt x="592456" y="2877187"/>
                  </a:cubicBezTo>
                  <a:cubicBezTo>
                    <a:pt x="596236" y="2880675"/>
                    <a:pt x="599322" y="2884329"/>
                    <a:pt x="592034" y="2887562"/>
                  </a:cubicBezTo>
                  <a:cubicBezTo>
                    <a:pt x="582513" y="2877028"/>
                    <a:pt x="570373" y="2881436"/>
                    <a:pt x="558685" y="2883167"/>
                  </a:cubicBezTo>
                  <a:cubicBezTo>
                    <a:pt x="548814" y="2884822"/>
                    <a:pt x="539732" y="2885188"/>
                    <a:pt x="536016" y="2872881"/>
                  </a:cubicBezTo>
                  <a:cubicBezTo>
                    <a:pt x="531996" y="2866884"/>
                    <a:pt x="534550" y="2860763"/>
                    <a:pt x="534593" y="2854883"/>
                  </a:cubicBezTo>
                  <a:cubicBezTo>
                    <a:pt x="534468" y="2848310"/>
                    <a:pt x="532863" y="2843194"/>
                    <a:pt x="524713" y="2845902"/>
                  </a:cubicBezTo>
                  <a:cubicBezTo>
                    <a:pt x="519054" y="2851309"/>
                    <a:pt x="513392" y="2856715"/>
                    <a:pt x="507469" y="2862552"/>
                  </a:cubicBezTo>
                  <a:cubicBezTo>
                    <a:pt x="505200" y="2865303"/>
                    <a:pt x="503719" y="2866762"/>
                    <a:pt x="500538" y="2864230"/>
                  </a:cubicBezTo>
                  <a:cubicBezTo>
                    <a:pt x="507365" y="2853039"/>
                    <a:pt x="512735" y="2840365"/>
                    <a:pt x="517410" y="2827861"/>
                  </a:cubicBezTo>
                  <a:cubicBezTo>
                    <a:pt x="521990" y="2816479"/>
                    <a:pt x="517182" y="2811774"/>
                    <a:pt x="505852" y="2811950"/>
                  </a:cubicBezTo>
                  <a:cubicBezTo>
                    <a:pt x="499279" y="2812074"/>
                    <a:pt x="492611" y="2813322"/>
                    <a:pt x="485775" y="2813877"/>
                  </a:cubicBezTo>
                  <a:cubicBezTo>
                    <a:pt x="473919" y="2814915"/>
                    <a:pt x="470665" y="2810566"/>
                    <a:pt x="475676" y="2799448"/>
                  </a:cubicBezTo>
                  <a:cubicBezTo>
                    <a:pt x="477610" y="2795311"/>
                    <a:pt x="479974" y="2791437"/>
                    <a:pt x="482504" y="2788255"/>
                  </a:cubicBezTo>
                  <a:cubicBezTo>
                    <a:pt x="489406" y="2778880"/>
                    <a:pt x="491623" y="2771373"/>
                    <a:pt x="480453" y="2761605"/>
                  </a:cubicBezTo>
                  <a:cubicBezTo>
                    <a:pt x="470311" y="2753056"/>
                    <a:pt x="476015" y="2741769"/>
                    <a:pt x="482055" y="2731868"/>
                  </a:cubicBezTo>
                  <a:cubicBezTo>
                    <a:pt x="492034" y="2715511"/>
                    <a:pt x="490932" y="2712476"/>
                    <a:pt x="474837" y="2702067"/>
                  </a:cubicBezTo>
                  <a:cubicBezTo>
                    <a:pt x="469839" y="2699608"/>
                    <a:pt x="462835" y="2699470"/>
                    <a:pt x="461682" y="2691678"/>
                  </a:cubicBezTo>
                  <a:cubicBezTo>
                    <a:pt x="463710" y="2686418"/>
                    <a:pt x="467700" y="2684718"/>
                    <a:pt x="472720" y="2684237"/>
                  </a:cubicBezTo>
                  <a:cubicBezTo>
                    <a:pt x="478863" y="2683848"/>
                    <a:pt x="478716" y="2680216"/>
                    <a:pt x="476156" y="2675700"/>
                  </a:cubicBezTo>
                  <a:cubicBezTo>
                    <a:pt x="464890" y="2667056"/>
                    <a:pt x="455968" y="2657477"/>
                    <a:pt x="465852" y="2642243"/>
                  </a:cubicBezTo>
                  <a:cubicBezTo>
                    <a:pt x="464582" y="2638514"/>
                    <a:pt x="466252" y="2634808"/>
                    <a:pt x="466201" y="2630051"/>
                  </a:cubicBezTo>
                  <a:cubicBezTo>
                    <a:pt x="458650" y="2633715"/>
                    <a:pt x="457629" y="2643133"/>
                    <a:pt x="450174" y="2645673"/>
                  </a:cubicBezTo>
                  <a:cubicBezTo>
                    <a:pt x="446111" y="2645556"/>
                    <a:pt x="442382" y="2646826"/>
                    <a:pt x="438844" y="2645849"/>
                  </a:cubicBezTo>
                  <a:cubicBezTo>
                    <a:pt x="424690" y="2641940"/>
                    <a:pt x="413863" y="2644196"/>
                    <a:pt x="407612" y="2659282"/>
                  </a:cubicBezTo>
                  <a:cubicBezTo>
                    <a:pt x="403652" y="2668680"/>
                    <a:pt x="396144" y="2666462"/>
                    <a:pt x="388301" y="2662859"/>
                  </a:cubicBezTo>
                  <a:cubicBezTo>
                    <a:pt x="371323" y="2654864"/>
                    <a:pt x="371323" y="2654864"/>
                    <a:pt x="372054" y="2673030"/>
                  </a:cubicBezTo>
                  <a:cubicBezTo>
                    <a:pt x="371938" y="2677094"/>
                    <a:pt x="370195" y="2678982"/>
                    <a:pt x="366153" y="2675927"/>
                  </a:cubicBezTo>
                  <a:cubicBezTo>
                    <a:pt x="358184" y="2665750"/>
                    <a:pt x="353442" y="2652225"/>
                    <a:pt x="337020" y="2651066"/>
                  </a:cubicBezTo>
                  <a:cubicBezTo>
                    <a:pt x="326908" y="2650213"/>
                    <a:pt x="318497" y="2653351"/>
                    <a:pt x="309559" y="2657350"/>
                  </a:cubicBezTo>
                  <a:cubicBezTo>
                    <a:pt x="292546" y="2665872"/>
                    <a:pt x="287549" y="2663415"/>
                    <a:pt x="286125" y="2645417"/>
                  </a:cubicBezTo>
                  <a:cubicBezTo>
                    <a:pt x="285087" y="2633560"/>
                    <a:pt x="279325" y="2629453"/>
                    <a:pt x="268162" y="2630323"/>
                  </a:cubicBezTo>
                  <a:cubicBezTo>
                    <a:pt x="242635" y="2632470"/>
                    <a:pt x="242203" y="2632206"/>
                    <a:pt x="242903" y="2607826"/>
                  </a:cubicBezTo>
                  <a:cubicBezTo>
                    <a:pt x="243398" y="2599267"/>
                    <a:pt x="240122" y="2597859"/>
                    <a:pt x="232834" y="2601092"/>
                  </a:cubicBezTo>
                  <a:cubicBezTo>
                    <a:pt x="226669" y="2604420"/>
                    <a:pt x="224707" y="2600860"/>
                    <a:pt x="223794" y="2595578"/>
                  </a:cubicBezTo>
                  <a:cubicBezTo>
                    <a:pt x="225991" y="2591010"/>
                    <a:pt x="227492" y="2586611"/>
                    <a:pt x="229257" y="2581782"/>
                  </a:cubicBezTo>
                  <a:cubicBezTo>
                    <a:pt x="230761" y="2577383"/>
                    <a:pt x="235612" y="2576207"/>
                    <a:pt x="239172" y="2574244"/>
                  </a:cubicBezTo>
                  <a:cubicBezTo>
                    <a:pt x="244643" y="2571085"/>
                    <a:pt x="247532" y="2566350"/>
                    <a:pt x="246021" y="2560112"/>
                  </a:cubicBezTo>
                  <a:cubicBezTo>
                    <a:pt x="244846" y="2555259"/>
                    <a:pt x="240709" y="2553327"/>
                    <a:pt x="236215" y="2552948"/>
                  </a:cubicBezTo>
                  <a:cubicBezTo>
                    <a:pt x="229475" y="2552379"/>
                    <a:pt x="225389" y="2555203"/>
                    <a:pt x="222405" y="2561062"/>
                  </a:cubicBezTo>
                  <a:cubicBezTo>
                    <a:pt x="220472" y="2565200"/>
                    <a:pt x="222414" y="2571700"/>
                    <a:pt x="216081" y="2574334"/>
                  </a:cubicBezTo>
                  <a:cubicBezTo>
                    <a:pt x="208028" y="2575917"/>
                    <a:pt x="200309" y="2578887"/>
                    <a:pt x="191941" y="2576145"/>
                  </a:cubicBezTo>
                  <a:cubicBezTo>
                    <a:pt x="187059" y="2569623"/>
                    <a:pt x="191333" y="2564552"/>
                    <a:pt x="194915" y="2559649"/>
                  </a:cubicBezTo>
                  <a:cubicBezTo>
                    <a:pt x="200073" y="2552163"/>
                    <a:pt x="203414" y="2544751"/>
                    <a:pt x="194993" y="2537251"/>
                  </a:cubicBezTo>
                  <a:cubicBezTo>
                    <a:pt x="192076" y="2534290"/>
                    <a:pt x="191761" y="2529963"/>
                    <a:pt x="192141" y="2525470"/>
                  </a:cubicBezTo>
                  <a:cubicBezTo>
                    <a:pt x="191586" y="2518633"/>
                    <a:pt x="194306" y="2513205"/>
                    <a:pt x="197888" y="2508302"/>
                  </a:cubicBezTo>
                  <a:cubicBezTo>
                    <a:pt x="200682" y="2504692"/>
                    <a:pt x="202090" y="2501415"/>
                    <a:pt x="200221" y="2496731"/>
                  </a:cubicBezTo>
                  <a:cubicBezTo>
                    <a:pt x="201148" y="2488435"/>
                    <a:pt x="188191" y="2486439"/>
                    <a:pt x="191458" y="2477209"/>
                  </a:cubicBezTo>
                  <a:cubicBezTo>
                    <a:pt x="199410" y="2466112"/>
                    <a:pt x="184373" y="2464618"/>
                    <a:pt x="183220" y="2456827"/>
                  </a:cubicBezTo>
                  <a:cubicBezTo>
                    <a:pt x="183036" y="2434860"/>
                    <a:pt x="191344" y="2422207"/>
                    <a:pt x="210079" y="2414736"/>
                  </a:cubicBezTo>
                  <a:cubicBezTo>
                    <a:pt x="220832" y="2410663"/>
                    <a:pt x="223240" y="2400908"/>
                    <a:pt x="221583" y="2391038"/>
                  </a:cubicBezTo>
                  <a:cubicBezTo>
                    <a:pt x="218845" y="2375192"/>
                    <a:pt x="220749" y="2363360"/>
                    <a:pt x="240133" y="2361599"/>
                  </a:cubicBezTo>
                  <a:cubicBezTo>
                    <a:pt x="245152" y="2361117"/>
                    <a:pt x="248377" y="2357768"/>
                    <a:pt x="247894" y="2352749"/>
                  </a:cubicBezTo>
                  <a:cubicBezTo>
                    <a:pt x="247266" y="2344097"/>
                    <a:pt x="248717" y="2334941"/>
                    <a:pt x="240633" y="2328828"/>
                  </a:cubicBezTo>
                  <a:cubicBezTo>
                    <a:pt x="237620" y="2326989"/>
                    <a:pt x="234177" y="2324888"/>
                    <a:pt x="229872" y="2322262"/>
                  </a:cubicBezTo>
                  <a:cubicBezTo>
                    <a:pt x="243638" y="2320029"/>
                    <a:pt x="255347" y="2315359"/>
                    <a:pt x="267736" y="2324097"/>
                  </a:cubicBezTo>
                  <a:cubicBezTo>
                    <a:pt x="274361" y="2328730"/>
                    <a:pt x="280694" y="2326095"/>
                    <a:pt x="284895" y="2319208"/>
                  </a:cubicBezTo>
                  <a:cubicBezTo>
                    <a:pt x="288309" y="2313612"/>
                    <a:pt x="291986" y="2307586"/>
                    <a:pt x="294969" y="2301727"/>
                  </a:cubicBezTo>
                  <a:cubicBezTo>
                    <a:pt x="300579" y="2291564"/>
                    <a:pt x="307290" y="2284435"/>
                    <a:pt x="319825" y="2296809"/>
                  </a:cubicBezTo>
                  <a:cubicBezTo>
                    <a:pt x="321414" y="2280649"/>
                    <a:pt x="327746" y="2278015"/>
                    <a:pt x="338486" y="2287520"/>
                  </a:cubicBezTo>
                  <a:cubicBezTo>
                    <a:pt x="340208" y="2288570"/>
                    <a:pt x="342360" y="2289882"/>
                    <a:pt x="344964" y="2288518"/>
                  </a:cubicBezTo>
                  <a:cubicBezTo>
                    <a:pt x="347832" y="2286723"/>
                    <a:pt x="346467" y="2284119"/>
                    <a:pt x="345963" y="2282040"/>
                  </a:cubicBezTo>
                  <a:cubicBezTo>
                    <a:pt x="343178" y="2272809"/>
                    <a:pt x="343376" y="2261411"/>
                    <a:pt x="334886" y="2257174"/>
                  </a:cubicBezTo>
                  <a:lnTo>
                    <a:pt x="328066" y="2256305"/>
                  </a:lnTo>
                  <a:lnTo>
                    <a:pt x="326915" y="2256930"/>
                  </a:lnTo>
                  <a:cubicBezTo>
                    <a:pt x="323018" y="2257983"/>
                    <a:pt x="319190" y="2257583"/>
                    <a:pt x="316061" y="2254318"/>
                  </a:cubicBezTo>
                  <a:cubicBezTo>
                    <a:pt x="307739" y="2245367"/>
                    <a:pt x="295779" y="2239513"/>
                    <a:pt x="292711" y="2226086"/>
                  </a:cubicBezTo>
                  <a:lnTo>
                    <a:pt x="293665" y="2222983"/>
                  </a:lnTo>
                  <a:lnTo>
                    <a:pt x="287973" y="2218310"/>
                  </a:lnTo>
                  <a:cubicBezTo>
                    <a:pt x="279889" y="2212198"/>
                    <a:pt x="272959" y="2213875"/>
                    <a:pt x="268137" y="2222747"/>
                  </a:cubicBezTo>
                  <a:cubicBezTo>
                    <a:pt x="263672" y="2230065"/>
                    <a:pt x="259901" y="2237215"/>
                    <a:pt x="255699" y="2244103"/>
                  </a:cubicBezTo>
                  <a:cubicBezTo>
                    <a:pt x="253862" y="2247115"/>
                    <a:pt x="252694" y="2252901"/>
                    <a:pt x="246742" y="2251040"/>
                  </a:cubicBezTo>
                  <a:cubicBezTo>
                    <a:pt x="242342" y="2249538"/>
                    <a:pt x="242983" y="2244614"/>
                    <a:pt x="242837" y="2240980"/>
                  </a:cubicBezTo>
                  <a:cubicBezTo>
                    <a:pt x="243019" y="2228097"/>
                    <a:pt x="243893" y="2215045"/>
                    <a:pt x="244074" y="2202161"/>
                  </a:cubicBezTo>
                  <a:cubicBezTo>
                    <a:pt x="245241" y="2196375"/>
                    <a:pt x="250186" y="2194077"/>
                    <a:pt x="254872" y="2192209"/>
                  </a:cubicBezTo>
                  <a:cubicBezTo>
                    <a:pt x="261467" y="2189144"/>
                    <a:pt x="267140" y="2184927"/>
                    <a:pt x="272556" y="2180404"/>
                  </a:cubicBezTo>
                  <a:lnTo>
                    <a:pt x="280288" y="2173876"/>
                  </a:lnTo>
                  <a:lnTo>
                    <a:pt x="280101" y="2172712"/>
                  </a:lnTo>
                  <a:cubicBezTo>
                    <a:pt x="280627" y="2170945"/>
                    <a:pt x="281671" y="2169160"/>
                    <a:pt x="282418" y="2167586"/>
                  </a:cubicBezTo>
                  <a:cubicBezTo>
                    <a:pt x="283225" y="2166276"/>
                    <a:pt x="283768" y="2165030"/>
                    <a:pt x="284250" y="2163518"/>
                  </a:cubicBezTo>
                  <a:cubicBezTo>
                    <a:pt x="284933" y="2161679"/>
                    <a:pt x="284697" y="2159499"/>
                    <a:pt x="282733" y="2158286"/>
                  </a:cubicBezTo>
                  <a:cubicBezTo>
                    <a:pt x="281034" y="2157010"/>
                    <a:pt x="279307" y="2157977"/>
                    <a:pt x="277970" y="2159412"/>
                  </a:cubicBezTo>
                  <a:cubicBezTo>
                    <a:pt x="275901" y="2161299"/>
                    <a:pt x="273770" y="2162920"/>
                    <a:pt x="270762" y="2160837"/>
                  </a:cubicBezTo>
                  <a:cubicBezTo>
                    <a:pt x="268019" y="2158689"/>
                    <a:pt x="268716" y="2155728"/>
                    <a:pt x="269741" y="2152970"/>
                  </a:cubicBezTo>
                  <a:cubicBezTo>
                    <a:pt x="269942" y="2152643"/>
                    <a:pt x="270346" y="2151989"/>
                    <a:pt x="270486" y="2151396"/>
                  </a:cubicBezTo>
                  <a:cubicBezTo>
                    <a:pt x="273684" y="2143652"/>
                    <a:pt x="272780" y="2142187"/>
                    <a:pt x="264354" y="2140825"/>
                  </a:cubicBezTo>
                  <a:cubicBezTo>
                    <a:pt x="260337" y="2140376"/>
                    <a:pt x="257112" y="2139742"/>
                    <a:pt x="256578" y="2135115"/>
                  </a:cubicBezTo>
                  <a:cubicBezTo>
                    <a:pt x="256326" y="2134056"/>
                    <a:pt x="256139" y="2133262"/>
                    <a:pt x="256216" y="2132405"/>
                  </a:cubicBezTo>
                  <a:cubicBezTo>
                    <a:pt x="256739" y="2127529"/>
                    <a:pt x="253683" y="2124057"/>
                    <a:pt x="249309" y="2125651"/>
                  </a:cubicBezTo>
                  <a:cubicBezTo>
                    <a:pt x="244936" y="2127244"/>
                    <a:pt x="242784" y="2125236"/>
                    <a:pt x="241768" y="2122122"/>
                  </a:cubicBezTo>
                  <a:cubicBezTo>
                    <a:pt x="238798" y="2111921"/>
                    <a:pt x="231946" y="2111306"/>
                    <a:pt x="222886" y="2113166"/>
                  </a:cubicBezTo>
                  <a:cubicBezTo>
                    <a:pt x="216472" y="2114404"/>
                    <a:pt x="209745" y="2114317"/>
                    <a:pt x="202956" y="2113965"/>
                  </a:cubicBezTo>
                  <a:cubicBezTo>
                    <a:pt x="199794" y="2113595"/>
                    <a:pt x="197566" y="2112444"/>
                    <a:pt x="196020" y="2109455"/>
                  </a:cubicBezTo>
                  <a:cubicBezTo>
                    <a:pt x="193150" y="2104402"/>
                    <a:pt x="190873" y="2099210"/>
                    <a:pt x="189879" y="2093818"/>
                  </a:cubicBezTo>
                  <a:lnTo>
                    <a:pt x="190909" y="2082560"/>
                  </a:lnTo>
                  <a:lnTo>
                    <a:pt x="176927" y="2076952"/>
                  </a:lnTo>
                  <a:cubicBezTo>
                    <a:pt x="171587" y="2075541"/>
                    <a:pt x="166146" y="2074290"/>
                    <a:pt x="161150" y="2071832"/>
                  </a:cubicBezTo>
                  <a:cubicBezTo>
                    <a:pt x="149169" y="2066295"/>
                    <a:pt x="147827" y="2060750"/>
                    <a:pt x="156976" y="2051565"/>
                  </a:cubicBezTo>
                  <a:cubicBezTo>
                    <a:pt x="159412" y="2049507"/>
                    <a:pt x="162015" y="2048143"/>
                    <a:pt x="164190" y="2046515"/>
                  </a:cubicBezTo>
                  <a:cubicBezTo>
                    <a:pt x="174965" y="2039504"/>
                    <a:pt x="180216" y="2030894"/>
                    <a:pt x="176598" y="2017463"/>
                  </a:cubicBezTo>
                  <a:cubicBezTo>
                    <a:pt x="173744" y="2005682"/>
                    <a:pt x="173400" y="1993659"/>
                    <a:pt x="172362" y="1981804"/>
                  </a:cubicBezTo>
                  <a:cubicBezTo>
                    <a:pt x="171137" y="1972194"/>
                    <a:pt x="167715" y="1967155"/>
                    <a:pt x="157391" y="1971489"/>
                  </a:cubicBezTo>
                  <a:cubicBezTo>
                    <a:pt x="151490" y="1974385"/>
                    <a:pt x="145515" y="1975465"/>
                    <a:pt x="140371" y="1969374"/>
                  </a:cubicBezTo>
                  <a:cubicBezTo>
                    <a:pt x="138378" y="1958117"/>
                    <a:pt x="144754" y="1949602"/>
                    <a:pt x="147853" y="1939681"/>
                  </a:cubicBezTo>
                  <a:cubicBezTo>
                    <a:pt x="150238" y="1932866"/>
                    <a:pt x="154177" y="1926409"/>
                    <a:pt x="158285" y="1920645"/>
                  </a:cubicBezTo>
                  <a:lnTo>
                    <a:pt x="160830" y="1915989"/>
                  </a:lnTo>
                  <a:lnTo>
                    <a:pt x="159493" y="1915963"/>
                  </a:lnTo>
                  <a:cubicBezTo>
                    <a:pt x="156770" y="1917445"/>
                    <a:pt x="154758" y="1914846"/>
                    <a:pt x="153790" y="1913117"/>
                  </a:cubicBezTo>
                  <a:cubicBezTo>
                    <a:pt x="149781" y="1906797"/>
                    <a:pt x="144530" y="1904683"/>
                    <a:pt x="137462" y="1905516"/>
                  </a:cubicBezTo>
                  <a:cubicBezTo>
                    <a:pt x="133103" y="1905988"/>
                    <a:pt x="131933" y="1904586"/>
                    <a:pt x="133579" y="1899724"/>
                  </a:cubicBezTo>
                  <a:lnTo>
                    <a:pt x="133105" y="1895728"/>
                  </a:lnTo>
                  <a:lnTo>
                    <a:pt x="129392" y="1898293"/>
                  </a:lnTo>
                  <a:cubicBezTo>
                    <a:pt x="125128" y="1901895"/>
                    <a:pt x="120702" y="1904068"/>
                    <a:pt x="116047" y="1904919"/>
                  </a:cubicBezTo>
                  <a:lnTo>
                    <a:pt x="112975" y="1904648"/>
                  </a:lnTo>
                  <a:lnTo>
                    <a:pt x="113239" y="1905442"/>
                  </a:lnTo>
                  <a:cubicBezTo>
                    <a:pt x="112962" y="1906485"/>
                    <a:pt x="111881" y="1907231"/>
                    <a:pt x="109733" y="1907599"/>
                  </a:cubicBezTo>
                  <a:cubicBezTo>
                    <a:pt x="103848" y="1908711"/>
                    <a:pt x="98521" y="1907454"/>
                    <a:pt x="93271" y="1905341"/>
                  </a:cubicBezTo>
                  <a:cubicBezTo>
                    <a:pt x="86510" y="1902745"/>
                    <a:pt x="83272" y="1903231"/>
                    <a:pt x="78716" y="1908782"/>
                  </a:cubicBezTo>
                  <a:cubicBezTo>
                    <a:pt x="76912" y="1910606"/>
                    <a:pt x="75560" y="1913163"/>
                    <a:pt x="74146" y="1915454"/>
                  </a:cubicBezTo>
                  <a:cubicBezTo>
                    <a:pt x="73540" y="1916436"/>
                    <a:pt x="73060" y="1917947"/>
                    <a:pt x="71611" y="1917731"/>
                  </a:cubicBezTo>
                  <a:cubicBezTo>
                    <a:pt x="69898" y="1917576"/>
                    <a:pt x="69320" y="1916316"/>
                    <a:pt x="69334" y="1915194"/>
                  </a:cubicBezTo>
                  <a:cubicBezTo>
                    <a:pt x="69267" y="1910178"/>
                    <a:pt x="66898" y="1909619"/>
                    <a:pt x="62727" y="1910885"/>
                  </a:cubicBezTo>
                  <a:cubicBezTo>
                    <a:pt x="57497" y="1912401"/>
                    <a:pt x="52978" y="1909836"/>
                    <a:pt x="49191" y="1906817"/>
                  </a:cubicBezTo>
                  <a:cubicBezTo>
                    <a:pt x="46121" y="1904467"/>
                    <a:pt x="44205" y="1904641"/>
                    <a:pt x="42777" y="1908054"/>
                  </a:cubicBezTo>
                  <a:cubicBezTo>
                    <a:pt x="42094" y="1909893"/>
                    <a:pt x="41286" y="1911202"/>
                    <a:pt x="39043" y="1911174"/>
                  </a:cubicBezTo>
                  <a:cubicBezTo>
                    <a:pt x="36008" y="1911332"/>
                    <a:pt x="36036" y="1909089"/>
                    <a:pt x="35068" y="1907360"/>
                  </a:cubicBezTo>
                  <a:cubicBezTo>
                    <a:pt x="34553" y="1906364"/>
                    <a:pt x="34240" y="1905040"/>
                    <a:pt x="33663" y="1903778"/>
                  </a:cubicBezTo>
                  <a:cubicBezTo>
                    <a:pt x="31179" y="1896818"/>
                    <a:pt x="26833" y="1896168"/>
                    <a:pt x="21749" y="1901843"/>
                  </a:cubicBezTo>
                  <a:cubicBezTo>
                    <a:pt x="21079" y="1902560"/>
                    <a:pt x="20676" y="1903216"/>
                    <a:pt x="19945" y="1903668"/>
                  </a:cubicBezTo>
                  <a:cubicBezTo>
                    <a:pt x="18544" y="1904837"/>
                    <a:pt x="16552" y="1905867"/>
                    <a:pt x="15118" y="1904528"/>
                  </a:cubicBezTo>
                  <a:cubicBezTo>
                    <a:pt x="13747" y="1903456"/>
                    <a:pt x="14367" y="1901352"/>
                    <a:pt x="15175" y="1900043"/>
                  </a:cubicBezTo>
                  <a:cubicBezTo>
                    <a:pt x="15983" y="1898733"/>
                    <a:pt x="16854" y="1897689"/>
                    <a:pt x="17990" y="1896581"/>
                  </a:cubicBezTo>
                  <a:cubicBezTo>
                    <a:pt x="19467" y="1894554"/>
                    <a:pt x="19621" y="1892840"/>
                    <a:pt x="17531" y="1891099"/>
                  </a:cubicBezTo>
                  <a:cubicBezTo>
                    <a:pt x="12901" y="1886881"/>
                    <a:pt x="11058" y="1881446"/>
                    <a:pt x="9478" y="1875949"/>
                  </a:cubicBezTo>
                  <a:cubicBezTo>
                    <a:pt x="7384" y="1869454"/>
                    <a:pt x="6551" y="1862383"/>
                    <a:pt x="3397" y="1856139"/>
                  </a:cubicBezTo>
                  <a:cubicBezTo>
                    <a:pt x="2305" y="1853881"/>
                    <a:pt x="3580" y="1852182"/>
                    <a:pt x="4652" y="1850811"/>
                  </a:cubicBezTo>
                  <a:lnTo>
                    <a:pt x="7981" y="1845163"/>
                  </a:lnTo>
                  <a:lnTo>
                    <a:pt x="7180" y="1842047"/>
                  </a:lnTo>
                  <a:cubicBezTo>
                    <a:pt x="5049" y="1837794"/>
                    <a:pt x="219" y="1836029"/>
                    <a:pt x="0" y="1830579"/>
                  </a:cubicBezTo>
                  <a:cubicBezTo>
                    <a:pt x="5734" y="1826989"/>
                    <a:pt x="926" y="1822283"/>
                    <a:pt x="1735" y="1818053"/>
                  </a:cubicBezTo>
                  <a:cubicBezTo>
                    <a:pt x="5675" y="1811595"/>
                    <a:pt x="6170" y="1803037"/>
                    <a:pt x="16041" y="1801382"/>
                  </a:cubicBezTo>
                  <a:cubicBezTo>
                    <a:pt x="19674" y="1801234"/>
                    <a:pt x="20484" y="1797003"/>
                    <a:pt x="19907" y="1793107"/>
                  </a:cubicBezTo>
                  <a:cubicBezTo>
                    <a:pt x="18659" y="1786439"/>
                    <a:pt x="20423" y="1781609"/>
                    <a:pt x="27281" y="1778114"/>
                  </a:cubicBezTo>
                  <a:cubicBezTo>
                    <a:pt x="35357" y="1773591"/>
                    <a:pt x="29520" y="1767666"/>
                    <a:pt x="27243" y="1759781"/>
                  </a:cubicBezTo>
                  <a:cubicBezTo>
                    <a:pt x="39843" y="1763333"/>
                    <a:pt x="49115" y="1760721"/>
                    <a:pt x="55513" y="1749265"/>
                  </a:cubicBezTo>
                  <a:cubicBezTo>
                    <a:pt x="56826" y="1747112"/>
                    <a:pt x="64544" y="1744143"/>
                    <a:pt x="70592" y="1744880"/>
                  </a:cubicBezTo>
                  <a:cubicBezTo>
                    <a:pt x="81996" y="1746519"/>
                    <a:pt x="88372" y="1738006"/>
                    <a:pt x="96805" y="1731928"/>
                  </a:cubicBezTo>
                  <a:cubicBezTo>
                    <a:pt x="96718" y="1743688"/>
                    <a:pt x="102335" y="1744163"/>
                    <a:pt x="110075" y="1738252"/>
                  </a:cubicBezTo>
                  <a:cubicBezTo>
                    <a:pt x="113972" y="1737675"/>
                    <a:pt x="117941" y="1738915"/>
                    <a:pt x="121332" y="1736259"/>
                  </a:cubicBezTo>
                  <a:cubicBezTo>
                    <a:pt x="123244" y="1735062"/>
                    <a:pt x="125418" y="1733436"/>
                    <a:pt x="127329" y="1732239"/>
                  </a:cubicBezTo>
                  <a:cubicBezTo>
                    <a:pt x="129503" y="1730611"/>
                    <a:pt x="132034" y="1727432"/>
                    <a:pt x="133588" y="1727788"/>
                  </a:cubicBezTo>
                  <a:cubicBezTo>
                    <a:pt x="137558" y="1729028"/>
                    <a:pt x="134333" y="1732377"/>
                    <a:pt x="134144" y="1734624"/>
                  </a:cubicBezTo>
                  <a:cubicBezTo>
                    <a:pt x="134027" y="1738688"/>
                    <a:pt x="133743" y="1742059"/>
                    <a:pt x="133196" y="1745861"/>
                  </a:cubicBezTo>
                  <a:cubicBezTo>
                    <a:pt x="134109" y="1751141"/>
                    <a:pt x="138507" y="1752644"/>
                    <a:pt x="143265" y="1752593"/>
                  </a:cubicBezTo>
                  <a:cubicBezTo>
                    <a:pt x="146132" y="1750798"/>
                    <a:pt x="149429" y="1749265"/>
                    <a:pt x="152296" y="1747470"/>
                  </a:cubicBezTo>
                  <a:cubicBezTo>
                    <a:pt x="155929" y="1747324"/>
                    <a:pt x="155215" y="1750431"/>
                    <a:pt x="155718" y="1752512"/>
                  </a:cubicBezTo>
                  <a:cubicBezTo>
                    <a:pt x="150371" y="1762244"/>
                    <a:pt x="150306" y="1771063"/>
                    <a:pt x="161592" y="1776769"/>
                  </a:cubicBezTo>
                  <a:cubicBezTo>
                    <a:pt x="166160" y="1778965"/>
                    <a:pt x="169940" y="1782451"/>
                    <a:pt x="166956" y="1788310"/>
                  </a:cubicBezTo>
                  <a:lnTo>
                    <a:pt x="166316" y="1794564"/>
                  </a:lnTo>
                  <a:lnTo>
                    <a:pt x="168319" y="1794045"/>
                  </a:lnTo>
                  <a:cubicBezTo>
                    <a:pt x="170704" y="1792608"/>
                    <a:pt x="172889" y="1790623"/>
                    <a:pt x="174958" y="1788737"/>
                  </a:cubicBezTo>
                  <a:cubicBezTo>
                    <a:pt x="177089" y="1787114"/>
                    <a:pt x="178552" y="1786209"/>
                    <a:pt x="181371" y="1787500"/>
                  </a:cubicBezTo>
                  <a:lnTo>
                    <a:pt x="198329" y="1792737"/>
                  </a:lnTo>
                  <a:lnTo>
                    <a:pt x="201544" y="1788737"/>
                  </a:lnTo>
                  <a:cubicBezTo>
                    <a:pt x="209117" y="1782135"/>
                    <a:pt x="212049" y="1771518"/>
                    <a:pt x="221079" y="1766397"/>
                  </a:cubicBezTo>
                  <a:cubicBezTo>
                    <a:pt x="222656" y="1763814"/>
                    <a:pt x="223969" y="1761662"/>
                    <a:pt x="225545" y="1759079"/>
                  </a:cubicBezTo>
                  <a:cubicBezTo>
                    <a:pt x="224274" y="1755351"/>
                    <a:pt x="226807" y="1752170"/>
                    <a:pt x="226230" y="1748274"/>
                  </a:cubicBezTo>
                  <a:cubicBezTo>
                    <a:pt x="225266" y="1738235"/>
                    <a:pt x="215533" y="1732889"/>
                    <a:pt x="211965" y="1724214"/>
                  </a:cubicBezTo>
                  <a:cubicBezTo>
                    <a:pt x="209666" y="1719269"/>
                    <a:pt x="206937" y="1714059"/>
                    <a:pt x="210257" y="1709587"/>
                  </a:cubicBezTo>
                  <a:cubicBezTo>
                    <a:pt x="213576" y="1705115"/>
                    <a:pt x="219361" y="1706282"/>
                    <a:pt x="224023" y="1707353"/>
                  </a:cubicBezTo>
                  <a:cubicBezTo>
                    <a:pt x="230239" y="1708782"/>
                    <a:pt x="235835" y="1712197"/>
                    <a:pt x="242241" y="1711379"/>
                  </a:cubicBezTo>
                  <a:cubicBezTo>
                    <a:pt x="246757" y="1708818"/>
                    <a:pt x="250966" y="1712568"/>
                    <a:pt x="255293" y="1712253"/>
                  </a:cubicBezTo>
                  <a:cubicBezTo>
                    <a:pt x="258160" y="1710459"/>
                    <a:pt x="260858" y="1707971"/>
                    <a:pt x="264324" y="1707132"/>
                  </a:cubicBezTo>
                  <a:cubicBezTo>
                    <a:pt x="276339" y="1696151"/>
                    <a:pt x="287494" y="1684644"/>
                    <a:pt x="281407" y="1665575"/>
                  </a:cubicBezTo>
                  <a:cubicBezTo>
                    <a:pt x="278364" y="1656039"/>
                    <a:pt x="285842" y="1650559"/>
                    <a:pt x="295355" y="1650457"/>
                  </a:cubicBezTo>
                  <a:cubicBezTo>
                    <a:pt x="303052" y="1650427"/>
                    <a:pt x="310654" y="1651521"/>
                    <a:pt x="318183" y="1650798"/>
                  </a:cubicBezTo>
                  <a:cubicBezTo>
                    <a:pt x="334890" y="1648585"/>
                    <a:pt x="347239" y="1638991"/>
                    <a:pt x="336105" y="1612706"/>
                  </a:cubicBezTo>
                  <a:cubicBezTo>
                    <a:pt x="337965" y="1606753"/>
                    <a:pt x="331771" y="1602383"/>
                    <a:pt x="332244" y="1596765"/>
                  </a:cubicBezTo>
                  <a:cubicBezTo>
                    <a:pt x="336227" y="1584428"/>
                    <a:pt x="336920" y="1584260"/>
                    <a:pt x="345508" y="1592453"/>
                  </a:cubicBezTo>
                  <a:cubicBezTo>
                    <a:pt x="353067" y="1599427"/>
                    <a:pt x="362894" y="1603650"/>
                    <a:pt x="372459" y="1608304"/>
                  </a:cubicBezTo>
                  <a:cubicBezTo>
                    <a:pt x="369037" y="1603263"/>
                    <a:pt x="371159" y="1596879"/>
                    <a:pt x="366520" y="1592867"/>
                  </a:cubicBezTo>
                  <a:cubicBezTo>
                    <a:pt x="363768" y="1590598"/>
                    <a:pt x="361974" y="1587731"/>
                    <a:pt x="362257" y="1584360"/>
                  </a:cubicBezTo>
                  <a:cubicBezTo>
                    <a:pt x="362796" y="1569922"/>
                    <a:pt x="353663" y="1565531"/>
                    <a:pt x="341471" y="1565181"/>
                  </a:cubicBezTo>
                  <a:cubicBezTo>
                    <a:pt x="335707" y="1561075"/>
                    <a:pt x="329214" y="1573653"/>
                    <a:pt x="324093" y="1564622"/>
                  </a:cubicBezTo>
                  <a:cubicBezTo>
                    <a:pt x="317985" y="1548492"/>
                    <a:pt x="331985" y="1538131"/>
                    <a:pt x="335369" y="1524838"/>
                  </a:cubicBezTo>
                  <a:cubicBezTo>
                    <a:pt x="339279" y="1510684"/>
                    <a:pt x="344741" y="1496888"/>
                    <a:pt x="346666" y="1482115"/>
                  </a:cubicBezTo>
                  <a:cubicBezTo>
                    <a:pt x="348117" y="1472959"/>
                    <a:pt x="345841" y="1465071"/>
                    <a:pt x="338449" y="1458790"/>
                  </a:cubicBezTo>
                  <a:cubicBezTo>
                    <a:pt x="329768" y="1451722"/>
                    <a:pt x="322428" y="1450197"/>
                    <a:pt x="315695" y="1460266"/>
                  </a:cubicBezTo>
                  <a:cubicBezTo>
                    <a:pt x="311063" y="1466891"/>
                    <a:pt x="303008" y="1468475"/>
                    <a:pt x="297610" y="1473451"/>
                  </a:cubicBezTo>
                  <a:cubicBezTo>
                    <a:pt x="279874" y="1474445"/>
                    <a:pt x="263547" y="1472163"/>
                    <a:pt x="259036" y="1450509"/>
                  </a:cubicBezTo>
                  <a:cubicBezTo>
                    <a:pt x="258291" y="1445920"/>
                    <a:pt x="254542" y="1450129"/>
                    <a:pt x="253178" y="1447526"/>
                  </a:cubicBezTo>
                  <a:cubicBezTo>
                    <a:pt x="251667" y="1441288"/>
                    <a:pt x="255511" y="1435955"/>
                    <a:pt x="255985" y="1430337"/>
                  </a:cubicBezTo>
                  <a:cubicBezTo>
                    <a:pt x="259063" y="1423355"/>
                    <a:pt x="266614" y="1419692"/>
                    <a:pt x="268401" y="1411922"/>
                  </a:cubicBezTo>
                  <a:cubicBezTo>
                    <a:pt x="279943" y="1406560"/>
                    <a:pt x="291482" y="1401195"/>
                    <a:pt x="304630" y="1400946"/>
                  </a:cubicBezTo>
                  <a:cubicBezTo>
                    <a:pt x="306877" y="1401137"/>
                    <a:pt x="319527" y="1409445"/>
                    <a:pt x="320032" y="1411524"/>
                  </a:cubicBezTo>
                  <a:cubicBezTo>
                    <a:pt x="321017" y="1418623"/>
                    <a:pt x="325416" y="1420125"/>
                    <a:pt x="331486" y="1417921"/>
                  </a:cubicBezTo>
                  <a:cubicBezTo>
                    <a:pt x="350483" y="1410019"/>
                    <a:pt x="370414" y="1404458"/>
                    <a:pt x="388646" y="1394907"/>
                  </a:cubicBezTo>
                  <a:cubicBezTo>
                    <a:pt x="403578" y="1386888"/>
                    <a:pt x="406773" y="1375842"/>
                    <a:pt x="399615" y="1361433"/>
                  </a:cubicBezTo>
                  <a:cubicBezTo>
                    <a:pt x="397820" y="1358567"/>
                    <a:pt x="396025" y="1355699"/>
                    <a:pt x="394231" y="1352832"/>
                  </a:cubicBezTo>
                  <a:cubicBezTo>
                    <a:pt x="381089" y="1328867"/>
                    <a:pt x="383664" y="1319806"/>
                    <a:pt x="408825" y="1308576"/>
                  </a:cubicBezTo>
                  <a:cubicBezTo>
                    <a:pt x="419842" y="1304074"/>
                    <a:pt x="428107" y="1297303"/>
                    <a:pt x="433980" y="1286710"/>
                  </a:cubicBezTo>
                  <a:cubicBezTo>
                    <a:pt x="443097" y="1269827"/>
                    <a:pt x="459782" y="1270555"/>
                    <a:pt x="475774" y="1271450"/>
                  </a:cubicBezTo>
                  <a:cubicBezTo>
                    <a:pt x="480721" y="1269153"/>
                    <a:pt x="486673" y="1271012"/>
                    <a:pt x="492912" y="1269501"/>
                  </a:cubicBezTo>
                  <a:cubicBezTo>
                    <a:pt x="482391" y="1265445"/>
                    <a:pt x="472469" y="1262347"/>
                    <a:pt x="466485" y="1252791"/>
                  </a:cubicBezTo>
                  <a:cubicBezTo>
                    <a:pt x="466317" y="1252096"/>
                    <a:pt x="465456" y="1251572"/>
                    <a:pt x="464596" y="1251046"/>
                  </a:cubicBezTo>
                  <a:cubicBezTo>
                    <a:pt x="464166" y="1250783"/>
                    <a:pt x="463997" y="1250091"/>
                    <a:pt x="464260" y="1249660"/>
                  </a:cubicBezTo>
                  <a:cubicBezTo>
                    <a:pt x="466074" y="1214735"/>
                    <a:pt x="452261" y="1187999"/>
                    <a:pt x="426403" y="1164545"/>
                  </a:cubicBezTo>
                  <a:cubicBezTo>
                    <a:pt x="410593" y="1150766"/>
                    <a:pt x="412139" y="1140485"/>
                    <a:pt x="424723" y="1122763"/>
                  </a:cubicBezTo>
                  <a:cubicBezTo>
                    <a:pt x="435204" y="1108485"/>
                    <a:pt x="431176" y="1091852"/>
                    <a:pt x="431810" y="1076290"/>
                  </a:cubicBezTo>
                  <a:cubicBezTo>
                    <a:pt x="430971" y="1072825"/>
                    <a:pt x="431256" y="1069454"/>
                    <a:pt x="432233" y="1065915"/>
                  </a:cubicBezTo>
                  <a:cubicBezTo>
                    <a:pt x="435777" y="1042679"/>
                    <a:pt x="438627" y="1019610"/>
                    <a:pt x="433350" y="996308"/>
                  </a:cubicBezTo>
                  <a:cubicBezTo>
                    <a:pt x="435904" y="990187"/>
                    <a:pt x="432911" y="985409"/>
                    <a:pt x="429489" y="980368"/>
                  </a:cubicBezTo>
                  <a:cubicBezTo>
                    <a:pt x="425659" y="972124"/>
                    <a:pt x="427541" y="963231"/>
                    <a:pt x="426913" y="954578"/>
                  </a:cubicBezTo>
                  <a:cubicBezTo>
                    <a:pt x="419457" y="957118"/>
                    <a:pt x="416809" y="964362"/>
                    <a:pt x="412104" y="969171"/>
                  </a:cubicBezTo>
                  <a:cubicBezTo>
                    <a:pt x="404174" y="977327"/>
                    <a:pt x="396835" y="975803"/>
                    <a:pt x="396826" y="965166"/>
                  </a:cubicBezTo>
                  <a:cubicBezTo>
                    <a:pt x="396190" y="945876"/>
                    <a:pt x="383779" y="940077"/>
                    <a:pt x="368670" y="936766"/>
                  </a:cubicBezTo>
                  <a:cubicBezTo>
                    <a:pt x="360039" y="934455"/>
                    <a:pt x="353488" y="931639"/>
                    <a:pt x="354173" y="920835"/>
                  </a:cubicBezTo>
                  <a:cubicBezTo>
                    <a:pt x="354457" y="917463"/>
                    <a:pt x="353188" y="913735"/>
                    <a:pt x="350867" y="911730"/>
                  </a:cubicBezTo>
                  <a:cubicBezTo>
                    <a:pt x="338143" y="901603"/>
                    <a:pt x="338061" y="889151"/>
                    <a:pt x="344649" y="875449"/>
                  </a:cubicBezTo>
                  <a:cubicBezTo>
                    <a:pt x="347128" y="867511"/>
                    <a:pt x="350039" y="859836"/>
                    <a:pt x="346207" y="851592"/>
                  </a:cubicBezTo>
                  <a:cubicBezTo>
                    <a:pt x="346063" y="847959"/>
                    <a:pt x="347732" y="844253"/>
                    <a:pt x="345076" y="840860"/>
                  </a:cubicBezTo>
                  <a:cubicBezTo>
                    <a:pt x="342992" y="836045"/>
                    <a:pt x="342027" y="832060"/>
                    <a:pt x="343163" y="828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="" xmlns:a16="http://schemas.microsoft.com/office/drawing/2014/main" id="{7091CD35-1F9C-4D4A-A6DE-FA05B3BBC6FB}"/>
                </a:ext>
              </a:extLst>
            </p:cNvPr>
            <p:cNvSpPr/>
            <p:nvPr/>
          </p:nvSpPr>
          <p:spPr>
            <a:xfrm rot="19755688">
              <a:off x="7546561" y="2173018"/>
              <a:ext cx="1008159" cy="122201"/>
            </a:xfrm>
            <a:custGeom>
              <a:avLst/>
              <a:gdLst>
                <a:gd name="connsiteX0" fmla="*/ 15389 w 1270000"/>
                <a:gd name="connsiteY0" fmla="*/ 73891 h 153939"/>
                <a:gd name="connsiteX1" fmla="*/ 166250 w 1270000"/>
                <a:gd name="connsiteY1" fmla="*/ 35406 h 153939"/>
                <a:gd name="connsiteX2" fmla="*/ 250916 w 1270000"/>
                <a:gd name="connsiteY2" fmla="*/ 34636 h 153939"/>
                <a:gd name="connsiteX3" fmla="*/ 257843 w 1270000"/>
                <a:gd name="connsiteY3" fmla="*/ 26170 h 153939"/>
                <a:gd name="connsiteX4" fmla="*/ 406395 w 1270000"/>
                <a:gd name="connsiteY4" fmla="*/ 25400 h 153939"/>
                <a:gd name="connsiteX5" fmla="*/ 431025 w 1270000"/>
                <a:gd name="connsiteY5" fmla="*/ 61576 h 153939"/>
                <a:gd name="connsiteX6" fmla="*/ 442571 w 1270000"/>
                <a:gd name="connsiteY6" fmla="*/ 70812 h 153939"/>
                <a:gd name="connsiteX7" fmla="*/ 514153 w 1270000"/>
                <a:gd name="connsiteY7" fmla="*/ 61576 h 153939"/>
                <a:gd name="connsiteX8" fmla="*/ 667322 w 1270000"/>
                <a:gd name="connsiteY8" fmla="*/ 27709 h 153939"/>
                <a:gd name="connsiteX9" fmla="*/ 763534 w 1270000"/>
                <a:gd name="connsiteY9" fmla="*/ 9236 h 153939"/>
                <a:gd name="connsiteX10" fmla="*/ 1072183 w 1270000"/>
                <a:gd name="connsiteY10" fmla="*/ 0 h 153939"/>
                <a:gd name="connsiteX11" fmla="*/ 1118365 w 1270000"/>
                <a:gd name="connsiteY11" fmla="*/ 770 h 153939"/>
                <a:gd name="connsiteX12" fmla="*/ 1136838 w 1270000"/>
                <a:gd name="connsiteY12" fmla="*/ 8467 h 153939"/>
                <a:gd name="connsiteX13" fmla="*/ 1136838 w 1270000"/>
                <a:gd name="connsiteY13" fmla="*/ 8467 h 153939"/>
                <a:gd name="connsiteX14" fmla="*/ 1104510 w 1270000"/>
                <a:gd name="connsiteY14" fmla="*/ 19242 h 153939"/>
                <a:gd name="connsiteX15" fmla="*/ 1046013 w 1270000"/>
                <a:gd name="connsiteY15" fmla="*/ 32327 h 153939"/>
                <a:gd name="connsiteX16" fmla="*/ 996753 w 1270000"/>
                <a:gd name="connsiteY16" fmla="*/ 39255 h 153939"/>
                <a:gd name="connsiteX17" fmla="*/ 979820 w 1270000"/>
                <a:gd name="connsiteY17" fmla="*/ 40794 h 153939"/>
                <a:gd name="connsiteX18" fmla="*/ 922092 w 1270000"/>
                <a:gd name="connsiteY18" fmla="*/ 47721 h 153939"/>
                <a:gd name="connsiteX19" fmla="*/ 949801 w 1270000"/>
                <a:gd name="connsiteY19" fmla="*/ 48491 h 153939"/>
                <a:gd name="connsiteX20" fmla="*/ 1031389 w 1270000"/>
                <a:gd name="connsiteY20" fmla="*/ 71582 h 153939"/>
                <a:gd name="connsiteX21" fmla="*/ 1031389 w 1270000"/>
                <a:gd name="connsiteY21" fmla="*/ 71582 h 153939"/>
                <a:gd name="connsiteX22" fmla="*/ 1201492 w 1270000"/>
                <a:gd name="connsiteY22" fmla="*/ 90824 h 153939"/>
                <a:gd name="connsiteX23" fmla="*/ 1273843 w 1270000"/>
                <a:gd name="connsiteY23" fmla="*/ 94673 h 153939"/>
                <a:gd name="connsiteX24" fmla="*/ 1246904 w 1270000"/>
                <a:gd name="connsiteY24" fmla="*/ 106218 h 153939"/>
                <a:gd name="connsiteX25" fmla="*/ 1246904 w 1270000"/>
                <a:gd name="connsiteY25" fmla="*/ 106218 h 153939"/>
                <a:gd name="connsiteX26" fmla="*/ 1193795 w 1270000"/>
                <a:gd name="connsiteY26" fmla="*/ 115455 h 153939"/>
                <a:gd name="connsiteX27" fmla="*/ 1193795 w 1270000"/>
                <a:gd name="connsiteY27" fmla="*/ 115455 h 153939"/>
                <a:gd name="connsiteX28" fmla="*/ 1151461 w 1270000"/>
                <a:gd name="connsiteY28" fmla="*/ 120843 h 153939"/>
                <a:gd name="connsiteX29" fmla="*/ 1022922 w 1270000"/>
                <a:gd name="connsiteY29" fmla="*/ 131618 h 153939"/>
                <a:gd name="connsiteX30" fmla="*/ 923631 w 1270000"/>
                <a:gd name="connsiteY30" fmla="*/ 121612 h 153939"/>
                <a:gd name="connsiteX31" fmla="*/ 735056 w 1270000"/>
                <a:gd name="connsiteY31" fmla="*/ 103139 h 153939"/>
                <a:gd name="connsiteX32" fmla="*/ 670401 w 1270000"/>
                <a:gd name="connsiteY32" fmla="*/ 110067 h 153939"/>
                <a:gd name="connsiteX33" fmla="*/ 581886 w 1270000"/>
                <a:gd name="connsiteY33" fmla="*/ 115455 h 153939"/>
                <a:gd name="connsiteX34" fmla="*/ 531086 w 1270000"/>
                <a:gd name="connsiteY34" fmla="*/ 125461 h 153939"/>
                <a:gd name="connsiteX35" fmla="*/ 310183 w 1270000"/>
                <a:gd name="connsiteY35" fmla="*/ 160097 h 153939"/>
                <a:gd name="connsiteX36" fmla="*/ 297098 w 1270000"/>
                <a:gd name="connsiteY36" fmla="*/ 160097 h 153939"/>
                <a:gd name="connsiteX37" fmla="*/ 120068 w 1270000"/>
                <a:gd name="connsiteY37" fmla="*/ 159327 h 153939"/>
                <a:gd name="connsiteX38" fmla="*/ 49256 w 1270000"/>
                <a:gd name="connsiteY38" fmla="*/ 150861 h 153939"/>
                <a:gd name="connsiteX39" fmla="*/ 40789 w 1270000"/>
                <a:gd name="connsiteY39" fmla="*/ 150861 h 153939"/>
                <a:gd name="connsiteX40" fmla="*/ 33092 w 1270000"/>
                <a:gd name="connsiteY40" fmla="*/ 147782 h 153939"/>
                <a:gd name="connsiteX41" fmla="*/ 6922 w 1270000"/>
                <a:gd name="connsiteY41" fmla="*/ 93903 h 153939"/>
                <a:gd name="connsiteX42" fmla="*/ 15389 w 1270000"/>
                <a:gd name="connsiteY42" fmla="*/ 73891 h 15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270000" h="153939">
                  <a:moveTo>
                    <a:pt x="15389" y="73891"/>
                  </a:moveTo>
                  <a:cubicBezTo>
                    <a:pt x="60801" y="42333"/>
                    <a:pt x="113910" y="38485"/>
                    <a:pt x="166250" y="35406"/>
                  </a:cubicBezTo>
                  <a:cubicBezTo>
                    <a:pt x="193959" y="33867"/>
                    <a:pt x="222437" y="25400"/>
                    <a:pt x="250916" y="34636"/>
                  </a:cubicBezTo>
                  <a:cubicBezTo>
                    <a:pt x="257074" y="36176"/>
                    <a:pt x="260922" y="33867"/>
                    <a:pt x="257843" y="26170"/>
                  </a:cubicBezTo>
                  <a:cubicBezTo>
                    <a:pt x="307104" y="22321"/>
                    <a:pt x="357134" y="18473"/>
                    <a:pt x="406395" y="25400"/>
                  </a:cubicBezTo>
                  <a:cubicBezTo>
                    <a:pt x="434874" y="29249"/>
                    <a:pt x="438722" y="34636"/>
                    <a:pt x="431025" y="61576"/>
                  </a:cubicBezTo>
                  <a:cubicBezTo>
                    <a:pt x="427177" y="73891"/>
                    <a:pt x="437953" y="70042"/>
                    <a:pt x="442571" y="70812"/>
                  </a:cubicBezTo>
                  <a:cubicBezTo>
                    <a:pt x="467201" y="73121"/>
                    <a:pt x="490292" y="66194"/>
                    <a:pt x="514153" y="61576"/>
                  </a:cubicBezTo>
                  <a:cubicBezTo>
                    <a:pt x="565722" y="51570"/>
                    <a:pt x="617292" y="42333"/>
                    <a:pt x="667322" y="27709"/>
                  </a:cubicBezTo>
                  <a:cubicBezTo>
                    <a:pt x="700419" y="25400"/>
                    <a:pt x="731207" y="13085"/>
                    <a:pt x="763534" y="9236"/>
                  </a:cubicBezTo>
                  <a:cubicBezTo>
                    <a:pt x="865904" y="-1539"/>
                    <a:pt x="969813" y="770"/>
                    <a:pt x="1072183" y="0"/>
                  </a:cubicBezTo>
                  <a:cubicBezTo>
                    <a:pt x="1087577" y="0"/>
                    <a:pt x="1102971" y="0"/>
                    <a:pt x="1118365" y="770"/>
                  </a:cubicBezTo>
                  <a:cubicBezTo>
                    <a:pt x="1125293" y="770"/>
                    <a:pt x="1133759" y="-770"/>
                    <a:pt x="1136838" y="8467"/>
                  </a:cubicBezTo>
                  <a:cubicBezTo>
                    <a:pt x="1136838" y="8467"/>
                    <a:pt x="1136838" y="8467"/>
                    <a:pt x="1136838" y="8467"/>
                  </a:cubicBezTo>
                  <a:cubicBezTo>
                    <a:pt x="1128371" y="17703"/>
                    <a:pt x="1115286" y="16933"/>
                    <a:pt x="1104510" y="19242"/>
                  </a:cubicBezTo>
                  <a:cubicBezTo>
                    <a:pt x="1084498" y="23091"/>
                    <a:pt x="1066025" y="30018"/>
                    <a:pt x="1046013" y="32327"/>
                  </a:cubicBezTo>
                  <a:cubicBezTo>
                    <a:pt x="1029080" y="30788"/>
                    <a:pt x="1012916" y="35406"/>
                    <a:pt x="996753" y="39255"/>
                  </a:cubicBezTo>
                  <a:cubicBezTo>
                    <a:pt x="991365" y="40024"/>
                    <a:pt x="985207" y="41564"/>
                    <a:pt x="979820" y="40794"/>
                  </a:cubicBezTo>
                  <a:cubicBezTo>
                    <a:pt x="959808" y="37715"/>
                    <a:pt x="942104" y="50030"/>
                    <a:pt x="922092" y="47721"/>
                  </a:cubicBezTo>
                  <a:cubicBezTo>
                    <a:pt x="931328" y="46952"/>
                    <a:pt x="940565" y="46952"/>
                    <a:pt x="949801" y="48491"/>
                  </a:cubicBezTo>
                  <a:cubicBezTo>
                    <a:pt x="975971" y="60806"/>
                    <a:pt x="1006759" y="56188"/>
                    <a:pt x="1031389" y="71582"/>
                  </a:cubicBezTo>
                  <a:lnTo>
                    <a:pt x="1031389" y="71582"/>
                  </a:lnTo>
                  <a:cubicBezTo>
                    <a:pt x="1086808" y="86976"/>
                    <a:pt x="1143764" y="93133"/>
                    <a:pt x="1201492" y="90824"/>
                  </a:cubicBezTo>
                  <a:cubicBezTo>
                    <a:pt x="1226123" y="90055"/>
                    <a:pt x="1249983" y="83897"/>
                    <a:pt x="1273843" y="94673"/>
                  </a:cubicBezTo>
                  <a:cubicBezTo>
                    <a:pt x="1269995" y="110836"/>
                    <a:pt x="1255371" y="100830"/>
                    <a:pt x="1246904" y="106218"/>
                  </a:cubicBezTo>
                  <a:lnTo>
                    <a:pt x="1246904" y="106218"/>
                  </a:lnTo>
                  <a:cubicBezTo>
                    <a:pt x="1230741" y="116224"/>
                    <a:pt x="1211498" y="110067"/>
                    <a:pt x="1193795" y="115455"/>
                  </a:cubicBezTo>
                  <a:lnTo>
                    <a:pt x="1193795" y="115455"/>
                  </a:lnTo>
                  <a:cubicBezTo>
                    <a:pt x="1180710" y="125461"/>
                    <a:pt x="1165316" y="120073"/>
                    <a:pt x="1151461" y="120843"/>
                  </a:cubicBezTo>
                  <a:cubicBezTo>
                    <a:pt x="1108359" y="123152"/>
                    <a:pt x="1066025" y="129309"/>
                    <a:pt x="1022922" y="131618"/>
                  </a:cubicBezTo>
                  <a:cubicBezTo>
                    <a:pt x="989056" y="133927"/>
                    <a:pt x="955959" y="128539"/>
                    <a:pt x="923631" y="121612"/>
                  </a:cubicBezTo>
                  <a:cubicBezTo>
                    <a:pt x="861286" y="107758"/>
                    <a:pt x="798171" y="101600"/>
                    <a:pt x="735056" y="103139"/>
                  </a:cubicBezTo>
                  <a:cubicBezTo>
                    <a:pt x="713504" y="103909"/>
                    <a:pt x="691953" y="107758"/>
                    <a:pt x="670401" y="110067"/>
                  </a:cubicBezTo>
                  <a:cubicBezTo>
                    <a:pt x="641153" y="113146"/>
                    <a:pt x="611135" y="112376"/>
                    <a:pt x="581886" y="115455"/>
                  </a:cubicBezTo>
                  <a:cubicBezTo>
                    <a:pt x="563413" y="113146"/>
                    <a:pt x="546480" y="118533"/>
                    <a:pt x="531086" y="125461"/>
                  </a:cubicBezTo>
                  <a:cubicBezTo>
                    <a:pt x="460274" y="156249"/>
                    <a:pt x="384843" y="156249"/>
                    <a:pt x="310183" y="160097"/>
                  </a:cubicBezTo>
                  <a:cubicBezTo>
                    <a:pt x="305565" y="160097"/>
                    <a:pt x="301716" y="160097"/>
                    <a:pt x="297098" y="160097"/>
                  </a:cubicBezTo>
                  <a:cubicBezTo>
                    <a:pt x="237831" y="160097"/>
                    <a:pt x="179335" y="160097"/>
                    <a:pt x="120068" y="159327"/>
                  </a:cubicBezTo>
                  <a:cubicBezTo>
                    <a:pt x="96977" y="153939"/>
                    <a:pt x="72347" y="159327"/>
                    <a:pt x="49256" y="150861"/>
                  </a:cubicBezTo>
                  <a:cubicBezTo>
                    <a:pt x="46177" y="150861"/>
                    <a:pt x="43098" y="150861"/>
                    <a:pt x="40789" y="150861"/>
                  </a:cubicBezTo>
                  <a:cubicBezTo>
                    <a:pt x="38480" y="148552"/>
                    <a:pt x="35401" y="148552"/>
                    <a:pt x="33092" y="147782"/>
                  </a:cubicBezTo>
                  <a:cubicBezTo>
                    <a:pt x="765" y="141624"/>
                    <a:pt x="-7702" y="124691"/>
                    <a:pt x="6922" y="93903"/>
                  </a:cubicBezTo>
                  <a:cubicBezTo>
                    <a:pt x="10771" y="85436"/>
                    <a:pt x="11540" y="79279"/>
                    <a:pt x="15389" y="73891"/>
                  </a:cubicBezTo>
                  <a:close/>
                </a:path>
              </a:pathLst>
            </a:custGeom>
            <a:solidFill>
              <a:srgbClr val="BED24B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="" xmlns:a16="http://schemas.microsoft.com/office/drawing/2014/main" id="{5BB1A1A2-BEEA-408E-905B-76E688ECB083}"/>
                </a:ext>
              </a:extLst>
            </p:cNvPr>
            <p:cNvSpPr/>
            <p:nvPr/>
          </p:nvSpPr>
          <p:spPr>
            <a:xfrm>
              <a:off x="4316175" y="1486475"/>
              <a:ext cx="627162" cy="377529"/>
            </a:xfrm>
            <a:custGeom>
              <a:avLst/>
              <a:gdLst>
                <a:gd name="connsiteX0" fmla="*/ 332897 w 790050"/>
                <a:gd name="connsiteY0" fmla="*/ 80354 h 475582"/>
                <a:gd name="connsiteX1" fmla="*/ 356710 w 790050"/>
                <a:gd name="connsiteY1" fmla="*/ 98430 h 475582"/>
                <a:gd name="connsiteX2" fmla="*/ 371334 w 790050"/>
                <a:gd name="connsiteY2" fmla="*/ 105357 h 475582"/>
                <a:gd name="connsiteX3" fmla="*/ 463699 w 790050"/>
                <a:gd name="connsiteY3" fmla="*/ 184636 h 475582"/>
                <a:gd name="connsiteX4" fmla="*/ 500644 w 790050"/>
                <a:gd name="connsiteY4" fmla="*/ 219272 h 475582"/>
                <a:gd name="connsiteX5" fmla="*/ 620717 w 790050"/>
                <a:gd name="connsiteY5" fmla="*/ 320103 h 475582"/>
                <a:gd name="connsiteX6" fmla="*/ 629183 w 790050"/>
                <a:gd name="connsiteY6" fmla="*/ 336266 h 475582"/>
                <a:gd name="connsiteX7" fmla="*/ 636880 w 790050"/>
                <a:gd name="connsiteY7" fmla="*/ 341654 h 475582"/>
                <a:gd name="connsiteX8" fmla="*/ 646886 w 790050"/>
                <a:gd name="connsiteY8" fmla="*/ 347042 h 475582"/>
                <a:gd name="connsiteX9" fmla="*/ 699996 w 790050"/>
                <a:gd name="connsiteY9" fmla="*/ 380909 h 475582"/>
                <a:gd name="connsiteX10" fmla="*/ 710002 w 790050"/>
                <a:gd name="connsiteY10" fmla="*/ 382448 h 475582"/>
                <a:gd name="connsiteX11" fmla="*/ 778505 w 790050"/>
                <a:gd name="connsiteY11" fmla="*/ 460188 h 475582"/>
                <a:gd name="connsiteX12" fmla="*/ 790050 w 790050"/>
                <a:gd name="connsiteY12" fmla="*/ 475582 h 475582"/>
                <a:gd name="connsiteX13" fmla="*/ 689989 w 790050"/>
                <a:gd name="connsiteY13" fmla="*/ 437866 h 475582"/>
                <a:gd name="connsiteX14" fmla="*/ 633032 w 790050"/>
                <a:gd name="connsiteY14" fmla="*/ 381679 h 475582"/>
                <a:gd name="connsiteX15" fmla="*/ 499874 w 790050"/>
                <a:gd name="connsiteY15" fmla="*/ 307788 h 475582"/>
                <a:gd name="connsiteX16" fmla="*/ 423674 w 790050"/>
                <a:gd name="connsiteY16" fmla="*/ 273151 h 475582"/>
                <a:gd name="connsiteX17" fmla="*/ 355940 w 790050"/>
                <a:gd name="connsiteY17" fmla="*/ 245442 h 475582"/>
                <a:gd name="connsiteX18" fmla="*/ 268195 w 790050"/>
                <a:gd name="connsiteY18" fmla="*/ 170012 h 475582"/>
                <a:gd name="connsiteX19" fmla="*/ 285897 w 790050"/>
                <a:gd name="connsiteY19" fmla="*/ 160775 h 475582"/>
                <a:gd name="connsiteX20" fmla="*/ 338237 w 790050"/>
                <a:gd name="connsiteY20" fmla="*/ 173860 h 475582"/>
                <a:gd name="connsiteX21" fmla="*/ 362097 w 790050"/>
                <a:gd name="connsiteY21" fmla="*/ 166163 h 475582"/>
                <a:gd name="connsiteX22" fmla="*/ 356710 w 790050"/>
                <a:gd name="connsiteY22" fmla="*/ 146151 h 475582"/>
                <a:gd name="connsiteX23" fmla="*/ 338237 w 790050"/>
                <a:gd name="connsiteY23" fmla="*/ 116903 h 475582"/>
                <a:gd name="connsiteX24" fmla="*/ 327461 w 790050"/>
                <a:gd name="connsiteY24" fmla="*/ 103818 h 475582"/>
                <a:gd name="connsiteX25" fmla="*/ 321304 w 790050"/>
                <a:gd name="connsiteY25" fmla="*/ 82266 h 475582"/>
                <a:gd name="connsiteX26" fmla="*/ 332897 w 790050"/>
                <a:gd name="connsiteY26" fmla="*/ 80354 h 475582"/>
                <a:gd name="connsiteX27" fmla="*/ 9287 w 790050"/>
                <a:gd name="connsiteY27" fmla="*/ 6 h 475582"/>
                <a:gd name="connsiteX28" fmla="*/ 21121 w 790050"/>
                <a:gd name="connsiteY28" fmla="*/ 1449 h 475582"/>
                <a:gd name="connsiteX29" fmla="*/ 133497 w 790050"/>
                <a:gd name="connsiteY29" fmla="*/ 41473 h 475582"/>
                <a:gd name="connsiteX30" fmla="*/ 197382 w 790050"/>
                <a:gd name="connsiteY30" fmla="*/ 88426 h 475582"/>
                <a:gd name="connsiteX31" fmla="*/ 186606 w 790050"/>
                <a:gd name="connsiteY31" fmla="*/ 99201 h 475582"/>
                <a:gd name="connsiteX32" fmla="*/ 135806 w 790050"/>
                <a:gd name="connsiteY32" fmla="*/ 79959 h 475582"/>
                <a:gd name="connsiteX33" fmla="*/ 99631 w 790050"/>
                <a:gd name="connsiteY33" fmla="*/ 63795 h 475582"/>
                <a:gd name="connsiteX34" fmla="*/ 14194 w 790050"/>
                <a:gd name="connsiteY34" fmla="*/ 20691 h 475582"/>
                <a:gd name="connsiteX35" fmla="*/ 339 w 790050"/>
                <a:gd name="connsiteY35" fmla="*/ 6067 h 475582"/>
                <a:gd name="connsiteX36" fmla="*/ 9287 w 790050"/>
                <a:gd name="connsiteY36" fmla="*/ 6 h 47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90050" h="475582">
                  <a:moveTo>
                    <a:pt x="332897" y="80354"/>
                  </a:moveTo>
                  <a:cubicBezTo>
                    <a:pt x="342999" y="81833"/>
                    <a:pt x="349205" y="92080"/>
                    <a:pt x="356710" y="98430"/>
                  </a:cubicBezTo>
                  <a:cubicBezTo>
                    <a:pt x="359019" y="105357"/>
                    <a:pt x="365946" y="103818"/>
                    <a:pt x="371334" y="105357"/>
                  </a:cubicBezTo>
                  <a:cubicBezTo>
                    <a:pt x="403662" y="129988"/>
                    <a:pt x="432911" y="158466"/>
                    <a:pt x="463699" y="184636"/>
                  </a:cubicBezTo>
                  <a:cubicBezTo>
                    <a:pt x="476014" y="196181"/>
                    <a:pt x="486789" y="210036"/>
                    <a:pt x="500644" y="219272"/>
                  </a:cubicBezTo>
                  <a:cubicBezTo>
                    <a:pt x="539898" y="253909"/>
                    <a:pt x="578383" y="289315"/>
                    <a:pt x="620717" y="320103"/>
                  </a:cubicBezTo>
                  <a:cubicBezTo>
                    <a:pt x="626105" y="323951"/>
                    <a:pt x="631492" y="328569"/>
                    <a:pt x="629183" y="336266"/>
                  </a:cubicBezTo>
                  <a:cubicBezTo>
                    <a:pt x="629953" y="340885"/>
                    <a:pt x="633802" y="340885"/>
                    <a:pt x="636880" y="341654"/>
                  </a:cubicBezTo>
                  <a:cubicBezTo>
                    <a:pt x="640729" y="342424"/>
                    <a:pt x="644577" y="343194"/>
                    <a:pt x="646886" y="347042"/>
                  </a:cubicBezTo>
                  <a:cubicBezTo>
                    <a:pt x="662280" y="362436"/>
                    <a:pt x="683062" y="368594"/>
                    <a:pt x="699996" y="380909"/>
                  </a:cubicBezTo>
                  <a:cubicBezTo>
                    <a:pt x="703844" y="379369"/>
                    <a:pt x="707693" y="380139"/>
                    <a:pt x="710002" y="382448"/>
                  </a:cubicBezTo>
                  <a:cubicBezTo>
                    <a:pt x="734632" y="405539"/>
                    <a:pt x="760032" y="430169"/>
                    <a:pt x="778505" y="460188"/>
                  </a:cubicBezTo>
                  <a:cubicBezTo>
                    <a:pt x="781583" y="464806"/>
                    <a:pt x="785432" y="469424"/>
                    <a:pt x="790050" y="475582"/>
                  </a:cubicBezTo>
                  <a:cubicBezTo>
                    <a:pt x="752335" y="471733"/>
                    <a:pt x="720777" y="456339"/>
                    <a:pt x="689989" y="437866"/>
                  </a:cubicBezTo>
                  <a:cubicBezTo>
                    <a:pt x="679983" y="410157"/>
                    <a:pt x="659971" y="390915"/>
                    <a:pt x="633032" y="381679"/>
                  </a:cubicBezTo>
                  <a:cubicBezTo>
                    <a:pt x="584541" y="364745"/>
                    <a:pt x="542208" y="335497"/>
                    <a:pt x="499874" y="307788"/>
                  </a:cubicBezTo>
                  <a:cubicBezTo>
                    <a:pt x="476014" y="291624"/>
                    <a:pt x="452923" y="277769"/>
                    <a:pt x="423674" y="273151"/>
                  </a:cubicBezTo>
                  <a:cubicBezTo>
                    <a:pt x="399813" y="269303"/>
                    <a:pt x="377491" y="257757"/>
                    <a:pt x="355940" y="245442"/>
                  </a:cubicBezTo>
                  <a:cubicBezTo>
                    <a:pt x="326692" y="220042"/>
                    <a:pt x="297443" y="194642"/>
                    <a:pt x="268195" y="170012"/>
                  </a:cubicBezTo>
                  <a:cubicBezTo>
                    <a:pt x="266655" y="152309"/>
                    <a:pt x="278200" y="160006"/>
                    <a:pt x="285897" y="160775"/>
                  </a:cubicBezTo>
                  <a:cubicBezTo>
                    <a:pt x="303601" y="165394"/>
                    <a:pt x="320534" y="170012"/>
                    <a:pt x="338237" y="173860"/>
                  </a:cubicBezTo>
                  <a:cubicBezTo>
                    <a:pt x="346703" y="175400"/>
                    <a:pt x="356710" y="174630"/>
                    <a:pt x="362097" y="166163"/>
                  </a:cubicBezTo>
                  <a:cubicBezTo>
                    <a:pt x="366716" y="159236"/>
                    <a:pt x="359788" y="152309"/>
                    <a:pt x="356710" y="146151"/>
                  </a:cubicBezTo>
                  <a:cubicBezTo>
                    <a:pt x="350552" y="136145"/>
                    <a:pt x="344394" y="126909"/>
                    <a:pt x="338237" y="116903"/>
                  </a:cubicBezTo>
                  <a:cubicBezTo>
                    <a:pt x="334388" y="113054"/>
                    <a:pt x="332079" y="106897"/>
                    <a:pt x="327461" y="103818"/>
                  </a:cubicBezTo>
                  <a:cubicBezTo>
                    <a:pt x="324382" y="96891"/>
                    <a:pt x="316685" y="90733"/>
                    <a:pt x="321304" y="82266"/>
                  </a:cubicBezTo>
                  <a:cubicBezTo>
                    <a:pt x="325730" y="80342"/>
                    <a:pt x="329530" y="79861"/>
                    <a:pt x="332897" y="80354"/>
                  </a:cubicBezTo>
                  <a:close/>
                  <a:moveTo>
                    <a:pt x="9287" y="6"/>
                  </a:moveTo>
                  <a:cubicBezTo>
                    <a:pt x="13232" y="-91"/>
                    <a:pt x="17658" y="1064"/>
                    <a:pt x="21121" y="1449"/>
                  </a:cubicBezTo>
                  <a:cubicBezTo>
                    <a:pt x="61915" y="5297"/>
                    <a:pt x="97321" y="23770"/>
                    <a:pt x="133497" y="41473"/>
                  </a:cubicBezTo>
                  <a:cubicBezTo>
                    <a:pt x="157358" y="53020"/>
                    <a:pt x="182758" y="63795"/>
                    <a:pt x="197382" y="88426"/>
                  </a:cubicBezTo>
                  <a:cubicBezTo>
                    <a:pt x="200461" y="98432"/>
                    <a:pt x="196612" y="102280"/>
                    <a:pt x="186606" y="99201"/>
                  </a:cubicBezTo>
                  <a:cubicBezTo>
                    <a:pt x="169673" y="93044"/>
                    <a:pt x="152740" y="86886"/>
                    <a:pt x="135806" y="79959"/>
                  </a:cubicBezTo>
                  <a:cubicBezTo>
                    <a:pt x="125030" y="73801"/>
                    <a:pt x="109636" y="74571"/>
                    <a:pt x="99631" y="63795"/>
                  </a:cubicBezTo>
                  <a:cubicBezTo>
                    <a:pt x="71152" y="49171"/>
                    <a:pt x="40364" y="39164"/>
                    <a:pt x="14194" y="20691"/>
                  </a:cubicBezTo>
                  <a:cubicBezTo>
                    <a:pt x="8036" y="16843"/>
                    <a:pt x="-1970" y="12994"/>
                    <a:pt x="339" y="6067"/>
                  </a:cubicBezTo>
                  <a:cubicBezTo>
                    <a:pt x="1879" y="1449"/>
                    <a:pt x="5342" y="102"/>
                    <a:pt x="9287" y="6"/>
                  </a:cubicBezTo>
                  <a:close/>
                </a:path>
              </a:pathLst>
            </a:custGeom>
            <a:solidFill>
              <a:srgbClr val="BDD14F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="" xmlns:a16="http://schemas.microsoft.com/office/drawing/2014/main" id="{E50435E7-01AD-45A9-BCA5-AC5AA3DA9D19}"/>
                </a:ext>
              </a:extLst>
            </p:cNvPr>
            <p:cNvSpPr/>
            <p:nvPr/>
          </p:nvSpPr>
          <p:spPr>
            <a:xfrm>
              <a:off x="4269662" y="3393335"/>
              <a:ext cx="317722" cy="305502"/>
            </a:xfrm>
            <a:custGeom>
              <a:avLst/>
              <a:gdLst>
                <a:gd name="connsiteX0" fmla="*/ 165990 w 400242"/>
                <a:gd name="connsiteY0" fmla="*/ 373598 h 384848"/>
                <a:gd name="connsiteX1" fmla="*/ 145978 w 400242"/>
                <a:gd name="connsiteY1" fmla="*/ 305865 h 384848"/>
                <a:gd name="connsiteX2" fmla="*/ 153675 w 400242"/>
                <a:gd name="connsiteY2" fmla="*/ 276617 h 384848"/>
                <a:gd name="connsiteX3" fmla="*/ 194469 w 400242"/>
                <a:gd name="connsiteY3" fmla="*/ 218889 h 384848"/>
                <a:gd name="connsiteX4" fmla="*/ 201396 w 400242"/>
                <a:gd name="connsiteY4" fmla="*/ 209653 h 384848"/>
                <a:gd name="connsiteX5" fmla="*/ 194469 w 400242"/>
                <a:gd name="connsiteY5" fmla="*/ 211962 h 384848"/>
                <a:gd name="connsiteX6" fmla="*/ 181384 w 400242"/>
                <a:gd name="connsiteY6" fmla="*/ 219659 h 384848"/>
                <a:gd name="connsiteX7" fmla="*/ 59002 w 400242"/>
                <a:gd name="connsiteY7" fmla="*/ 265071 h 384848"/>
                <a:gd name="connsiteX8" fmla="*/ 505 w 400242"/>
                <a:gd name="connsiteY8" fmla="*/ 218889 h 384848"/>
                <a:gd name="connsiteX9" fmla="*/ 44378 w 400242"/>
                <a:gd name="connsiteY9" fmla="*/ 155774 h 384848"/>
                <a:gd name="connsiteX10" fmla="*/ 149826 w 400242"/>
                <a:gd name="connsiteY10" fmla="*/ 144998 h 384848"/>
                <a:gd name="connsiteX11" fmla="*/ 181384 w 400242"/>
                <a:gd name="connsiteY11" fmla="*/ 148847 h 384848"/>
                <a:gd name="connsiteX12" fmla="*/ 103645 w 400242"/>
                <a:gd name="connsiteY12" fmla="*/ 104974 h 384848"/>
                <a:gd name="connsiteX13" fmla="*/ 92099 w 400242"/>
                <a:gd name="connsiteY13" fmla="*/ 94968 h 384848"/>
                <a:gd name="connsiteX14" fmla="*/ 83633 w 400242"/>
                <a:gd name="connsiteY14" fmla="*/ 86501 h 384848"/>
                <a:gd name="connsiteX15" fmla="*/ 74396 w 400242"/>
                <a:gd name="connsiteY15" fmla="*/ 72647 h 384848"/>
                <a:gd name="connsiteX16" fmla="*/ 79014 w 400242"/>
                <a:gd name="connsiteY16" fmla="*/ 17998 h 384848"/>
                <a:gd name="connsiteX17" fmla="*/ 141360 w 400242"/>
                <a:gd name="connsiteY17" fmla="*/ 2604 h 384848"/>
                <a:gd name="connsiteX18" fmla="*/ 201396 w 400242"/>
                <a:gd name="connsiteY18" fmla="*/ 42628 h 384848"/>
                <a:gd name="connsiteX19" fmla="*/ 236033 w 400242"/>
                <a:gd name="connsiteY19" fmla="*/ 97277 h 384848"/>
                <a:gd name="connsiteX20" fmla="*/ 265281 w 400242"/>
                <a:gd name="connsiteY20" fmla="*/ 21847 h 384848"/>
                <a:gd name="connsiteX21" fmla="*/ 316851 w 400242"/>
                <a:gd name="connsiteY21" fmla="*/ 16459 h 384848"/>
                <a:gd name="connsiteX22" fmla="*/ 363033 w 400242"/>
                <a:gd name="connsiteY22" fmla="*/ 82653 h 384848"/>
                <a:gd name="connsiteX23" fmla="*/ 316081 w 400242"/>
                <a:gd name="connsiteY23" fmla="*/ 151156 h 384848"/>
                <a:gd name="connsiteX24" fmla="*/ 296839 w 400242"/>
                <a:gd name="connsiteY24" fmla="*/ 158083 h 384848"/>
                <a:gd name="connsiteX25" fmla="*/ 399209 w 400242"/>
                <a:gd name="connsiteY25" fmla="*/ 259683 h 384848"/>
                <a:gd name="connsiteX26" fmla="*/ 315311 w 400242"/>
                <a:gd name="connsiteY26" fmla="*/ 285852 h 384848"/>
                <a:gd name="connsiteX27" fmla="*/ 269899 w 400242"/>
                <a:gd name="connsiteY27" fmla="*/ 231204 h 384848"/>
                <a:gd name="connsiteX28" fmla="*/ 267590 w 400242"/>
                <a:gd name="connsiteY28" fmla="*/ 329725 h 384848"/>
                <a:gd name="connsiteX29" fmla="*/ 192930 w 400242"/>
                <a:gd name="connsiteY29" fmla="*/ 390532 h 384848"/>
                <a:gd name="connsiteX30" fmla="*/ 165990 w 400242"/>
                <a:gd name="connsiteY30" fmla="*/ 373598 h 38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00242" h="384848">
                  <a:moveTo>
                    <a:pt x="165990" y="373598"/>
                  </a:moveTo>
                  <a:cubicBezTo>
                    <a:pt x="138281" y="357435"/>
                    <a:pt x="143669" y="331265"/>
                    <a:pt x="145978" y="305865"/>
                  </a:cubicBezTo>
                  <a:cubicBezTo>
                    <a:pt x="146748" y="295859"/>
                    <a:pt x="150596" y="286622"/>
                    <a:pt x="153675" y="276617"/>
                  </a:cubicBezTo>
                  <a:cubicBezTo>
                    <a:pt x="167530" y="257374"/>
                    <a:pt x="180614" y="238132"/>
                    <a:pt x="194469" y="218889"/>
                  </a:cubicBezTo>
                  <a:cubicBezTo>
                    <a:pt x="196008" y="215041"/>
                    <a:pt x="197548" y="211962"/>
                    <a:pt x="201396" y="209653"/>
                  </a:cubicBezTo>
                  <a:cubicBezTo>
                    <a:pt x="198318" y="208883"/>
                    <a:pt x="196778" y="211962"/>
                    <a:pt x="194469" y="211962"/>
                  </a:cubicBezTo>
                  <a:cubicBezTo>
                    <a:pt x="189081" y="212731"/>
                    <a:pt x="183693" y="214271"/>
                    <a:pt x="181384" y="219659"/>
                  </a:cubicBezTo>
                  <a:cubicBezTo>
                    <a:pt x="145208" y="247368"/>
                    <a:pt x="105954" y="268150"/>
                    <a:pt x="59002" y="265071"/>
                  </a:cubicBezTo>
                  <a:cubicBezTo>
                    <a:pt x="25136" y="262762"/>
                    <a:pt x="4354" y="245059"/>
                    <a:pt x="505" y="218889"/>
                  </a:cubicBezTo>
                  <a:cubicBezTo>
                    <a:pt x="-3343" y="194259"/>
                    <a:pt x="15130" y="168089"/>
                    <a:pt x="44378" y="155774"/>
                  </a:cubicBezTo>
                  <a:cubicBezTo>
                    <a:pt x="78245" y="141150"/>
                    <a:pt x="114421" y="141150"/>
                    <a:pt x="149826" y="144998"/>
                  </a:cubicBezTo>
                  <a:cubicBezTo>
                    <a:pt x="158293" y="145768"/>
                    <a:pt x="166760" y="146538"/>
                    <a:pt x="181384" y="148847"/>
                  </a:cubicBezTo>
                  <a:cubicBezTo>
                    <a:pt x="152905" y="130374"/>
                    <a:pt x="125966" y="121907"/>
                    <a:pt x="103645" y="104974"/>
                  </a:cubicBezTo>
                  <a:cubicBezTo>
                    <a:pt x="101336" y="100356"/>
                    <a:pt x="93639" y="100356"/>
                    <a:pt x="92099" y="94968"/>
                  </a:cubicBezTo>
                  <a:cubicBezTo>
                    <a:pt x="89020" y="91889"/>
                    <a:pt x="86711" y="89580"/>
                    <a:pt x="83633" y="86501"/>
                  </a:cubicBezTo>
                  <a:cubicBezTo>
                    <a:pt x="77475" y="84192"/>
                    <a:pt x="76705" y="78034"/>
                    <a:pt x="74396" y="72647"/>
                  </a:cubicBezTo>
                  <a:cubicBezTo>
                    <a:pt x="68239" y="53404"/>
                    <a:pt x="62081" y="34162"/>
                    <a:pt x="79014" y="17998"/>
                  </a:cubicBezTo>
                  <a:cubicBezTo>
                    <a:pt x="96717" y="1065"/>
                    <a:pt x="117499" y="-3553"/>
                    <a:pt x="141360" y="2604"/>
                  </a:cubicBezTo>
                  <a:cubicBezTo>
                    <a:pt x="165990" y="8762"/>
                    <a:pt x="186002" y="21847"/>
                    <a:pt x="201396" y="42628"/>
                  </a:cubicBezTo>
                  <a:cubicBezTo>
                    <a:pt x="226796" y="53404"/>
                    <a:pt x="226027" y="80344"/>
                    <a:pt x="236033" y="97277"/>
                  </a:cubicBezTo>
                  <a:cubicBezTo>
                    <a:pt x="230645" y="68028"/>
                    <a:pt x="244499" y="42628"/>
                    <a:pt x="265281" y="21847"/>
                  </a:cubicBezTo>
                  <a:cubicBezTo>
                    <a:pt x="279905" y="7223"/>
                    <a:pt x="299148" y="8762"/>
                    <a:pt x="316851" y="16459"/>
                  </a:cubicBezTo>
                  <a:cubicBezTo>
                    <a:pt x="343790" y="27234"/>
                    <a:pt x="363033" y="54943"/>
                    <a:pt x="363033" y="82653"/>
                  </a:cubicBezTo>
                  <a:cubicBezTo>
                    <a:pt x="363033" y="111132"/>
                    <a:pt x="343790" y="138841"/>
                    <a:pt x="316081" y="151156"/>
                  </a:cubicBezTo>
                  <a:cubicBezTo>
                    <a:pt x="309924" y="153465"/>
                    <a:pt x="303766" y="154234"/>
                    <a:pt x="296839" y="158083"/>
                  </a:cubicBezTo>
                  <a:cubicBezTo>
                    <a:pt x="369190" y="147307"/>
                    <a:pt x="416142" y="200416"/>
                    <a:pt x="399209" y="259683"/>
                  </a:cubicBezTo>
                  <a:cubicBezTo>
                    <a:pt x="383045" y="299707"/>
                    <a:pt x="349948" y="310483"/>
                    <a:pt x="315311" y="285852"/>
                  </a:cubicBezTo>
                  <a:cubicBezTo>
                    <a:pt x="294530" y="271998"/>
                    <a:pt x="278366" y="255065"/>
                    <a:pt x="269899" y="231204"/>
                  </a:cubicBezTo>
                  <a:cubicBezTo>
                    <a:pt x="281445" y="264301"/>
                    <a:pt x="279136" y="297398"/>
                    <a:pt x="267590" y="329725"/>
                  </a:cubicBezTo>
                  <a:cubicBezTo>
                    <a:pt x="255275" y="364362"/>
                    <a:pt x="229105" y="383604"/>
                    <a:pt x="192930" y="390532"/>
                  </a:cubicBezTo>
                  <a:cubicBezTo>
                    <a:pt x="183693" y="385913"/>
                    <a:pt x="171378" y="385913"/>
                    <a:pt x="165990" y="373598"/>
                  </a:cubicBezTo>
                  <a:close/>
                </a:path>
              </a:pathLst>
            </a:custGeom>
            <a:solidFill>
              <a:schemeClr val="accent2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="" xmlns:a16="http://schemas.microsoft.com/office/drawing/2014/main" id="{642B625B-B81F-411E-AD4A-0C5E74D6A8AE}"/>
                </a:ext>
              </a:extLst>
            </p:cNvPr>
            <p:cNvSpPr/>
            <p:nvPr/>
          </p:nvSpPr>
          <p:spPr>
            <a:xfrm>
              <a:off x="7512692" y="3600560"/>
              <a:ext cx="293283" cy="317722"/>
            </a:xfrm>
            <a:custGeom>
              <a:avLst/>
              <a:gdLst>
                <a:gd name="connsiteX0" fmla="*/ 370215 w 369454"/>
                <a:gd name="connsiteY0" fmla="*/ 305601 h 400242"/>
                <a:gd name="connsiteX1" fmla="*/ 265536 w 369454"/>
                <a:gd name="connsiteY1" fmla="*/ 341007 h 400242"/>
                <a:gd name="connsiteX2" fmla="*/ 221664 w 369454"/>
                <a:gd name="connsiteY2" fmla="*/ 313298 h 400242"/>
                <a:gd name="connsiteX3" fmla="*/ 220894 w 369454"/>
                <a:gd name="connsiteY3" fmla="*/ 310219 h 400242"/>
                <a:gd name="connsiteX4" fmla="*/ 190876 w 369454"/>
                <a:gd name="connsiteY4" fmla="*/ 281741 h 400242"/>
                <a:gd name="connsiteX5" fmla="*/ 185488 w 369454"/>
                <a:gd name="connsiteY5" fmla="*/ 272504 h 400242"/>
                <a:gd name="connsiteX6" fmla="*/ 195494 w 369454"/>
                <a:gd name="connsiteY6" fmla="*/ 290207 h 400242"/>
                <a:gd name="connsiteX7" fmla="*/ 203191 w 369454"/>
                <a:gd name="connsiteY7" fmla="*/ 345626 h 400242"/>
                <a:gd name="connsiteX8" fmla="*/ 203191 w 369454"/>
                <a:gd name="connsiteY8" fmla="*/ 348704 h 400242"/>
                <a:gd name="connsiteX9" fmla="*/ 200112 w 369454"/>
                <a:gd name="connsiteY9" fmla="*/ 354092 h 400242"/>
                <a:gd name="connsiteX10" fmla="*/ 153930 w 369454"/>
                <a:gd name="connsiteY10" fmla="*/ 400274 h 400242"/>
                <a:gd name="connsiteX11" fmla="*/ 89276 w 369454"/>
                <a:gd name="connsiteY11" fmla="*/ 339468 h 400242"/>
                <a:gd name="connsiteX12" fmla="*/ 116215 w 369454"/>
                <a:gd name="connsiteY12" fmla="*/ 265577 h 400242"/>
                <a:gd name="connsiteX13" fmla="*/ 123912 w 369454"/>
                <a:gd name="connsiteY13" fmla="*/ 251723 h 400242"/>
                <a:gd name="connsiteX14" fmla="*/ 111597 w 369454"/>
                <a:gd name="connsiteY14" fmla="*/ 256341 h 400242"/>
                <a:gd name="connsiteX15" fmla="*/ 23081 w 369454"/>
                <a:gd name="connsiteY15" fmla="*/ 256341 h 400242"/>
                <a:gd name="connsiteX16" fmla="*/ 2300 w 369454"/>
                <a:gd name="connsiteY16" fmla="*/ 183989 h 400242"/>
                <a:gd name="connsiteX17" fmla="*/ 53100 w 369454"/>
                <a:gd name="connsiteY17" fmla="*/ 147044 h 400242"/>
                <a:gd name="connsiteX18" fmla="*/ 75421 w 369454"/>
                <a:gd name="connsiteY18" fmla="*/ 154741 h 400242"/>
                <a:gd name="connsiteX19" fmla="*/ 80039 w 369454"/>
                <a:gd name="connsiteY19" fmla="*/ 155510 h 400242"/>
                <a:gd name="connsiteX20" fmla="*/ 120064 w 369454"/>
                <a:gd name="connsiteY20" fmla="*/ 179371 h 400242"/>
                <a:gd name="connsiteX21" fmla="*/ 124682 w 369454"/>
                <a:gd name="connsiteY21" fmla="*/ 183219 h 400242"/>
                <a:gd name="connsiteX22" fmla="*/ 121603 w 369454"/>
                <a:gd name="connsiteY22" fmla="*/ 180141 h 400242"/>
                <a:gd name="connsiteX23" fmla="*/ 98512 w 369454"/>
                <a:gd name="connsiteY23" fmla="*/ 135498 h 400242"/>
                <a:gd name="connsiteX24" fmla="*/ 93124 w 369454"/>
                <a:gd name="connsiteY24" fmla="*/ 56219 h 400242"/>
                <a:gd name="connsiteX25" fmla="*/ 124682 w 369454"/>
                <a:gd name="connsiteY25" fmla="*/ 10038 h 400242"/>
                <a:gd name="connsiteX26" fmla="*/ 197803 w 369454"/>
                <a:gd name="connsiteY26" fmla="*/ 34668 h 400242"/>
                <a:gd name="connsiteX27" fmla="*/ 200112 w 369454"/>
                <a:gd name="connsiteY27" fmla="*/ 101632 h 400242"/>
                <a:gd name="connsiteX28" fmla="*/ 193954 w 369454"/>
                <a:gd name="connsiteY28" fmla="*/ 131650 h 400242"/>
                <a:gd name="connsiteX29" fmla="*/ 191645 w 369454"/>
                <a:gd name="connsiteY29" fmla="*/ 147044 h 400242"/>
                <a:gd name="connsiteX30" fmla="*/ 203191 w 369454"/>
                <a:gd name="connsiteY30" fmla="*/ 136268 h 400242"/>
                <a:gd name="connsiteX31" fmla="*/ 211657 w 369454"/>
                <a:gd name="connsiteY31" fmla="*/ 127032 h 400242"/>
                <a:gd name="connsiteX32" fmla="*/ 220894 w 369454"/>
                <a:gd name="connsiteY32" fmla="*/ 113947 h 400242"/>
                <a:gd name="connsiteX33" fmla="*/ 220894 w 369454"/>
                <a:gd name="connsiteY33" fmla="*/ 113947 h 400242"/>
                <a:gd name="connsiteX34" fmla="*/ 237827 w 369454"/>
                <a:gd name="connsiteY34" fmla="*/ 95474 h 400242"/>
                <a:gd name="connsiteX35" fmla="*/ 344815 w 369454"/>
                <a:gd name="connsiteY35" fmla="*/ 56989 h 400242"/>
                <a:gd name="connsiteX36" fmla="*/ 376373 w 369454"/>
                <a:gd name="connsiteY36" fmla="*/ 105480 h 400242"/>
                <a:gd name="connsiteX37" fmla="*/ 341736 w 369454"/>
                <a:gd name="connsiteY37" fmla="*/ 168595 h 400242"/>
                <a:gd name="connsiteX38" fmla="*/ 250142 w 369454"/>
                <a:gd name="connsiteY38" fmla="*/ 212468 h 400242"/>
                <a:gd name="connsiteX39" fmla="*/ 237058 w 369454"/>
                <a:gd name="connsiteY39" fmla="*/ 213238 h 400242"/>
                <a:gd name="connsiteX40" fmla="*/ 297093 w 369454"/>
                <a:gd name="connsiteY40" fmla="*/ 220165 h 400242"/>
                <a:gd name="connsiteX41" fmla="*/ 371755 w 369454"/>
                <a:gd name="connsiteY41" fmla="*/ 272504 h 400242"/>
                <a:gd name="connsiteX42" fmla="*/ 371755 w 369454"/>
                <a:gd name="connsiteY42" fmla="*/ 294825 h 400242"/>
                <a:gd name="connsiteX43" fmla="*/ 370215 w 369454"/>
                <a:gd name="connsiteY43" fmla="*/ 305601 h 40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69454" h="400242">
                  <a:moveTo>
                    <a:pt x="370215" y="305601"/>
                  </a:moveTo>
                  <a:cubicBezTo>
                    <a:pt x="345585" y="347935"/>
                    <a:pt x="308639" y="352553"/>
                    <a:pt x="265536" y="341007"/>
                  </a:cubicBezTo>
                  <a:cubicBezTo>
                    <a:pt x="247833" y="336389"/>
                    <a:pt x="233209" y="327153"/>
                    <a:pt x="221664" y="313298"/>
                  </a:cubicBezTo>
                  <a:cubicBezTo>
                    <a:pt x="221664" y="312529"/>
                    <a:pt x="220894" y="310989"/>
                    <a:pt x="220894" y="310219"/>
                  </a:cubicBezTo>
                  <a:cubicBezTo>
                    <a:pt x="207039" y="304062"/>
                    <a:pt x="198573" y="293286"/>
                    <a:pt x="190876" y="281741"/>
                  </a:cubicBezTo>
                  <a:cubicBezTo>
                    <a:pt x="189336" y="278662"/>
                    <a:pt x="188566" y="274814"/>
                    <a:pt x="185488" y="272504"/>
                  </a:cubicBezTo>
                  <a:cubicBezTo>
                    <a:pt x="190106" y="277892"/>
                    <a:pt x="190876" y="284819"/>
                    <a:pt x="195494" y="290207"/>
                  </a:cubicBezTo>
                  <a:cubicBezTo>
                    <a:pt x="203191" y="307910"/>
                    <a:pt x="198573" y="327923"/>
                    <a:pt x="203191" y="345626"/>
                  </a:cubicBezTo>
                  <a:cubicBezTo>
                    <a:pt x="202421" y="346395"/>
                    <a:pt x="202421" y="347935"/>
                    <a:pt x="203191" y="348704"/>
                  </a:cubicBezTo>
                  <a:cubicBezTo>
                    <a:pt x="202421" y="350244"/>
                    <a:pt x="200882" y="352553"/>
                    <a:pt x="200112" y="354092"/>
                  </a:cubicBezTo>
                  <a:cubicBezTo>
                    <a:pt x="191645" y="385650"/>
                    <a:pt x="175482" y="401814"/>
                    <a:pt x="153930" y="400274"/>
                  </a:cubicBezTo>
                  <a:cubicBezTo>
                    <a:pt x="120833" y="397965"/>
                    <a:pt x="91585" y="370256"/>
                    <a:pt x="89276" y="339468"/>
                  </a:cubicBezTo>
                  <a:cubicBezTo>
                    <a:pt x="86197" y="310219"/>
                    <a:pt x="99282" y="287128"/>
                    <a:pt x="116215" y="265577"/>
                  </a:cubicBezTo>
                  <a:cubicBezTo>
                    <a:pt x="119294" y="261729"/>
                    <a:pt x="120064" y="256341"/>
                    <a:pt x="123912" y="251723"/>
                  </a:cubicBezTo>
                  <a:cubicBezTo>
                    <a:pt x="120064" y="255571"/>
                    <a:pt x="115445" y="254032"/>
                    <a:pt x="111597" y="256341"/>
                  </a:cubicBezTo>
                  <a:cubicBezTo>
                    <a:pt x="82348" y="271735"/>
                    <a:pt x="53100" y="280201"/>
                    <a:pt x="23081" y="256341"/>
                  </a:cubicBezTo>
                  <a:cubicBezTo>
                    <a:pt x="4609" y="241716"/>
                    <a:pt x="-4627" y="207850"/>
                    <a:pt x="2300" y="183989"/>
                  </a:cubicBezTo>
                  <a:cubicBezTo>
                    <a:pt x="9227" y="160128"/>
                    <a:pt x="23851" y="149353"/>
                    <a:pt x="53100" y="147044"/>
                  </a:cubicBezTo>
                  <a:cubicBezTo>
                    <a:pt x="60797" y="149353"/>
                    <a:pt x="69263" y="149353"/>
                    <a:pt x="75421" y="154741"/>
                  </a:cubicBezTo>
                  <a:cubicBezTo>
                    <a:pt x="76960" y="154741"/>
                    <a:pt x="78500" y="155510"/>
                    <a:pt x="80039" y="155510"/>
                  </a:cubicBezTo>
                  <a:cubicBezTo>
                    <a:pt x="96203" y="158589"/>
                    <a:pt x="110058" y="167056"/>
                    <a:pt x="120064" y="179371"/>
                  </a:cubicBezTo>
                  <a:cubicBezTo>
                    <a:pt x="121603" y="180141"/>
                    <a:pt x="121603" y="183219"/>
                    <a:pt x="124682" y="183219"/>
                  </a:cubicBezTo>
                  <a:cubicBezTo>
                    <a:pt x="123912" y="182450"/>
                    <a:pt x="122373" y="181680"/>
                    <a:pt x="121603" y="180141"/>
                  </a:cubicBezTo>
                  <a:cubicBezTo>
                    <a:pt x="109288" y="167825"/>
                    <a:pt x="102361" y="152432"/>
                    <a:pt x="98512" y="135498"/>
                  </a:cubicBezTo>
                  <a:cubicBezTo>
                    <a:pt x="93124" y="109329"/>
                    <a:pt x="83888" y="83159"/>
                    <a:pt x="93124" y="56219"/>
                  </a:cubicBezTo>
                  <a:cubicBezTo>
                    <a:pt x="99282" y="37747"/>
                    <a:pt x="107748" y="21583"/>
                    <a:pt x="124682" y="10038"/>
                  </a:cubicBezTo>
                  <a:cubicBezTo>
                    <a:pt x="154700" y="-9974"/>
                    <a:pt x="187027" y="801"/>
                    <a:pt x="197803" y="34668"/>
                  </a:cubicBezTo>
                  <a:cubicBezTo>
                    <a:pt x="204730" y="56989"/>
                    <a:pt x="205500" y="79310"/>
                    <a:pt x="200112" y="101632"/>
                  </a:cubicBezTo>
                  <a:cubicBezTo>
                    <a:pt x="197803" y="111638"/>
                    <a:pt x="196263" y="121644"/>
                    <a:pt x="193954" y="131650"/>
                  </a:cubicBezTo>
                  <a:cubicBezTo>
                    <a:pt x="191645" y="136268"/>
                    <a:pt x="195494" y="141656"/>
                    <a:pt x="191645" y="147044"/>
                  </a:cubicBezTo>
                  <a:cubicBezTo>
                    <a:pt x="196263" y="143965"/>
                    <a:pt x="199342" y="139347"/>
                    <a:pt x="203191" y="136268"/>
                  </a:cubicBezTo>
                  <a:cubicBezTo>
                    <a:pt x="206270" y="133189"/>
                    <a:pt x="208579" y="130110"/>
                    <a:pt x="211657" y="127032"/>
                  </a:cubicBezTo>
                  <a:cubicBezTo>
                    <a:pt x="216276" y="123953"/>
                    <a:pt x="217045" y="117795"/>
                    <a:pt x="220894" y="113947"/>
                  </a:cubicBezTo>
                  <a:lnTo>
                    <a:pt x="220894" y="113947"/>
                  </a:lnTo>
                  <a:cubicBezTo>
                    <a:pt x="229361" y="110098"/>
                    <a:pt x="235518" y="103941"/>
                    <a:pt x="237827" y="95474"/>
                  </a:cubicBezTo>
                  <a:cubicBezTo>
                    <a:pt x="267076" y="64686"/>
                    <a:pt x="299403" y="43135"/>
                    <a:pt x="344815" y="56989"/>
                  </a:cubicBezTo>
                  <a:cubicBezTo>
                    <a:pt x="368676" y="66226"/>
                    <a:pt x="377912" y="80080"/>
                    <a:pt x="376373" y="105480"/>
                  </a:cubicBezTo>
                  <a:cubicBezTo>
                    <a:pt x="374834" y="131650"/>
                    <a:pt x="361748" y="152432"/>
                    <a:pt x="341736" y="168595"/>
                  </a:cubicBezTo>
                  <a:cubicBezTo>
                    <a:pt x="314797" y="190916"/>
                    <a:pt x="283239" y="203232"/>
                    <a:pt x="250142" y="212468"/>
                  </a:cubicBezTo>
                  <a:cubicBezTo>
                    <a:pt x="245524" y="212468"/>
                    <a:pt x="241676" y="210929"/>
                    <a:pt x="237058" y="213238"/>
                  </a:cubicBezTo>
                  <a:cubicBezTo>
                    <a:pt x="257839" y="210159"/>
                    <a:pt x="277082" y="220165"/>
                    <a:pt x="297093" y="220165"/>
                  </a:cubicBezTo>
                  <a:cubicBezTo>
                    <a:pt x="330191" y="225553"/>
                    <a:pt x="357130" y="240177"/>
                    <a:pt x="371755" y="272504"/>
                  </a:cubicBezTo>
                  <a:cubicBezTo>
                    <a:pt x="374834" y="280201"/>
                    <a:pt x="377142" y="287128"/>
                    <a:pt x="371755" y="294825"/>
                  </a:cubicBezTo>
                  <a:cubicBezTo>
                    <a:pt x="370985" y="299444"/>
                    <a:pt x="370985" y="302522"/>
                    <a:pt x="370215" y="305601"/>
                  </a:cubicBezTo>
                  <a:close/>
                </a:path>
              </a:pathLst>
            </a:custGeom>
            <a:solidFill>
              <a:schemeClr val="accent4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="" xmlns:a16="http://schemas.microsoft.com/office/drawing/2014/main" id="{532E14CE-698E-4FD0-A5A2-4176ED31EAF9}"/>
                </a:ext>
              </a:extLst>
            </p:cNvPr>
            <p:cNvSpPr/>
            <p:nvPr/>
          </p:nvSpPr>
          <p:spPr>
            <a:xfrm>
              <a:off x="6618181" y="4448958"/>
              <a:ext cx="148734" cy="161128"/>
            </a:xfrm>
            <a:custGeom>
              <a:avLst/>
              <a:gdLst>
                <a:gd name="connsiteX0" fmla="*/ 370215 w 369454"/>
                <a:gd name="connsiteY0" fmla="*/ 305601 h 400242"/>
                <a:gd name="connsiteX1" fmla="*/ 265536 w 369454"/>
                <a:gd name="connsiteY1" fmla="*/ 341007 h 400242"/>
                <a:gd name="connsiteX2" fmla="*/ 221664 w 369454"/>
                <a:gd name="connsiteY2" fmla="*/ 313298 h 400242"/>
                <a:gd name="connsiteX3" fmla="*/ 220894 w 369454"/>
                <a:gd name="connsiteY3" fmla="*/ 310219 h 400242"/>
                <a:gd name="connsiteX4" fmla="*/ 190876 w 369454"/>
                <a:gd name="connsiteY4" fmla="*/ 281741 h 400242"/>
                <a:gd name="connsiteX5" fmla="*/ 185488 w 369454"/>
                <a:gd name="connsiteY5" fmla="*/ 272504 h 400242"/>
                <a:gd name="connsiteX6" fmla="*/ 195494 w 369454"/>
                <a:gd name="connsiteY6" fmla="*/ 290207 h 400242"/>
                <a:gd name="connsiteX7" fmla="*/ 203191 w 369454"/>
                <a:gd name="connsiteY7" fmla="*/ 345626 h 400242"/>
                <a:gd name="connsiteX8" fmla="*/ 203191 w 369454"/>
                <a:gd name="connsiteY8" fmla="*/ 348704 h 400242"/>
                <a:gd name="connsiteX9" fmla="*/ 200112 w 369454"/>
                <a:gd name="connsiteY9" fmla="*/ 354092 h 400242"/>
                <a:gd name="connsiteX10" fmla="*/ 153930 w 369454"/>
                <a:gd name="connsiteY10" fmla="*/ 400274 h 400242"/>
                <a:gd name="connsiteX11" fmla="*/ 89276 w 369454"/>
                <a:gd name="connsiteY11" fmla="*/ 339468 h 400242"/>
                <a:gd name="connsiteX12" fmla="*/ 116215 w 369454"/>
                <a:gd name="connsiteY12" fmla="*/ 265577 h 400242"/>
                <a:gd name="connsiteX13" fmla="*/ 123912 w 369454"/>
                <a:gd name="connsiteY13" fmla="*/ 251723 h 400242"/>
                <a:gd name="connsiteX14" fmla="*/ 111597 w 369454"/>
                <a:gd name="connsiteY14" fmla="*/ 256341 h 400242"/>
                <a:gd name="connsiteX15" fmla="*/ 23081 w 369454"/>
                <a:gd name="connsiteY15" fmla="*/ 256341 h 400242"/>
                <a:gd name="connsiteX16" fmla="*/ 2300 w 369454"/>
                <a:gd name="connsiteY16" fmla="*/ 183989 h 400242"/>
                <a:gd name="connsiteX17" fmla="*/ 53100 w 369454"/>
                <a:gd name="connsiteY17" fmla="*/ 147044 h 400242"/>
                <a:gd name="connsiteX18" fmla="*/ 75421 w 369454"/>
                <a:gd name="connsiteY18" fmla="*/ 154741 h 400242"/>
                <a:gd name="connsiteX19" fmla="*/ 80039 w 369454"/>
                <a:gd name="connsiteY19" fmla="*/ 155510 h 400242"/>
                <a:gd name="connsiteX20" fmla="*/ 120064 w 369454"/>
                <a:gd name="connsiteY20" fmla="*/ 179371 h 400242"/>
                <a:gd name="connsiteX21" fmla="*/ 124682 w 369454"/>
                <a:gd name="connsiteY21" fmla="*/ 183219 h 400242"/>
                <a:gd name="connsiteX22" fmla="*/ 121603 w 369454"/>
                <a:gd name="connsiteY22" fmla="*/ 180141 h 400242"/>
                <a:gd name="connsiteX23" fmla="*/ 98512 w 369454"/>
                <a:gd name="connsiteY23" fmla="*/ 135498 h 400242"/>
                <a:gd name="connsiteX24" fmla="*/ 93124 w 369454"/>
                <a:gd name="connsiteY24" fmla="*/ 56219 h 400242"/>
                <a:gd name="connsiteX25" fmla="*/ 124682 w 369454"/>
                <a:gd name="connsiteY25" fmla="*/ 10038 h 400242"/>
                <a:gd name="connsiteX26" fmla="*/ 197803 w 369454"/>
                <a:gd name="connsiteY26" fmla="*/ 34668 h 400242"/>
                <a:gd name="connsiteX27" fmla="*/ 200112 w 369454"/>
                <a:gd name="connsiteY27" fmla="*/ 101632 h 400242"/>
                <a:gd name="connsiteX28" fmla="*/ 193954 w 369454"/>
                <a:gd name="connsiteY28" fmla="*/ 131650 h 400242"/>
                <a:gd name="connsiteX29" fmla="*/ 191645 w 369454"/>
                <a:gd name="connsiteY29" fmla="*/ 147044 h 400242"/>
                <a:gd name="connsiteX30" fmla="*/ 203191 w 369454"/>
                <a:gd name="connsiteY30" fmla="*/ 136268 h 400242"/>
                <a:gd name="connsiteX31" fmla="*/ 211657 w 369454"/>
                <a:gd name="connsiteY31" fmla="*/ 127032 h 400242"/>
                <a:gd name="connsiteX32" fmla="*/ 220894 w 369454"/>
                <a:gd name="connsiteY32" fmla="*/ 113947 h 400242"/>
                <a:gd name="connsiteX33" fmla="*/ 220894 w 369454"/>
                <a:gd name="connsiteY33" fmla="*/ 113947 h 400242"/>
                <a:gd name="connsiteX34" fmla="*/ 237827 w 369454"/>
                <a:gd name="connsiteY34" fmla="*/ 95474 h 400242"/>
                <a:gd name="connsiteX35" fmla="*/ 344815 w 369454"/>
                <a:gd name="connsiteY35" fmla="*/ 56989 h 400242"/>
                <a:gd name="connsiteX36" fmla="*/ 376373 w 369454"/>
                <a:gd name="connsiteY36" fmla="*/ 105480 h 400242"/>
                <a:gd name="connsiteX37" fmla="*/ 341736 w 369454"/>
                <a:gd name="connsiteY37" fmla="*/ 168595 h 400242"/>
                <a:gd name="connsiteX38" fmla="*/ 250142 w 369454"/>
                <a:gd name="connsiteY38" fmla="*/ 212468 h 400242"/>
                <a:gd name="connsiteX39" fmla="*/ 237058 w 369454"/>
                <a:gd name="connsiteY39" fmla="*/ 213238 h 400242"/>
                <a:gd name="connsiteX40" fmla="*/ 297093 w 369454"/>
                <a:gd name="connsiteY40" fmla="*/ 220165 h 400242"/>
                <a:gd name="connsiteX41" fmla="*/ 371755 w 369454"/>
                <a:gd name="connsiteY41" fmla="*/ 272504 h 400242"/>
                <a:gd name="connsiteX42" fmla="*/ 371755 w 369454"/>
                <a:gd name="connsiteY42" fmla="*/ 294825 h 400242"/>
                <a:gd name="connsiteX43" fmla="*/ 370215 w 369454"/>
                <a:gd name="connsiteY43" fmla="*/ 305601 h 40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69454" h="400242">
                  <a:moveTo>
                    <a:pt x="370215" y="305601"/>
                  </a:moveTo>
                  <a:cubicBezTo>
                    <a:pt x="345585" y="347935"/>
                    <a:pt x="308639" y="352553"/>
                    <a:pt x="265536" y="341007"/>
                  </a:cubicBezTo>
                  <a:cubicBezTo>
                    <a:pt x="247833" y="336389"/>
                    <a:pt x="233209" y="327153"/>
                    <a:pt x="221664" y="313298"/>
                  </a:cubicBezTo>
                  <a:cubicBezTo>
                    <a:pt x="221664" y="312529"/>
                    <a:pt x="220894" y="310989"/>
                    <a:pt x="220894" y="310219"/>
                  </a:cubicBezTo>
                  <a:cubicBezTo>
                    <a:pt x="207039" y="304062"/>
                    <a:pt x="198573" y="293286"/>
                    <a:pt x="190876" y="281741"/>
                  </a:cubicBezTo>
                  <a:cubicBezTo>
                    <a:pt x="189336" y="278662"/>
                    <a:pt x="188566" y="274814"/>
                    <a:pt x="185488" y="272504"/>
                  </a:cubicBezTo>
                  <a:cubicBezTo>
                    <a:pt x="190106" y="277892"/>
                    <a:pt x="190876" y="284819"/>
                    <a:pt x="195494" y="290207"/>
                  </a:cubicBezTo>
                  <a:cubicBezTo>
                    <a:pt x="203191" y="307910"/>
                    <a:pt x="198573" y="327923"/>
                    <a:pt x="203191" y="345626"/>
                  </a:cubicBezTo>
                  <a:cubicBezTo>
                    <a:pt x="202421" y="346395"/>
                    <a:pt x="202421" y="347935"/>
                    <a:pt x="203191" y="348704"/>
                  </a:cubicBezTo>
                  <a:cubicBezTo>
                    <a:pt x="202421" y="350244"/>
                    <a:pt x="200882" y="352553"/>
                    <a:pt x="200112" y="354092"/>
                  </a:cubicBezTo>
                  <a:cubicBezTo>
                    <a:pt x="191645" y="385650"/>
                    <a:pt x="175482" y="401814"/>
                    <a:pt x="153930" y="400274"/>
                  </a:cubicBezTo>
                  <a:cubicBezTo>
                    <a:pt x="120833" y="397965"/>
                    <a:pt x="91585" y="370256"/>
                    <a:pt x="89276" y="339468"/>
                  </a:cubicBezTo>
                  <a:cubicBezTo>
                    <a:pt x="86197" y="310219"/>
                    <a:pt x="99282" y="287128"/>
                    <a:pt x="116215" y="265577"/>
                  </a:cubicBezTo>
                  <a:cubicBezTo>
                    <a:pt x="119294" y="261729"/>
                    <a:pt x="120064" y="256341"/>
                    <a:pt x="123912" y="251723"/>
                  </a:cubicBezTo>
                  <a:cubicBezTo>
                    <a:pt x="120064" y="255571"/>
                    <a:pt x="115445" y="254032"/>
                    <a:pt x="111597" y="256341"/>
                  </a:cubicBezTo>
                  <a:cubicBezTo>
                    <a:pt x="82348" y="271735"/>
                    <a:pt x="53100" y="280201"/>
                    <a:pt x="23081" y="256341"/>
                  </a:cubicBezTo>
                  <a:cubicBezTo>
                    <a:pt x="4609" y="241716"/>
                    <a:pt x="-4627" y="207850"/>
                    <a:pt x="2300" y="183989"/>
                  </a:cubicBezTo>
                  <a:cubicBezTo>
                    <a:pt x="9227" y="160128"/>
                    <a:pt x="23851" y="149353"/>
                    <a:pt x="53100" y="147044"/>
                  </a:cubicBezTo>
                  <a:cubicBezTo>
                    <a:pt x="60797" y="149353"/>
                    <a:pt x="69263" y="149353"/>
                    <a:pt x="75421" y="154741"/>
                  </a:cubicBezTo>
                  <a:cubicBezTo>
                    <a:pt x="76960" y="154741"/>
                    <a:pt x="78500" y="155510"/>
                    <a:pt x="80039" y="155510"/>
                  </a:cubicBezTo>
                  <a:cubicBezTo>
                    <a:pt x="96203" y="158589"/>
                    <a:pt x="110058" y="167056"/>
                    <a:pt x="120064" y="179371"/>
                  </a:cubicBezTo>
                  <a:cubicBezTo>
                    <a:pt x="121603" y="180141"/>
                    <a:pt x="121603" y="183219"/>
                    <a:pt x="124682" y="183219"/>
                  </a:cubicBezTo>
                  <a:cubicBezTo>
                    <a:pt x="123912" y="182450"/>
                    <a:pt x="122373" y="181680"/>
                    <a:pt x="121603" y="180141"/>
                  </a:cubicBezTo>
                  <a:cubicBezTo>
                    <a:pt x="109288" y="167825"/>
                    <a:pt x="102361" y="152432"/>
                    <a:pt x="98512" y="135498"/>
                  </a:cubicBezTo>
                  <a:cubicBezTo>
                    <a:pt x="93124" y="109329"/>
                    <a:pt x="83888" y="83159"/>
                    <a:pt x="93124" y="56219"/>
                  </a:cubicBezTo>
                  <a:cubicBezTo>
                    <a:pt x="99282" y="37747"/>
                    <a:pt x="107748" y="21583"/>
                    <a:pt x="124682" y="10038"/>
                  </a:cubicBezTo>
                  <a:cubicBezTo>
                    <a:pt x="154700" y="-9974"/>
                    <a:pt x="187027" y="801"/>
                    <a:pt x="197803" y="34668"/>
                  </a:cubicBezTo>
                  <a:cubicBezTo>
                    <a:pt x="204730" y="56989"/>
                    <a:pt x="205500" y="79310"/>
                    <a:pt x="200112" y="101632"/>
                  </a:cubicBezTo>
                  <a:cubicBezTo>
                    <a:pt x="197803" y="111638"/>
                    <a:pt x="196263" y="121644"/>
                    <a:pt x="193954" y="131650"/>
                  </a:cubicBezTo>
                  <a:cubicBezTo>
                    <a:pt x="191645" y="136268"/>
                    <a:pt x="195494" y="141656"/>
                    <a:pt x="191645" y="147044"/>
                  </a:cubicBezTo>
                  <a:cubicBezTo>
                    <a:pt x="196263" y="143965"/>
                    <a:pt x="199342" y="139347"/>
                    <a:pt x="203191" y="136268"/>
                  </a:cubicBezTo>
                  <a:cubicBezTo>
                    <a:pt x="206270" y="133189"/>
                    <a:pt x="208579" y="130110"/>
                    <a:pt x="211657" y="127032"/>
                  </a:cubicBezTo>
                  <a:cubicBezTo>
                    <a:pt x="216276" y="123953"/>
                    <a:pt x="217045" y="117795"/>
                    <a:pt x="220894" y="113947"/>
                  </a:cubicBezTo>
                  <a:lnTo>
                    <a:pt x="220894" y="113947"/>
                  </a:lnTo>
                  <a:cubicBezTo>
                    <a:pt x="229361" y="110098"/>
                    <a:pt x="235518" y="103941"/>
                    <a:pt x="237827" y="95474"/>
                  </a:cubicBezTo>
                  <a:cubicBezTo>
                    <a:pt x="267076" y="64686"/>
                    <a:pt x="299403" y="43135"/>
                    <a:pt x="344815" y="56989"/>
                  </a:cubicBezTo>
                  <a:cubicBezTo>
                    <a:pt x="368676" y="66226"/>
                    <a:pt x="377912" y="80080"/>
                    <a:pt x="376373" y="105480"/>
                  </a:cubicBezTo>
                  <a:cubicBezTo>
                    <a:pt x="374834" y="131650"/>
                    <a:pt x="361748" y="152432"/>
                    <a:pt x="341736" y="168595"/>
                  </a:cubicBezTo>
                  <a:cubicBezTo>
                    <a:pt x="314797" y="190916"/>
                    <a:pt x="283239" y="203232"/>
                    <a:pt x="250142" y="212468"/>
                  </a:cubicBezTo>
                  <a:cubicBezTo>
                    <a:pt x="245524" y="212468"/>
                    <a:pt x="241676" y="210929"/>
                    <a:pt x="237058" y="213238"/>
                  </a:cubicBezTo>
                  <a:cubicBezTo>
                    <a:pt x="257839" y="210159"/>
                    <a:pt x="277082" y="220165"/>
                    <a:pt x="297093" y="220165"/>
                  </a:cubicBezTo>
                  <a:cubicBezTo>
                    <a:pt x="330191" y="225553"/>
                    <a:pt x="357130" y="240177"/>
                    <a:pt x="371755" y="272504"/>
                  </a:cubicBezTo>
                  <a:cubicBezTo>
                    <a:pt x="374834" y="280201"/>
                    <a:pt x="377142" y="287128"/>
                    <a:pt x="371755" y="294825"/>
                  </a:cubicBezTo>
                  <a:cubicBezTo>
                    <a:pt x="370985" y="299444"/>
                    <a:pt x="370985" y="302522"/>
                    <a:pt x="370215" y="305601"/>
                  </a:cubicBezTo>
                  <a:close/>
                </a:path>
              </a:pathLst>
            </a:custGeom>
            <a:solidFill>
              <a:schemeClr val="accent4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="" xmlns:a16="http://schemas.microsoft.com/office/drawing/2014/main" id="{27838999-59AB-4B6E-B064-15A5D593F02E}"/>
                </a:ext>
              </a:extLst>
            </p:cNvPr>
            <p:cNvSpPr/>
            <p:nvPr/>
          </p:nvSpPr>
          <p:spPr>
            <a:xfrm>
              <a:off x="5798783" y="1436344"/>
              <a:ext cx="210497" cy="202401"/>
            </a:xfrm>
            <a:custGeom>
              <a:avLst/>
              <a:gdLst>
                <a:gd name="connsiteX0" fmla="*/ 165990 w 400242"/>
                <a:gd name="connsiteY0" fmla="*/ 373598 h 384848"/>
                <a:gd name="connsiteX1" fmla="*/ 145978 w 400242"/>
                <a:gd name="connsiteY1" fmla="*/ 305865 h 384848"/>
                <a:gd name="connsiteX2" fmla="*/ 153675 w 400242"/>
                <a:gd name="connsiteY2" fmla="*/ 276617 h 384848"/>
                <a:gd name="connsiteX3" fmla="*/ 194469 w 400242"/>
                <a:gd name="connsiteY3" fmla="*/ 218889 h 384848"/>
                <a:gd name="connsiteX4" fmla="*/ 201396 w 400242"/>
                <a:gd name="connsiteY4" fmla="*/ 209653 h 384848"/>
                <a:gd name="connsiteX5" fmla="*/ 194469 w 400242"/>
                <a:gd name="connsiteY5" fmla="*/ 211962 h 384848"/>
                <a:gd name="connsiteX6" fmla="*/ 181384 w 400242"/>
                <a:gd name="connsiteY6" fmla="*/ 219659 h 384848"/>
                <a:gd name="connsiteX7" fmla="*/ 59002 w 400242"/>
                <a:gd name="connsiteY7" fmla="*/ 265071 h 384848"/>
                <a:gd name="connsiteX8" fmla="*/ 505 w 400242"/>
                <a:gd name="connsiteY8" fmla="*/ 218889 h 384848"/>
                <a:gd name="connsiteX9" fmla="*/ 44378 w 400242"/>
                <a:gd name="connsiteY9" fmla="*/ 155774 h 384848"/>
                <a:gd name="connsiteX10" fmla="*/ 149826 w 400242"/>
                <a:gd name="connsiteY10" fmla="*/ 144998 h 384848"/>
                <a:gd name="connsiteX11" fmla="*/ 181384 w 400242"/>
                <a:gd name="connsiteY11" fmla="*/ 148847 h 384848"/>
                <a:gd name="connsiteX12" fmla="*/ 103645 w 400242"/>
                <a:gd name="connsiteY12" fmla="*/ 104974 h 384848"/>
                <a:gd name="connsiteX13" fmla="*/ 92099 w 400242"/>
                <a:gd name="connsiteY13" fmla="*/ 94968 h 384848"/>
                <a:gd name="connsiteX14" fmla="*/ 83633 w 400242"/>
                <a:gd name="connsiteY14" fmla="*/ 86501 h 384848"/>
                <a:gd name="connsiteX15" fmla="*/ 74396 w 400242"/>
                <a:gd name="connsiteY15" fmla="*/ 72647 h 384848"/>
                <a:gd name="connsiteX16" fmla="*/ 79014 w 400242"/>
                <a:gd name="connsiteY16" fmla="*/ 17998 h 384848"/>
                <a:gd name="connsiteX17" fmla="*/ 141360 w 400242"/>
                <a:gd name="connsiteY17" fmla="*/ 2604 h 384848"/>
                <a:gd name="connsiteX18" fmla="*/ 201396 w 400242"/>
                <a:gd name="connsiteY18" fmla="*/ 42628 h 384848"/>
                <a:gd name="connsiteX19" fmla="*/ 236033 w 400242"/>
                <a:gd name="connsiteY19" fmla="*/ 97277 h 384848"/>
                <a:gd name="connsiteX20" fmla="*/ 265281 w 400242"/>
                <a:gd name="connsiteY20" fmla="*/ 21847 h 384848"/>
                <a:gd name="connsiteX21" fmla="*/ 316851 w 400242"/>
                <a:gd name="connsiteY21" fmla="*/ 16459 h 384848"/>
                <a:gd name="connsiteX22" fmla="*/ 363033 w 400242"/>
                <a:gd name="connsiteY22" fmla="*/ 82653 h 384848"/>
                <a:gd name="connsiteX23" fmla="*/ 316081 w 400242"/>
                <a:gd name="connsiteY23" fmla="*/ 151156 h 384848"/>
                <a:gd name="connsiteX24" fmla="*/ 296839 w 400242"/>
                <a:gd name="connsiteY24" fmla="*/ 158083 h 384848"/>
                <a:gd name="connsiteX25" fmla="*/ 399209 w 400242"/>
                <a:gd name="connsiteY25" fmla="*/ 259683 h 384848"/>
                <a:gd name="connsiteX26" fmla="*/ 315311 w 400242"/>
                <a:gd name="connsiteY26" fmla="*/ 285852 h 384848"/>
                <a:gd name="connsiteX27" fmla="*/ 269899 w 400242"/>
                <a:gd name="connsiteY27" fmla="*/ 231204 h 384848"/>
                <a:gd name="connsiteX28" fmla="*/ 267590 w 400242"/>
                <a:gd name="connsiteY28" fmla="*/ 329725 h 384848"/>
                <a:gd name="connsiteX29" fmla="*/ 192930 w 400242"/>
                <a:gd name="connsiteY29" fmla="*/ 390532 h 384848"/>
                <a:gd name="connsiteX30" fmla="*/ 165990 w 400242"/>
                <a:gd name="connsiteY30" fmla="*/ 373598 h 38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00242" h="384848">
                  <a:moveTo>
                    <a:pt x="165990" y="373598"/>
                  </a:moveTo>
                  <a:cubicBezTo>
                    <a:pt x="138281" y="357435"/>
                    <a:pt x="143669" y="331265"/>
                    <a:pt x="145978" y="305865"/>
                  </a:cubicBezTo>
                  <a:cubicBezTo>
                    <a:pt x="146748" y="295859"/>
                    <a:pt x="150596" y="286622"/>
                    <a:pt x="153675" y="276617"/>
                  </a:cubicBezTo>
                  <a:cubicBezTo>
                    <a:pt x="167530" y="257374"/>
                    <a:pt x="180614" y="238132"/>
                    <a:pt x="194469" y="218889"/>
                  </a:cubicBezTo>
                  <a:cubicBezTo>
                    <a:pt x="196008" y="215041"/>
                    <a:pt x="197548" y="211962"/>
                    <a:pt x="201396" y="209653"/>
                  </a:cubicBezTo>
                  <a:cubicBezTo>
                    <a:pt x="198318" y="208883"/>
                    <a:pt x="196778" y="211962"/>
                    <a:pt x="194469" y="211962"/>
                  </a:cubicBezTo>
                  <a:cubicBezTo>
                    <a:pt x="189081" y="212731"/>
                    <a:pt x="183693" y="214271"/>
                    <a:pt x="181384" y="219659"/>
                  </a:cubicBezTo>
                  <a:cubicBezTo>
                    <a:pt x="145208" y="247368"/>
                    <a:pt x="105954" y="268150"/>
                    <a:pt x="59002" y="265071"/>
                  </a:cubicBezTo>
                  <a:cubicBezTo>
                    <a:pt x="25136" y="262762"/>
                    <a:pt x="4354" y="245059"/>
                    <a:pt x="505" y="218889"/>
                  </a:cubicBezTo>
                  <a:cubicBezTo>
                    <a:pt x="-3343" y="194259"/>
                    <a:pt x="15130" y="168089"/>
                    <a:pt x="44378" y="155774"/>
                  </a:cubicBezTo>
                  <a:cubicBezTo>
                    <a:pt x="78245" y="141150"/>
                    <a:pt x="114421" y="141150"/>
                    <a:pt x="149826" y="144998"/>
                  </a:cubicBezTo>
                  <a:cubicBezTo>
                    <a:pt x="158293" y="145768"/>
                    <a:pt x="166760" y="146538"/>
                    <a:pt x="181384" y="148847"/>
                  </a:cubicBezTo>
                  <a:cubicBezTo>
                    <a:pt x="152905" y="130374"/>
                    <a:pt x="125966" y="121907"/>
                    <a:pt x="103645" y="104974"/>
                  </a:cubicBezTo>
                  <a:cubicBezTo>
                    <a:pt x="101336" y="100356"/>
                    <a:pt x="93639" y="100356"/>
                    <a:pt x="92099" y="94968"/>
                  </a:cubicBezTo>
                  <a:cubicBezTo>
                    <a:pt x="89020" y="91889"/>
                    <a:pt x="86711" y="89580"/>
                    <a:pt x="83633" y="86501"/>
                  </a:cubicBezTo>
                  <a:cubicBezTo>
                    <a:pt x="77475" y="84192"/>
                    <a:pt x="76705" y="78034"/>
                    <a:pt x="74396" y="72647"/>
                  </a:cubicBezTo>
                  <a:cubicBezTo>
                    <a:pt x="68239" y="53404"/>
                    <a:pt x="62081" y="34162"/>
                    <a:pt x="79014" y="17998"/>
                  </a:cubicBezTo>
                  <a:cubicBezTo>
                    <a:pt x="96717" y="1065"/>
                    <a:pt x="117499" y="-3553"/>
                    <a:pt x="141360" y="2604"/>
                  </a:cubicBezTo>
                  <a:cubicBezTo>
                    <a:pt x="165990" y="8762"/>
                    <a:pt x="186002" y="21847"/>
                    <a:pt x="201396" y="42628"/>
                  </a:cubicBezTo>
                  <a:cubicBezTo>
                    <a:pt x="226796" y="53404"/>
                    <a:pt x="226027" y="80344"/>
                    <a:pt x="236033" y="97277"/>
                  </a:cubicBezTo>
                  <a:cubicBezTo>
                    <a:pt x="230645" y="68028"/>
                    <a:pt x="244499" y="42628"/>
                    <a:pt x="265281" y="21847"/>
                  </a:cubicBezTo>
                  <a:cubicBezTo>
                    <a:pt x="279905" y="7223"/>
                    <a:pt x="299148" y="8762"/>
                    <a:pt x="316851" y="16459"/>
                  </a:cubicBezTo>
                  <a:cubicBezTo>
                    <a:pt x="343790" y="27234"/>
                    <a:pt x="363033" y="54943"/>
                    <a:pt x="363033" y="82653"/>
                  </a:cubicBezTo>
                  <a:cubicBezTo>
                    <a:pt x="363033" y="111132"/>
                    <a:pt x="343790" y="138841"/>
                    <a:pt x="316081" y="151156"/>
                  </a:cubicBezTo>
                  <a:cubicBezTo>
                    <a:pt x="309924" y="153465"/>
                    <a:pt x="303766" y="154234"/>
                    <a:pt x="296839" y="158083"/>
                  </a:cubicBezTo>
                  <a:cubicBezTo>
                    <a:pt x="369190" y="147307"/>
                    <a:pt x="416142" y="200416"/>
                    <a:pt x="399209" y="259683"/>
                  </a:cubicBezTo>
                  <a:cubicBezTo>
                    <a:pt x="383045" y="299707"/>
                    <a:pt x="349948" y="310483"/>
                    <a:pt x="315311" y="285852"/>
                  </a:cubicBezTo>
                  <a:cubicBezTo>
                    <a:pt x="294530" y="271998"/>
                    <a:pt x="278366" y="255065"/>
                    <a:pt x="269899" y="231204"/>
                  </a:cubicBezTo>
                  <a:cubicBezTo>
                    <a:pt x="281445" y="264301"/>
                    <a:pt x="279136" y="297398"/>
                    <a:pt x="267590" y="329725"/>
                  </a:cubicBezTo>
                  <a:cubicBezTo>
                    <a:pt x="255275" y="364362"/>
                    <a:pt x="229105" y="383604"/>
                    <a:pt x="192930" y="390532"/>
                  </a:cubicBezTo>
                  <a:cubicBezTo>
                    <a:pt x="183693" y="385913"/>
                    <a:pt x="171378" y="385913"/>
                    <a:pt x="165990" y="373598"/>
                  </a:cubicBezTo>
                  <a:close/>
                </a:path>
              </a:pathLst>
            </a:custGeom>
            <a:solidFill>
              <a:schemeClr val="accent2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="" xmlns:a16="http://schemas.microsoft.com/office/drawing/2014/main" id="{1CDC7C7E-B1C6-446F-B5DE-4C2E828C81CB}"/>
                </a:ext>
              </a:extLst>
            </p:cNvPr>
            <p:cNvSpPr/>
            <p:nvPr/>
          </p:nvSpPr>
          <p:spPr>
            <a:xfrm>
              <a:off x="8063833" y="3698838"/>
              <a:ext cx="317722" cy="305502"/>
            </a:xfrm>
            <a:custGeom>
              <a:avLst/>
              <a:gdLst>
                <a:gd name="connsiteX0" fmla="*/ 165990 w 400242"/>
                <a:gd name="connsiteY0" fmla="*/ 373598 h 384848"/>
                <a:gd name="connsiteX1" fmla="*/ 145978 w 400242"/>
                <a:gd name="connsiteY1" fmla="*/ 305865 h 384848"/>
                <a:gd name="connsiteX2" fmla="*/ 153675 w 400242"/>
                <a:gd name="connsiteY2" fmla="*/ 276617 h 384848"/>
                <a:gd name="connsiteX3" fmla="*/ 194469 w 400242"/>
                <a:gd name="connsiteY3" fmla="*/ 218889 h 384848"/>
                <a:gd name="connsiteX4" fmla="*/ 201396 w 400242"/>
                <a:gd name="connsiteY4" fmla="*/ 209653 h 384848"/>
                <a:gd name="connsiteX5" fmla="*/ 194469 w 400242"/>
                <a:gd name="connsiteY5" fmla="*/ 211962 h 384848"/>
                <a:gd name="connsiteX6" fmla="*/ 181384 w 400242"/>
                <a:gd name="connsiteY6" fmla="*/ 219659 h 384848"/>
                <a:gd name="connsiteX7" fmla="*/ 59002 w 400242"/>
                <a:gd name="connsiteY7" fmla="*/ 265071 h 384848"/>
                <a:gd name="connsiteX8" fmla="*/ 505 w 400242"/>
                <a:gd name="connsiteY8" fmla="*/ 218889 h 384848"/>
                <a:gd name="connsiteX9" fmla="*/ 44378 w 400242"/>
                <a:gd name="connsiteY9" fmla="*/ 155774 h 384848"/>
                <a:gd name="connsiteX10" fmla="*/ 149826 w 400242"/>
                <a:gd name="connsiteY10" fmla="*/ 144998 h 384848"/>
                <a:gd name="connsiteX11" fmla="*/ 181384 w 400242"/>
                <a:gd name="connsiteY11" fmla="*/ 148847 h 384848"/>
                <a:gd name="connsiteX12" fmla="*/ 103645 w 400242"/>
                <a:gd name="connsiteY12" fmla="*/ 104974 h 384848"/>
                <a:gd name="connsiteX13" fmla="*/ 92099 w 400242"/>
                <a:gd name="connsiteY13" fmla="*/ 94968 h 384848"/>
                <a:gd name="connsiteX14" fmla="*/ 83633 w 400242"/>
                <a:gd name="connsiteY14" fmla="*/ 86501 h 384848"/>
                <a:gd name="connsiteX15" fmla="*/ 74396 w 400242"/>
                <a:gd name="connsiteY15" fmla="*/ 72647 h 384848"/>
                <a:gd name="connsiteX16" fmla="*/ 79014 w 400242"/>
                <a:gd name="connsiteY16" fmla="*/ 17998 h 384848"/>
                <a:gd name="connsiteX17" fmla="*/ 141360 w 400242"/>
                <a:gd name="connsiteY17" fmla="*/ 2604 h 384848"/>
                <a:gd name="connsiteX18" fmla="*/ 201396 w 400242"/>
                <a:gd name="connsiteY18" fmla="*/ 42628 h 384848"/>
                <a:gd name="connsiteX19" fmla="*/ 236033 w 400242"/>
                <a:gd name="connsiteY19" fmla="*/ 97277 h 384848"/>
                <a:gd name="connsiteX20" fmla="*/ 265281 w 400242"/>
                <a:gd name="connsiteY20" fmla="*/ 21847 h 384848"/>
                <a:gd name="connsiteX21" fmla="*/ 316851 w 400242"/>
                <a:gd name="connsiteY21" fmla="*/ 16459 h 384848"/>
                <a:gd name="connsiteX22" fmla="*/ 363033 w 400242"/>
                <a:gd name="connsiteY22" fmla="*/ 82653 h 384848"/>
                <a:gd name="connsiteX23" fmla="*/ 316081 w 400242"/>
                <a:gd name="connsiteY23" fmla="*/ 151156 h 384848"/>
                <a:gd name="connsiteX24" fmla="*/ 296839 w 400242"/>
                <a:gd name="connsiteY24" fmla="*/ 158083 h 384848"/>
                <a:gd name="connsiteX25" fmla="*/ 399209 w 400242"/>
                <a:gd name="connsiteY25" fmla="*/ 259683 h 384848"/>
                <a:gd name="connsiteX26" fmla="*/ 315311 w 400242"/>
                <a:gd name="connsiteY26" fmla="*/ 285852 h 384848"/>
                <a:gd name="connsiteX27" fmla="*/ 269899 w 400242"/>
                <a:gd name="connsiteY27" fmla="*/ 231204 h 384848"/>
                <a:gd name="connsiteX28" fmla="*/ 267590 w 400242"/>
                <a:gd name="connsiteY28" fmla="*/ 329725 h 384848"/>
                <a:gd name="connsiteX29" fmla="*/ 192930 w 400242"/>
                <a:gd name="connsiteY29" fmla="*/ 390532 h 384848"/>
                <a:gd name="connsiteX30" fmla="*/ 165990 w 400242"/>
                <a:gd name="connsiteY30" fmla="*/ 373598 h 38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00242" h="384848">
                  <a:moveTo>
                    <a:pt x="165990" y="373598"/>
                  </a:moveTo>
                  <a:cubicBezTo>
                    <a:pt x="138281" y="357435"/>
                    <a:pt x="143669" y="331265"/>
                    <a:pt x="145978" y="305865"/>
                  </a:cubicBezTo>
                  <a:cubicBezTo>
                    <a:pt x="146748" y="295859"/>
                    <a:pt x="150596" y="286622"/>
                    <a:pt x="153675" y="276617"/>
                  </a:cubicBezTo>
                  <a:cubicBezTo>
                    <a:pt x="167530" y="257374"/>
                    <a:pt x="180614" y="238132"/>
                    <a:pt x="194469" y="218889"/>
                  </a:cubicBezTo>
                  <a:cubicBezTo>
                    <a:pt x="196008" y="215041"/>
                    <a:pt x="197548" y="211962"/>
                    <a:pt x="201396" y="209653"/>
                  </a:cubicBezTo>
                  <a:cubicBezTo>
                    <a:pt x="198318" y="208883"/>
                    <a:pt x="196778" y="211962"/>
                    <a:pt x="194469" y="211962"/>
                  </a:cubicBezTo>
                  <a:cubicBezTo>
                    <a:pt x="189081" y="212731"/>
                    <a:pt x="183693" y="214271"/>
                    <a:pt x="181384" y="219659"/>
                  </a:cubicBezTo>
                  <a:cubicBezTo>
                    <a:pt x="145208" y="247368"/>
                    <a:pt x="105954" y="268150"/>
                    <a:pt x="59002" y="265071"/>
                  </a:cubicBezTo>
                  <a:cubicBezTo>
                    <a:pt x="25136" y="262762"/>
                    <a:pt x="4354" y="245059"/>
                    <a:pt x="505" y="218889"/>
                  </a:cubicBezTo>
                  <a:cubicBezTo>
                    <a:pt x="-3343" y="194259"/>
                    <a:pt x="15130" y="168089"/>
                    <a:pt x="44378" y="155774"/>
                  </a:cubicBezTo>
                  <a:cubicBezTo>
                    <a:pt x="78245" y="141150"/>
                    <a:pt x="114421" y="141150"/>
                    <a:pt x="149826" y="144998"/>
                  </a:cubicBezTo>
                  <a:cubicBezTo>
                    <a:pt x="158293" y="145768"/>
                    <a:pt x="166760" y="146538"/>
                    <a:pt x="181384" y="148847"/>
                  </a:cubicBezTo>
                  <a:cubicBezTo>
                    <a:pt x="152905" y="130374"/>
                    <a:pt x="125966" y="121907"/>
                    <a:pt x="103645" y="104974"/>
                  </a:cubicBezTo>
                  <a:cubicBezTo>
                    <a:pt x="101336" y="100356"/>
                    <a:pt x="93639" y="100356"/>
                    <a:pt x="92099" y="94968"/>
                  </a:cubicBezTo>
                  <a:cubicBezTo>
                    <a:pt x="89020" y="91889"/>
                    <a:pt x="86711" y="89580"/>
                    <a:pt x="83633" y="86501"/>
                  </a:cubicBezTo>
                  <a:cubicBezTo>
                    <a:pt x="77475" y="84192"/>
                    <a:pt x="76705" y="78034"/>
                    <a:pt x="74396" y="72647"/>
                  </a:cubicBezTo>
                  <a:cubicBezTo>
                    <a:pt x="68239" y="53404"/>
                    <a:pt x="62081" y="34162"/>
                    <a:pt x="79014" y="17998"/>
                  </a:cubicBezTo>
                  <a:cubicBezTo>
                    <a:pt x="96717" y="1065"/>
                    <a:pt x="117499" y="-3553"/>
                    <a:pt x="141360" y="2604"/>
                  </a:cubicBezTo>
                  <a:cubicBezTo>
                    <a:pt x="165990" y="8762"/>
                    <a:pt x="186002" y="21847"/>
                    <a:pt x="201396" y="42628"/>
                  </a:cubicBezTo>
                  <a:cubicBezTo>
                    <a:pt x="226796" y="53404"/>
                    <a:pt x="226027" y="80344"/>
                    <a:pt x="236033" y="97277"/>
                  </a:cubicBezTo>
                  <a:cubicBezTo>
                    <a:pt x="230645" y="68028"/>
                    <a:pt x="244499" y="42628"/>
                    <a:pt x="265281" y="21847"/>
                  </a:cubicBezTo>
                  <a:cubicBezTo>
                    <a:pt x="279905" y="7223"/>
                    <a:pt x="299148" y="8762"/>
                    <a:pt x="316851" y="16459"/>
                  </a:cubicBezTo>
                  <a:cubicBezTo>
                    <a:pt x="343790" y="27234"/>
                    <a:pt x="363033" y="54943"/>
                    <a:pt x="363033" y="82653"/>
                  </a:cubicBezTo>
                  <a:cubicBezTo>
                    <a:pt x="363033" y="111132"/>
                    <a:pt x="343790" y="138841"/>
                    <a:pt x="316081" y="151156"/>
                  </a:cubicBezTo>
                  <a:cubicBezTo>
                    <a:pt x="309924" y="153465"/>
                    <a:pt x="303766" y="154234"/>
                    <a:pt x="296839" y="158083"/>
                  </a:cubicBezTo>
                  <a:cubicBezTo>
                    <a:pt x="369190" y="147307"/>
                    <a:pt x="416142" y="200416"/>
                    <a:pt x="399209" y="259683"/>
                  </a:cubicBezTo>
                  <a:cubicBezTo>
                    <a:pt x="383045" y="299707"/>
                    <a:pt x="349948" y="310483"/>
                    <a:pt x="315311" y="285852"/>
                  </a:cubicBezTo>
                  <a:cubicBezTo>
                    <a:pt x="294530" y="271998"/>
                    <a:pt x="278366" y="255065"/>
                    <a:pt x="269899" y="231204"/>
                  </a:cubicBezTo>
                  <a:cubicBezTo>
                    <a:pt x="281445" y="264301"/>
                    <a:pt x="279136" y="297398"/>
                    <a:pt x="267590" y="329725"/>
                  </a:cubicBezTo>
                  <a:cubicBezTo>
                    <a:pt x="255275" y="364362"/>
                    <a:pt x="229105" y="383604"/>
                    <a:pt x="192930" y="390532"/>
                  </a:cubicBezTo>
                  <a:cubicBezTo>
                    <a:pt x="183693" y="385913"/>
                    <a:pt x="171378" y="385913"/>
                    <a:pt x="165990" y="373598"/>
                  </a:cubicBezTo>
                  <a:close/>
                </a:path>
              </a:pathLst>
            </a:custGeom>
            <a:solidFill>
              <a:schemeClr val="accent2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="" xmlns:a16="http://schemas.microsoft.com/office/drawing/2014/main" id="{813278CB-FD7E-40C1-9E28-42501A357E00}"/>
                </a:ext>
              </a:extLst>
            </p:cNvPr>
            <p:cNvSpPr/>
            <p:nvPr/>
          </p:nvSpPr>
          <p:spPr>
            <a:xfrm>
              <a:off x="5177865" y="4287830"/>
              <a:ext cx="148734" cy="161128"/>
            </a:xfrm>
            <a:custGeom>
              <a:avLst/>
              <a:gdLst>
                <a:gd name="connsiteX0" fmla="*/ 370215 w 369454"/>
                <a:gd name="connsiteY0" fmla="*/ 305601 h 400242"/>
                <a:gd name="connsiteX1" fmla="*/ 265536 w 369454"/>
                <a:gd name="connsiteY1" fmla="*/ 341007 h 400242"/>
                <a:gd name="connsiteX2" fmla="*/ 221664 w 369454"/>
                <a:gd name="connsiteY2" fmla="*/ 313298 h 400242"/>
                <a:gd name="connsiteX3" fmla="*/ 220894 w 369454"/>
                <a:gd name="connsiteY3" fmla="*/ 310219 h 400242"/>
                <a:gd name="connsiteX4" fmla="*/ 190876 w 369454"/>
                <a:gd name="connsiteY4" fmla="*/ 281741 h 400242"/>
                <a:gd name="connsiteX5" fmla="*/ 185488 w 369454"/>
                <a:gd name="connsiteY5" fmla="*/ 272504 h 400242"/>
                <a:gd name="connsiteX6" fmla="*/ 195494 w 369454"/>
                <a:gd name="connsiteY6" fmla="*/ 290207 h 400242"/>
                <a:gd name="connsiteX7" fmla="*/ 203191 w 369454"/>
                <a:gd name="connsiteY7" fmla="*/ 345626 h 400242"/>
                <a:gd name="connsiteX8" fmla="*/ 203191 w 369454"/>
                <a:gd name="connsiteY8" fmla="*/ 348704 h 400242"/>
                <a:gd name="connsiteX9" fmla="*/ 200112 w 369454"/>
                <a:gd name="connsiteY9" fmla="*/ 354092 h 400242"/>
                <a:gd name="connsiteX10" fmla="*/ 153930 w 369454"/>
                <a:gd name="connsiteY10" fmla="*/ 400274 h 400242"/>
                <a:gd name="connsiteX11" fmla="*/ 89276 w 369454"/>
                <a:gd name="connsiteY11" fmla="*/ 339468 h 400242"/>
                <a:gd name="connsiteX12" fmla="*/ 116215 w 369454"/>
                <a:gd name="connsiteY12" fmla="*/ 265577 h 400242"/>
                <a:gd name="connsiteX13" fmla="*/ 123912 w 369454"/>
                <a:gd name="connsiteY13" fmla="*/ 251723 h 400242"/>
                <a:gd name="connsiteX14" fmla="*/ 111597 w 369454"/>
                <a:gd name="connsiteY14" fmla="*/ 256341 h 400242"/>
                <a:gd name="connsiteX15" fmla="*/ 23081 w 369454"/>
                <a:gd name="connsiteY15" fmla="*/ 256341 h 400242"/>
                <a:gd name="connsiteX16" fmla="*/ 2300 w 369454"/>
                <a:gd name="connsiteY16" fmla="*/ 183989 h 400242"/>
                <a:gd name="connsiteX17" fmla="*/ 53100 w 369454"/>
                <a:gd name="connsiteY17" fmla="*/ 147044 h 400242"/>
                <a:gd name="connsiteX18" fmla="*/ 75421 w 369454"/>
                <a:gd name="connsiteY18" fmla="*/ 154741 h 400242"/>
                <a:gd name="connsiteX19" fmla="*/ 80039 w 369454"/>
                <a:gd name="connsiteY19" fmla="*/ 155510 h 400242"/>
                <a:gd name="connsiteX20" fmla="*/ 120064 w 369454"/>
                <a:gd name="connsiteY20" fmla="*/ 179371 h 400242"/>
                <a:gd name="connsiteX21" fmla="*/ 124682 w 369454"/>
                <a:gd name="connsiteY21" fmla="*/ 183219 h 400242"/>
                <a:gd name="connsiteX22" fmla="*/ 121603 w 369454"/>
                <a:gd name="connsiteY22" fmla="*/ 180141 h 400242"/>
                <a:gd name="connsiteX23" fmla="*/ 98512 w 369454"/>
                <a:gd name="connsiteY23" fmla="*/ 135498 h 400242"/>
                <a:gd name="connsiteX24" fmla="*/ 93124 w 369454"/>
                <a:gd name="connsiteY24" fmla="*/ 56219 h 400242"/>
                <a:gd name="connsiteX25" fmla="*/ 124682 w 369454"/>
                <a:gd name="connsiteY25" fmla="*/ 10038 h 400242"/>
                <a:gd name="connsiteX26" fmla="*/ 197803 w 369454"/>
                <a:gd name="connsiteY26" fmla="*/ 34668 h 400242"/>
                <a:gd name="connsiteX27" fmla="*/ 200112 w 369454"/>
                <a:gd name="connsiteY27" fmla="*/ 101632 h 400242"/>
                <a:gd name="connsiteX28" fmla="*/ 193954 w 369454"/>
                <a:gd name="connsiteY28" fmla="*/ 131650 h 400242"/>
                <a:gd name="connsiteX29" fmla="*/ 191645 w 369454"/>
                <a:gd name="connsiteY29" fmla="*/ 147044 h 400242"/>
                <a:gd name="connsiteX30" fmla="*/ 203191 w 369454"/>
                <a:gd name="connsiteY30" fmla="*/ 136268 h 400242"/>
                <a:gd name="connsiteX31" fmla="*/ 211657 w 369454"/>
                <a:gd name="connsiteY31" fmla="*/ 127032 h 400242"/>
                <a:gd name="connsiteX32" fmla="*/ 220894 w 369454"/>
                <a:gd name="connsiteY32" fmla="*/ 113947 h 400242"/>
                <a:gd name="connsiteX33" fmla="*/ 220894 w 369454"/>
                <a:gd name="connsiteY33" fmla="*/ 113947 h 400242"/>
                <a:gd name="connsiteX34" fmla="*/ 237827 w 369454"/>
                <a:gd name="connsiteY34" fmla="*/ 95474 h 400242"/>
                <a:gd name="connsiteX35" fmla="*/ 344815 w 369454"/>
                <a:gd name="connsiteY35" fmla="*/ 56989 h 400242"/>
                <a:gd name="connsiteX36" fmla="*/ 376373 w 369454"/>
                <a:gd name="connsiteY36" fmla="*/ 105480 h 400242"/>
                <a:gd name="connsiteX37" fmla="*/ 341736 w 369454"/>
                <a:gd name="connsiteY37" fmla="*/ 168595 h 400242"/>
                <a:gd name="connsiteX38" fmla="*/ 250142 w 369454"/>
                <a:gd name="connsiteY38" fmla="*/ 212468 h 400242"/>
                <a:gd name="connsiteX39" fmla="*/ 237058 w 369454"/>
                <a:gd name="connsiteY39" fmla="*/ 213238 h 400242"/>
                <a:gd name="connsiteX40" fmla="*/ 297093 w 369454"/>
                <a:gd name="connsiteY40" fmla="*/ 220165 h 400242"/>
                <a:gd name="connsiteX41" fmla="*/ 371755 w 369454"/>
                <a:gd name="connsiteY41" fmla="*/ 272504 h 400242"/>
                <a:gd name="connsiteX42" fmla="*/ 371755 w 369454"/>
                <a:gd name="connsiteY42" fmla="*/ 294825 h 400242"/>
                <a:gd name="connsiteX43" fmla="*/ 370215 w 369454"/>
                <a:gd name="connsiteY43" fmla="*/ 305601 h 40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69454" h="400242">
                  <a:moveTo>
                    <a:pt x="370215" y="305601"/>
                  </a:moveTo>
                  <a:cubicBezTo>
                    <a:pt x="345585" y="347935"/>
                    <a:pt x="308639" y="352553"/>
                    <a:pt x="265536" y="341007"/>
                  </a:cubicBezTo>
                  <a:cubicBezTo>
                    <a:pt x="247833" y="336389"/>
                    <a:pt x="233209" y="327153"/>
                    <a:pt x="221664" y="313298"/>
                  </a:cubicBezTo>
                  <a:cubicBezTo>
                    <a:pt x="221664" y="312529"/>
                    <a:pt x="220894" y="310989"/>
                    <a:pt x="220894" y="310219"/>
                  </a:cubicBezTo>
                  <a:cubicBezTo>
                    <a:pt x="207039" y="304062"/>
                    <a:pt x="198573" y="293286"/>
                    <a:pt x="190876" y="281741"/>
                  </a:cubicBezTo>
                  <a:cubicBezTo>
                    <a:pt x="189336" y="278662"/>
                    <a:pt x="188566" y="274814"/>
                    <a:pt x="185488" y="272504"/>
                  </a:cubicBezTo>
                  <a:cubicBezTo>
                    <a:pt x="190106" y="277892"/>
                    <a:pt x="190876" y="284819"/>
                    <a:pt x="195494" y="290207"/>
                  </a:cubicBezTo>
                  <a:cubicBezTo>
                    <a:pt x="203191" y="307910"/>
                    <a:pt x="198573" y="327923"/>
                    <a:pt x="203191" y="345626"/>
                  </a:cubicBezTo>
                  <a:cubicBezTo>
                    <a:pt x="202421" y="346395"/>
                    <a:pt x="202421" y="347935"/>
                    <a:pt x="203191" y="348704"/>
                  </a:cubicBezTo>
                  <a:cubicBezTo>
                    <a:pt x="202421" y="350244"/>
                    <a:pt x="200882" y="352553"/>
                    <a:pt x="200112" y="354092"/>
                  </a:cubicBezTo>
                  <a:cubicBezTo>
                    <a:pt x="191645" y="385650"/>
                    <a:pt x="175482" y="401814"/>
                    <a:pt x="153930" y="400274"/>
                  </a:cubicBezTo>
                  <a:cubicBezTo>
                    <a:pt x="120833" y="397965"/>
                    <a:pt x="91585" y="370256"/>
                    <a:pt x="89276" y="339468"/>
                  </a:cubicBezTo>
                  <a:cubicBezTo>
                    <a:pt x="86197" y="310219"/>
                    <a:pt x="99282" y="287128"/>
                    <a:pt x="116215" y="265577"/>
                  </a:cubicBezTo>
                  <a:cubicBezTo>
                    <a:pt x="119294" y="261729"/>
                    <a:pt x="120064" y="256341"/>
                    <a:pt x="123912" y="251723"/>
                  </a:cubicBezTo>
                  <a:cubicBezTo>
                    <a:pt x="120064" y="255571"/>
                    <a:pt x="115445" y="254032"/>
                    <a:pt x="111597" y="256341"/>
                  </a:cubicBezTo>
                  <a:cubicBezTo>
                    <a:pt x="82348" y="271735"/>
                    <a:pt x="53100" y="280201"/>
                    <a:pt x="23081" y="256341"/>
                  </a:cubicBezTo>
                  <a:cubicBezTo>
                    <a:pt x="4609" y="241716"/>
                    <a:pt x="-4627" y="207850"/>
                    <a:pt x="2300" y="183989"/>
                  </a:cubicBezTo>
                  <a:cubicBezTo>
                    <a:pt x="9227" y="160128"/>
                    <a:pt x="23851" y="149353"/>
                    <a:pt x="53100" y="147044"/>
                  </a:cubicBezTo>
                  <a:cubicBezTo>
                    <a:pt x="60797" y="149353"/>
                    <a:pt x="69263" y="149353"/>
                    <a:pt x="75421" y="154741"/>
                  </a:cubicBezTo>
                  <a:cubicBezTo>
                    <a:pt x="76960" y="154741"/>
                    <a:pt x="78500" y="155510"/>
                    <a:pt x="80039" y="155510"/>
                  </a:cubicBezTo>
                  <a:cubicBezTo>
                    <a:pt x="96203" y="158589"/>
                    <a:pt x="110058" y="167056"/>
                    <a:pt x="120064" y="179371"/>
                  </a:cubicBezTo>
                  <a:cubicBezTo>
                    <a:pt x="121603" y="180141"/>
                    <a:pt x="121603" y="183219"/>
                    <a:pt x="124682" y="183219"/>
                  </a:cubicBezTo>
                  <a:cubicBezTo>
                    <a:pt x="123912" y="182450"/>
                    <a:pt x="122373" y="181680"/>
                    <a:pt x="121603" y="180141"/>
                  </a:cubicBezTo>
                  <a:cubicBezTo>
                    <a:pt x="109288" y="167825"/>
                    <a:pt x="102361" y="152432"/>
                    <a:pt x="98512" y="135498"/>
                  </a:cubicBezTo>
                  <a:cubicBezTo>
                    <a:pt x="93124" y="109329"/>
                    <a:pt x="83888" y="83159"/>
                    <a:pt x="93124" y="56219"/>
                  </a:cubicBezTo>
                  <a:cubicBezTo>
                    <a:pt x="99282" y="37747"/>
                    <a:pt x="107748" y="21583"/>
                    <a:pt x="124682" y="10038"/>
                  </a:cubicBezTo>
                  <a:cubicBezTo>
                    <a:pt x="154700" y="-9974"/>
                    <a:pt x="187027" y="801"/>
                    <a:pt x="197803" y="34668"/>
                  </a:cubicBezTo>
                  <a:cubicBezTo>
                    <a:pt x="204730" y="56989"/>
                    <a:pt x="205500" y="79310"/>
                    <a:pt x="200112" y="101632"/>
                  </a:cubicBezTo>
                  <a:cubicBezTo>
                    <a:pt x="197803" y="111638"/>
                    <a:pt x="196263" y="121644"/>
                    <a:pt x="193954" y="131650"/>
                  </a:cubicBezTo>
                  <a:cubicBezTo>
                    <a:pt x="191645" y="136268"/>
                    <a:pt x="195494" y="141656"/>
                    <a:pt x="191645" y="147044"/>
                  </a:cubicBezTo>
                  <a:cubicBezTo>
                    <a:pt x="196263" y="143965"/>
                    <a:pt x="199342" y="139347"/>
                    <a:pt x="203191" y="136268"/>
                  </a:cubicBezTo>
                  <a:cubicBezTo>
                    <a:pt x="206270" y="133189"/>
                    <a:pt x="208579" y="130110"/>
                    <a:pt x="211657" y="127032"/>
                  </a:cubicBezTo>
                  <a:cubicBezTo>
                    <a:pt x="216276" y="123953"/>
                    <a:pt x="217045" y="117795"/>
                    <a:pt x="220894" y="113947"/>
                  </a:cubicBezTo>
                  <a:lnTo>
                    <a:pt x="220894" y="113947"/>
                  </a:lnTo>
                  <a:cubicBezTo>
                    <a:pt x="229361" y="110098"/>
                    <a:pt x="235518" y="103941"/>
                    <a:pt x="237827" y="95474"/>
                  </a:cubicBezTo>
                  <a:cubicBezTo>
                    <a:pt x="267076" y="64686"/>
                    <a:pt x="299403" y="43135"/>
                    <a:pt x="344815" y="56989"/>
                  </a:cubicBezTo>
                  <a:cubicBezTo>
                    <a:pt x="368676" y="66226"/>
                    <a:pt x="377912" y="80080"/>
                    <a:pt x="376373" y="105480"/>
                  </a:cubicBezTo>
                  <a:cubicBezTo>
                    <a:pt x="374834" y="131650"/>
                    <a:pt x="361748" y="152432"/>
                    <a:pt x="341736" y="168595"/>
                  </a:cubicBezTo>
                  <a:cubicBezTo>
                    <a:pt x="314797" y="190916"/>
                    <a:pt x="283239" y="203232"/>
                    <a:pt x="250142" y="212468"/>
                  </a:cubicBezTo>
                  <a:cubicBezTo>
                    <a:pt x="245524" y="212468"/>
                    <a:pt x="241676" y="210929"/>
                    <a:pt x="237058" y="213238"/>
                  </a:cubicBezTo>
                  <a:cubicBezTo>
                    <a:pt x="257839" y="210159"/>
                    <a:pt x="277082" y="220165"/>
                    <a:pt x="297093" y="220165"/>
                  </a:cubicBezTo>
                  <a:cubicBezTo>
                    <a:pt x="330191" y="225553"/>
                    <a:pt x="357130" y="240177"/>
                    <a:pt x="371755" y="272504"/>
                  </a:cubicBezTo>
                  <a:cubicBezTo>
                    <a:pt x="374834" y="280201"/>
                    <a:pt x="377142" y="287128"/>
                    <a:pt x="371755" y="294825"/>
                  </a:cubicBezTo>
                  <a:cubicBezTo>
                    <a:pt x="370985" y="299444"/>
                    <a:pt x="370985" y="302522"/>
                    <a:pt x="370215" y="305601"/>
                  </a:cubicBezTo>
                  <a:close/>
                </a:path>
              </a:pathLst>
            </a:custGeom>
            <a:solidFill>
              <a:schemeClr val="accent4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="" xmlns:a16="http://schemas.microsoft.com/office/drawing/2014/main" id="{D61F4ADF-314A-4A4B-8ABF-6F63F8CF1AC1}"/>
                </a:ext>
              </a:extLst>
            </p:cNvPr>
            <p:cNvSpPr/>
            <p:nvPr/>
          </p:nvSpPr>
          <p:spPr>
            <a:xfrm>
              <a:off x="6305577" y="4199334"/>
              <a:ext cx="210497" cy="202401"/>
            </a:xfrm>
            <a:custGeom>
              <a:avLst/>
              <a:gdLst>
                <a:gd name="connsiteX0" fmla="*/ 165990 w 400242"/>
                <a:gd name="connsiteY0" fmla="*/ 373598 h 384848"/>
                <a:gd name="connsiteX1" fmla="*/ 145978 w 400242"/>
                <a:gd name="connsiteY1" fmla="*/ 305865 h 384848"/>
                <a:gd name="connsiteX2" fmla="*/ 153675 w 400242"/>
                <a:gd name="connsiteY2" fmla="*/ 276617 h 384848"/>
                <a:gd name="connsiteX3" fmla="*/ 194469 w 400242"/>
                <a:gd name="connsiteY3" fmla="*/ 218889 h 384848"/>
                <a:gd name="connsiteX4" fmla="*/ 201396 w 400242"/>
                <a:gd name="connsiteY4" fmla="*/ 209653 h 384848"/>
                <a:gd name="connsiteX5" fmla="*/ 194469 w 400242"/>
                <a:gd name="connsiteY5" fmla="*/ 211962 h 384848"/>
                <a:gd name="connsiteX6" fmla="*/ 181384 w 400242"/>
                <a:gd name="connsiteY6" fmla="*/ 219659 h 384848"/>
                <a:gd name="connsiteX7" fmla="*/ 59002 w 400242"/>
                <a:gd name="connsiteY7" fmla="*/ 265071 h 384848"/>
                <a:gd name="connsiteX8" fmla="*/ 505 w 400242"/>
                <a:gd name="connsiteY8" fmla="*/ 218889 h 384848"/>
                <a:gd name="connsiteX9" fmla="*/ 44378 w 400242"/>
                <a:gd name="connsiteY9" fmla="*/ 155774 h 384848"/>
                <a:gd name="connsiteX10" fmla="*/ 149826 w 400242"/>
                <a:gd name="connsiteY10" fmla="*/ 144998 h 384848"/>
                <a:gd name="connsiteX11" fmla="*/ 181384 w 400242"/>
                <a:gd name="connsiteY11" fmla="*/ 148847 h 384848"/>
                <a:gd name="connsiteX12" fmla="*/ 103645 w 400242"/>
                <a:gd name="connsiteY12" fmla="*/ 104974 h 384848"/>
                <a:gd name="connsiteX13" fmla="*/ 92099 w 400242"/>
                <a:gd name="connsiteY13" fmla="*/ 94968 h 384848"/>
                <a:gd name="connsiteX14" fmla="*/ 83633 w 400242"/>
                <a:gd name="connsiteY14" fmla="*/ 86501 h 384848"/>
                <a:gd name="connsiteX15" fmla="*/ 74396 w 400242"/>
                <a:gd name="connsiteY15" fmla="*/ 72647 h 384848"/>
                <a:gd name="connsiteX16" fmla="*/ 79014 w 400242"/>
                <a:gd name="connsiteY16" fmla="*/ 17998 h 384848"/>
                <a:gd name="connsiteX17" fmla="*/ 141360 w 400242"/>
                <a:gd name="connsiteY17" fmla="*/ 2604 h 384848"/>
                <a:gd name="connsiteX18" fmla="*/ 201396 w 400242"/>
                <a:gd name="connsiteY18" fmla="*/ 42628 h 384848"/>
                <a:gd name="connsiteX19" fmla="*/ 236033 w 400242"/>
                <a:gd name="connsiteY19" fmla="*/ 97277 h 384848"/>
                <a:gd name="connsiteX20" fmla="*/ 265281 w 400242"/>
                <a:gd name="connsiteY20" fmla="*/ 21847 h 384848"/>
                <a:gd name="connsiteX21" fmla="*/ 316851 w 400242"/>
                <a:gd name="connsiteY21" fmla="*/ 16459 h 384848"/>
                <a:gd name="connsiteX22" fmla="*/ 363033 w 400242"/>
                <a:gd name="connsiteY22" fmla="*/ 82653 h 384848"/>
                <a:gd name="connsiteX23" fmla="*/ 316081 w 400242"/>
                <a:gd name="connsiteY23" fmla="*/ 151156 h 384848"/>
                <a:gd name="connsiteX24" fmla="*/ 296839 w 400242"/>
                <a:gd name="connsiteY24" fmla="*/ 158083 h 384848"/>
                <a:gd name="connsiteX25" fmla="*/ 399209 w 400242"/>
                <a:gd name="connsiteY25" fmla="*/ 259683 h 384848"/>
                <a:gd name="connsiteX26" fmla="*/ 315311 w 400242"/>
                <a:gd name="connsiteY26" fmla="*/ 285852 h 384848"/>
                <a:gd name="connsiteX27" fmla="*/ 269899 w 400242"/>
                <a:gd name="connsiteY27" fmla="*/ 231204 h 384848"/>
                <a:gd name="connsiteX28" fmla="*/ 267590 w 400242"/>
                <a:gd name="connsiteY28" fmla="*/ 329725 h 384848"/>
                <a:gd name="connsiteX29" fmla="*/ 192930 w 400242"/>
                <a:gd name="connsiteY29" fmla="*/ 390532 h 384848"/>
                <a:gd name="connsiteX30" fmla="*/ 165990 w 400242"/>
                <a:gd name="connsiteY30" fmla="*/ 373598 h 38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00242" h="384848">
                  <a:moveTo>
                    <a:pt x="165990" y="373598"/>
                  </a:moveTo>
                  <a:cubicBezTo>
                    <a:pt x="138281" y="357435"/>
                    <a:pt x="143669" y="331265"/>
                    <a:pt x="145978" y="305865"/>
                  </a:cubicBezTo>
                  <a:cubicBezTo>
                    <a:pt x="146748" y="295859"/>
                    <a:pt x="150596" y="286622"/>
                    <a:pt x="153675" y="276617"/>
                  </a:cubicBezTo>
                  <a:cubicBezTo>
                    <a:pt x="167530" y="257374"/>
                    <a:pt x="180614" y="238132"/>
                    <a:pt x="194469" y="218889"/>
                  </a:cubicBezTo>
                  <a:cubicBezTo>
                    <a:pt x="196008" y="215041"/>
                    <a:pt x="197548" y="211962"/>
                    <a:pt x="201396" y="209653"/>
                  </a:cubicBezTo>
                  <a:cubicBezTo>
                    <a:pt x="198318" y="208883"/>
                    <a:pt x="196778" y="211962"/>
                    <a:pt x="194469" y="211962"/>
                  </a:cubicBezTo>
                  <a:cubicBezTo>
                    <a:pt x="189081" y="212731"/>
                    <a:pt x="183693" y="214271"/>
                    <a:pt x="181384" y="219659"/>
                  </a:cubicBezTo>
                  <a:cubicBezTo>
                    <a:pt x="145208" y="247368"/>
                    <a:pt x="105954" y="268150"/>
                    <a:pt x="59002" y="265071"/>
                  </a:cubicBezTo>
                  <a:cubicBezTo>
                    <a:pt x="25136" y="262762"/>
                    <a:pt x="4354" y="245059"/>
                    <a:pt x="505" y="218889"/>
                  </a:cubicBezTo>
                  <a:cubicBezTo>
                    <a:pt x="-3343" y="194259"/>
                    <a:pt x="15130" y="168089"/>
                    <a:pt x="44378" y="155774"/>
                  </a:cubicBezTo>
                  <a:cubicBezTo>
                    <a:pt x="78245" y="141150"/>
                    <a:pt x="114421" y="141150"/>
                    <a:pt x="149826" y="144998"/>
                  </a:cubicBezTo>
                  <a:cubicBezTo>
                    <a:pt x="158293" y="145768"/>
                    <a:pt x="166760" y="146538"/>
                    <a:pt x="181384" y="148847"/>
                  </a:cubicBezTo>
                  <a:cubicBezTo>
                    <a:pt x="152905" y="130374"/>
                    <a:pt x="125966" y="121907"/>
                    <a:pt x="103645" y="104974"/>
                  </a:cubicBezTo>
                  <a:cubicBezTo>
                    <a:pt x="101336" y="100356"/>
                    <a:pt x="93639" y="100356"/>
                    <a:pt x="92099" y="94968"/>
                  </a:cubicBezTo>
                  <a:cubicBezTo>
                    <a:pt x="89020" y="91889"/>
                    <a:pt x="86711" y="89580"/>
                    <a:pt x="83633" y="86501"/>
                  </a:cubicBezTo>
                  <a:cubicBezTo>
                    <a:pt x="77475" y="84192"/>
                    <a:pt x="76705" y="78034"/>
                    <a:pt x="74396" y="72647"/>
                  </a:cubicBezTo>
                  <a:cubicBezTo>
                    <a:pt x="68239" y="53404"/>
                    <a:pt x="62081" y="34162"/>
                    <a:pt x="79014" y="17998"/>
                  </a:cubicBezTo>
                  <a:cubicBezTo>
                    <a:pt x="96717" y="1065"/>
                    <a:pt x="117499" y="-3553"/>
                    <a:pt x="141360" y="2604"/>
                  </a:cubicBezTo>
                  <a:cubicBezTo>
                    <a:pt x="165990" y="8762"/>
                    <a:pt x="186002" y="21847"/>
                    <a:pt x="201396" y="42628"/>
                  </a:cubicBezTo>
                  <a:cubicBezTo>
                    <a:pt x="226796" y="53404"/>
                    <a:pt x="226027" y="80344"/>
                    <a:pt x="236033" y="97277"/>
                  </a:cubicBezTo>
                  <a:cubicBezTo>
                    <a:pt x="230645" y="68028"/>
                    <a:pt x="244499" y="42628"/>
                    <a:pt x="265281" y="21847"/>
                  </a:cubicBezTo>
                  <a:cubicBezTo>
                    <a:pt x="279905" y="7223"/>
                    <a:pt x="299148" y="8762"/>
                    <a:pt x="316851" y="16459"/>
                  </a:cubicBezTo>
                  <a:cubicBezTo>
                    <a:pt x="343790" y="27234"/>
                    <a:pt x="363033" y="54943"/>
                    <a:pt x="363033" y="82653"/>
                  </a:cubicBezTo>
                  <a:cubicBezTo>
                    <a:pt x="363033" y="111132"/>
                    <a:pt x="343790" y="138841"/>
                    <a:pt x="316081" y="151156"/>
                  </a:cubicBezTo>
                  <a:cubicBezTo>
                    <a:pt x="309924" y="153465"/>
                    <a:pt x="303766" y="154234"/>
                    <a:pt x="296839" y="158083"/>
                  </a:cubicBezTo>
                  <a:cubicBezTo>
                    <a:pt x="369190" y="147307"/>
                    <a:pt x="416142" y="200416"/>
                    <a:pt x="399209" y="259683"/>
                  </a:cubicBezTo>
                  <a:cubicBezTo>
                    <a:pt x="383045" y="299707"/>
                    <a:pt x="349948" y="310483"/>
                    <a:pt x="315311" y="285852"/>
                  </a:cubicBezTo>
                  <a:cubicBezTo>
                    <a:pt x="294530" y="271998"/>
                    <a:pt x="278366" y="255065"/>
                    <a:pt x="269899" y="231204"/>
                  </a:cubicBezTo>
                  <a:cubicBezTo>
                    <a:pt x="281445" y="264301"/>
                    <a:pt x="279136" y="297398"/>
                    <a:pt x="267590" y="329725"/>
                  </a:cubicBezTo>
                  <a:cubicBezTo>
                    <a:pt x="255275" y="364362"/>
                    <a:pt x="229105" y="383604"/>
                    <a:pt x="192930" y="390532"/>
                  </a:cubicBezTo>
                  <a:cubicBezTo>
                    <a:pt x="183693" y="385913"/>
                    <a:pt x="171378" y="385913"/>
                    <a:pt x="165990" y="373598"/>
                  </a:cubicBezTo>
                  <a:close/>
                </a:path>
              </a:pathLst>
            </a:custGeom>
            <a:solidFill>
              <a:schemeClr val="bg1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="" xmlns:a16="http://schemas.microsoft.com/office/drawing/2014/main" id="{6F4359B8-2974-4708-818B-A6BEA4D7CFB5}"/>
                </a:ext>
              </a:extLst>
            </p:cNvPr>
            <p:cNvSpPr/>
            <p:nvPr/>
          </p:nvSpPr>
          <p:spPr>
            <a:xfrm>
              <a:off x="6441262" y="4690774"/>
              <a:ext cx="109981" cy="91651"/>
            </a:xfrm>
            <a:custGeom>
              <a:avLst/>
              <a:gdLst>
                <a:gd name="connsiteX0" fmla="*/ 34636 w 138545"/>
                <a:gd name="connsiteY0" fmla="*/ 104546 h 115454"/>
                <a:gd name="connsiteX1" fmla="*/ 12315 w 138545"/>
                <a:gd name="connsiteY1" fmla="*/ 78376 h 115454"/>
                <a:gd name="connsiteX2" fmla="*/ 0 w 138545"/>
                <a:gd name="connsiteY2" fmla="*/ 68370 h 115454"/>
                <a:gd name="connsiteX3" fmla="*/ 15394 w 138545"/>
                <a:gd name="connsiteY3" fmla="*/ 56824 h 115454"/>
                <a:gd name="connsiteX4" fmla="*/ 2309 w 138545"/>
                <a:gd name="connsiteY4" fmla="*/ 46818 h 115454"/>
                <a:gd name="connsiteX5" fmla="*/ 3848 w 138545"/>
                <a:gd name="connsiteY5" fmla="*/ 43739 h 115454"/>
                <a:gd name="connsiteX6" fmla="*/ 30018 w 138545"/>
                <a:gd name="connsiteY6" fmla="*/ 19109 h 115454"/>
                <a:gd name="connsiteX7" fmla="*/ 137006 w 138545"/>
                <a:gd name="connsiteY7" fmla="*/ 37582 h 115454"/>
                <a:gd name="connsiteX8" fmla="*/ 130848 w 138545"/>
                <a:gd name="connsiteY8" fmla="*/ 96079 h 115454"/>
                <a:gd name="connsiteX9" fmla="*/ 63885 w 138545"/>
                <a:gd name="connsiteY9" fmla="*/ 120709 h 115454"/>
                <a:gd name="connsiteX10" fmla="*/ 43873 w 138545"/>
                <a:gd name="connsiteY10" fmla="*/ 111473 h 115454"/>
                <a:gd name="connsiteX11" fmla="*/ 34636 w 138545"/>
                <a:gd name="connsiteY11" fmla="*/ 104546 h 115454"/>
                <a:gd name="connsiteX12" fmla="*/ 34636 w 138545"/>
                <a:gd name="connsiteY12" fmla="*/ 104546 h 11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545" h="115454">
                  <a:moveTo>
                    <a:pt x="34636" y="104546"/>
                  </a:moveTo>
                  <a:cubicBezTo>
                    <a:pt x="26939" y="96079"/>
                    <a:pt x="20012" y="86843"/>
                    <a:pt x="12315" y="78376"/>
                  </a:cubicBezTo>
                  <a:cubicBezTo>
                    <a:pt x="8467" y="74527"/>
                    <a:pt x="1539" y="74527"/>
                    <a:pt x="0" y="68370"/>
                  </a:cubicBezTo>
                  <a:cubicBezTo>
                    <a:pt x="3848" y="62982"/>
                    <a:pt x="13085" y="64521"/>
                    <a:pt x="15394" y="56824"/>
                  </a:cubicBezTo>
                  <a:cubicBezTo>
                    <a:pt x="13855" y="49897"/>
                    <a:pt x="4618" y="52976"/>
                    <a:pt x="2309" y="46818"/>
                  </a:cubicBezTo>
                  <a:cubicBezTo>
                    <a:pt x="3079" y="46049"/>
                    <a:pt x="3079" y="43739"/>
                    <a:pt x="3848" y="43739"/>
                  </a:cubicBezTo>
                  <a:cubicBezTo>
                    <a:pt x="22321" y="46049"/>
                    <a:pt x="21552" y="27576"/>
                    <a:pt x="30018" y="19109"/>
                  </a:cubicBezTo>
                  <a:cubicBezTo>
                    <a:pt x="62346" y="-12448"/>
                    <a:pt x="118534" y="-3982"/>
                    <a:pt x="137006" y="37582"/>
                  </a:cubicBezTo>
                  <a:cubicBezTo>
                    <a:pt x="147782" y="61443"/>
                    <a:pt x="145473" y="81455"/>
                    <a:pt x="130848" y="96079"/>
                  </a:cubicBezTo>
                  <a:cubicBezTo>
                    <a:pt x="116225" y="125327"/>
                    <a:pt x="86976" y="115321"/>
                    <a:pt x="63885" y="120709"/>
                  </a:cubicBezTo>
                  <a:cubicBezTo>
                    <a:pt x="53109" y="127636"/>
                    <a:pt x="53109" y="109164"/>
                    <a:pt x="43873" y="111473"/>
                  </a:cubicBezTo>
                  <a:cubicBezTo>
                    <a:pt x="42333" y="108394"/>
                    <a:pt x="39255" y="106085"/>
                    <a:pt x="34636" y="104546"/>
                  </a:cubicBezTo>
                  <a:lnTo>
                    <a:pt x="34636" y="104546"/>
                  </a:lnTo>
                  <a:close/>
                </a:path>
              </a:pathLst>
            </a:custGeom>
            <a:solidFill>
              <a:srgbClr val="84AF2D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="" xmlns:a16="http://schemas.microsoft.com/office/drawing/2014/main" id="{4FCA9D59-35D6-43C9-9D77-49FCA54FD124}"/>
                </a:ext>
              </a:extLst>
            </p:cNvPr>
            <p:cNvSpPr/>
            <p:nvPr/>
          </p:nvSpPr>
          <p:spPr>
            <a:xfrm>
              <a:off x="8299510" y="2703528"/>
              <a:ext cx="103871" cy="134421"/>
            </a:xfrm>
            <a:custGeom>
              <a:avLst/>
              <a:gdLst>
                <a:gd name="connsiteX0" fmla="*/ 102370 w 130848"/>
                <a:gd name="connsiteY0" fmla="*/ 20619 h 169333"/>
                <a:gd name="connsiteX1" fmla="*/ 132388 w 130848"/>
                <a:gd name="connsiteY1" fmla="*/ 89892 h 169333"/>
                <a:gd name="connsiteX2" fmla="*/ 100831 w 130848"/>
                <a:gd name="connsiteY2" fmla="*/ 139922 h 169333"/>
                <a:gd name="connsiteX3" fmla="*/ 80818 w 130848"/>
                <a:gd name="connsiteY3" fmla="*/ 147619 h 169333"/>
                <a:gd name="connsiteX4" fmla="*/ 70812 w 130848"/>
                <a:gd name="connsiteY4" fmla="*/ 153007 h 169333"/>
                <a:gd name="connsiteX5" fmla="*/ 26939 w 130848"/>
                <a:gd name="connsiteY5" fmla="*/ 163013 h 169333"/>
                <a:gd name="connsiteX6" fmla="*/ 11545 w 130848"/>
                <a:gd name="connsiteY6" fmla="*/ 132225 h 169333"/>
                <a:gd name="connsiteX7" fmla="*/ 0 w 130848"/>
                <a:gd name="connsiteY7" fmla="*/ 109135 h 169333"/>
                <a:gd name="connsiteX8" fmla="*/ 5388 w 130848"/>
                <a:gd name="connsiteY8" fmla="*/ 73728 h 169333"/>
                <a:gd name="connsiteX9" fmla="*/ 53109 w 130848"/>
                <a:gd name="connsiteY9" fmla="*/ 12922 h 169333"/>
                <a:gd name="connsiteX10" fmla="*/ 58497 w 130848"/>
                <a:gd name="connsiteY10" fmla="*/ 9844 h 169333"/>
                <a:gd name="connsiteX11" fmla="*/ 83897 w 130848"/>
                <a:gd name="connsiteY11" fmla="*/ 12153 h 169333"/>
                <a:gd name="connsiteX12" fmla="*/ 90055 w 130848"/>
                <a:gd name="connsiteY12" fmla="*/ 12153 h 169333"/>
                <a:gd name="connsiteX13" fmla="*/ 102370 w 130848"/>
                <a:gd name="connsiteY13" fmla="*/ 20619 h 16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848" h="169333">
                  <a:moveTo>
                    <a:pt x="102370" y="20619"/>
                  </a:moveTo>
                  <a:cubicBezTo>
                    <a:pt x="124691" y="30625"/>
                    <a:pt x="142394" y="66801"/>
                    <a:pt x="132388" y="89892"/>
                  </a:cubicBezTo>
                  <a:cubicBezTo>
                    <a:pt x="124691" y="107595"/>
                    <a:pt x="119303" y="127607"/>
                    <a:pt x="100831" y="139922"/>
                  </a:cubicBezTo>
                  <a:cubicBezTo>
                    <a:pt x="93903" y="144541"/>
                    <a:pt x="89285" y="150698"/>
                    <a:pt x="80818" y="147619"/>
                  </a:cubicBezTo>
                  <a:cubicBezTo>
                    <a:pt x="75431" y="146080"/>
                    <a:pt x="72352" y="148389"/>
                    <a:pt x="70812" y="153007"/>
                  </a:cubicBezTo>
                  <a:cubicBezTo>
                    <a:pt x="61576" y="180716"/>
                    <a:pt x="43873" y="169171"/>
                    <a:pt x="26939" y="163013"/>
                  </a:cubicBezTo>
                  <a:cubicBezTo>
                    <a:pt x="15394" y="156086"/>
                    <a:pt x="17703" y="142231"/>
                    <a:pt x="11545" y="132225"/>
                  </a:cubicBezTo>
                  <a:cubicBezTo>
                    <a:pt x="7697" y="124529"/>
                    <a:pt x="5388" y="116062"/>
                    <a:pt x="0" y="109135"/>
                  </a:cubicBezTo>
                  <a:cubicBezTo>
                    <a:pt x="3079" y="97589"/>
                    <a:pt x="5388" y="84504"/>
                    <a:pt x="5388" y="73728"/>
                  </a:cubicBezTo>
                  <a:cubicBezTo>
                    <a:pt x="5388" y="39092"/>
                    <a:pt x="27709" y="25238"/>
                    <a:pt x="53109" y="12922"/>
                  </a:cubicBezTo>
                  <a:cubicBezTo>
                    <a:pt x="55418" y="12153"/>
                    <a:pt x="57727" y="11383"/>
                    <a:pt x="58497" y="9844"/>
                  </a:cubicBezTo>
                  <a:cubicBezTo>
                    <a:pt x="67734" y="-932"/>
                    <a:pt x="76970" y="-6320"/>
                    <a:pt x="83897" y="12153"/>
                  </a:cubicBezTo>
                  <a:cubicBezTo>
                    <a:pt x="83897" y="12922"/>
                    <a:pt x="87746" y="12153"/>
                    <a:pt x="90055" y="12153"/>
                  </a:cubicBezTo>
                  <a:cubicBezTo>
                    <a:pt x="100061" y="9074"/>
                    <a:pt x="96982" y="19850"/>
                    <a:pt x="102370" y="20619"/>
                  </a:cubicBezTo>
                  <a:close/>
                </a:path>
              </a:pathLst>
            </a:custGeom>
            <a:solidFill>
              <a:srgbClr val="84AF2E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="" xmlns:a16="http://schemas.microsoft.com/office/drawing/2014/main" id="{620DA132-BFDE-47DA-90AC-2DB9197E8AFC}"/>
                </a:ext>
              </a:extLst>
            </p:cNvPr>
            <p:cNvSpPr/>
            <p:nvPr/>
          </p:nvSpPr>
          <p:spPr>
            <a:xfrm>
              <a:off x="3964928" y="2412651"/>
              <a:ext cx="116091" cy="103871"/>
            </a:xfrm>
            <a:custGeom>
              <a:avLst/>
              <a:gdLst>
                <a:gd name="connsiteX0" fmla="*/ 121132 w 146242"/>
                <a:gd name="connsiteY0" fmla="*/ 121043 h 130848"/>
                <a:gd name="connsiteX1" fmla="*/ 76489 w 146242"/>
                <a:gd name="connsiteY1" fmla="*/ 134897 h 130848"/>
                <a:gd name="connsiteX2" fmla="*/ 17223 w 146242"/>
                <a:gd name="connsiteY2" fmla="*/ 117964 h 130848"/>
                <a:gd name="connsiteX3" fmla="*/ 1829 w 146242"/>
                <a:gd name="connsiteY3" fmla="*/ 57158 h 130848"/>
                <a:gd name="connsiteX4" fmla="*/ 44932 w 146242"/>
                <a:gd name="connsiteY4" fmla="*/ 970 h 130848"/>
                <a:gd name="connsiteX5" fmla="*/ 106508 w 146242"/>
                <a:gd name="connsiteY5" fmla="*/ 4049 h 130848"/>
                <a:gd name="connsiteX6" fmla="*/ 131138 w 146242"/>
                <a:gd name="connsiteY6" fmla="*/ 27909 h 130848"/>
                <a:gd name="connsiteX7" fmla="*/ 142683 w 146242"/>
                <a:gd name="connsiteY7" fmla="*/ 37146 h 130848"/>
                <a:gd name="connsiteX8" fmla="*/ 152689 w 146242"/>
                <a:gd name="connsiteY8" fmla="*/ 75631 h 130848"/>
                <a:gd name="connsiteX9" fmla="*/ 126520 w 146242"/>
                <a:gd name="connsiteY9" fmla="*/ 109497 h 130848"/>
                <a:gd name="connsiteX10" fmla="*/ 123441 w 146242"/>
                <a:gd name="connsiteY10" fmla="*/ 119503 h 130848"/>
                <a:gd name="connsiteX11" fmla="*/ 121132 w 146242"/>
                <a:gd name="connsiteY11" fmla="*/ 121043 h 13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242" h="130848">
                  <a:moveTo>
                    <a:pt x="121132" y="121043"/>
                  </a:moveTo>
                  <a:cubicBezTo>
                    <a:pt x="104199" y="117194"/>
                    <a:pt x="91114" y="130279"/>
                    <a:pt x="76489" y="134897"/>
                  </a:cubicBezTo>
                  <a:cubicBezTo>
                    <a:pt x="51089" y="143364"/>
                    <a:pt x="30308" y="131818"/>
                    <a:pt x="17223" y="117964"/>
                  </a:cubicBezTo>
                  <a:cubicBezTo>
                    <a:pt x="3368" y="104109"/>
                    <a:pt x="-3559" y="83328"/>
                    <a:pt x="1829" y="57158"/>
                  </a:cubicBezTo>
                  <a:cubicBezTo>
                    <a:pt x="7217" y="27140"/>
                    <a:pt x="36465" y="23291"/>
                    <a:pt x="44932" y="970"/>
                  </a:cubicBezTo>
                  <a:cubicBezTo>
                    <a:pt x="64944" y="4818"/>
                    <a:pt x="85726" y="-5188"/>
                    <a:pt x="106508" y="4049"/>
                  </a:cubicBezTo>
                  <a:cubicBezTo>
                    <a:pt x="118053" y="9437"/>
                    <a:pt x="134986" y="7897"/>
                    <a:pt x="131138" y="27909"/>
                  </a:cubicBezTo>
                  <a:cubicBezTo>
                    <a:pt x="134217" y="31758"/>
                    <a:pt x="141144" y="30218"/>
                    <a:pt x="142683" y="37146"/>
                  </a:cubicBezTo>
                  <a:cubicBezTo>
                    <a:pt x="148071" y="49461"/>
                    <a:pt x="139605" y="65624"/>
                    <a:pt x="152689" y="75631"/>
                  </a:cubicBezTo>
                  <a:cubicBezTo>
                    <a:pt x="151150" y="92564"/>
                    <a:pt x="138835" y="101031"/>
                    <a:pt x="126520" y="109497"/>
                  </a:cubicBezTo>
                  <a:cubicBezTo>
                    <a:pt x="124980" y="112576"/>
                    <a:pt x="124980" y="116424"/>
                    <a:pt x="123441" y="119503"/>
                  </a:cubicBezTo>
                  <a:cubicBezTo>
                    <a:pt x="122671" y="119503"/>
                    <a:pt x="121901" y="120273"/>
                    <a:pt x="121132" y="121043"/>
                  </a:cubicBezTo>
                  <a:close/>
                </a:path>
              </a:pathLst>
            </a:custGeom>
            <a:solidFill>
              <a:srgbClr val="A2BE2C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="" xmlns:a16="http://schemas.microsoft.com/office/drawing/2014/main" id="{185ECDF6-62E7-4419-BDE2-952DAE1A03D1}"/>
                </a:ext>
              </a:extLst>
            </p:cNvPr>
            <p:cNvSpPr/>
            <p:nvPr/>
          </p:nvSpPr>
          <p:spPr>
            <a:xfrm>
              <a:off x="4058641" y="2453136"/>
              <a:ext cx="122201" cy="103871"/>
            </a:xfrm>
            <a:custGeom>
              <a:avLst/>
              <a:gdLst>
                <a:gd name="connsiteX0" fmla="*/ 3079 w 153939"/>
                <a:gd name="connsiteY0" fmla="*/ 56958 h 130848"/>
                <a:gd name="connsiteX1" fmla="*/ 0 w 153939"/>
                <a:gd name="connsiteY1" fmla="*/ 52339 h 130848"/>
                <a:gd name="connsiteX2" fmla="*/ 33097 w 153939"/>
                <a:gd name="connsiteY2" fmla="*/ 26170 h 130848"/>
                <a:gd name="connsiteX3" fmla="*/ 33097 w 153939"/>
                <a:gd name="connsiteY3" fmla="*/ 17703 h 130848"/>
                <a:gd name="connsiteX4" fmla="*/ 55418 w 153939"/>
                <a:gd name="connsiteY4" fmla="*/ 8467 h 130848"/>
                <a:gd name="connsiteX5" fmla="*/ 72352 w 153939"/>
                <a:gd name="connsiteY5" fmla="*/ 0 h 130848"/>
                <a:gd name="connsiteX6" fmla="*/ 107758 w 153939"/>
                <a:gd name="connsiteY6" fmla="*/ 6927 h 130848"/>
                <a:gd name="connsiteX7" fmla="*/ 147012 w 153939"/>
                <a:gd name="connsiteY7" fmla="*/ 101600 h 130848"/>
                <a:gd name="connsiteX8" fmla="*/ 81588 w 153939"/>
                <a:gd name="connsiteY8" fmla="*/ 131618 h 130848"/>
                <a:gd name="connsiteX9" fmla="*/ 10006 w 153939"/>
                <a:gd name="connsiteY9" fmla="*/ 80048 h 130848"/>
                <a:gd name="connsiteX10" fmla="*/ 6927 w 153939"/>
                <a:gd name="connsiteY10" fmla="*/ 72351 h 130848"/>
                <a:gd name="connsiteX11" fmla="*/ 3079 w 153939"/>
                <a:gd name="connsiteY11" fmla="*/ 56958 h 13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3939" h="130848">
                  <a:moveTo>
                    <a:pt x="3079" y="56958"/>
                  </a:moveTo>
                  <a:cubicBezTo>
                    <a:pt x="2309" y="55418"/>
                    <a:pt x="770" y="53879"/>
                    <a:pt x="0" y="52339"/>
                  </a:cubicBezTo>
                  <a:cubicBezTo>
                    <a:pt x="19242" y="53879"/>
                    <a:pt x="22321" y="34636"/>
                    <a:pt x="33097" y="26170"/>
                  </a:cubicBezTo>
                  <a:cubicBezTo>
                    <a:pt x="30788" y="23091"/>
                    <a:pt x="30788" y="20782"/>
                    <a:pt x="33097" y="17703"/>
                  </a:cubicBezTo>
                  <a:cubicBezTo>
                    <a:pt x="40024" y="13085"/>
                    <a:pt x="46182" y="8467"/>
                    <a:pt x="55418" y="8467"/>
                  </a:cubicBezTo>
                  <a:cubicBezTo>
                    <a:pt x="58497" y="770"/>
                    <a:pt x="67733" y="4618"/>
                    <a:pt x="72352" y="0"/>
                  </a:cubicBezTo>
                  <a:cubicBezTo>
                    <a:pt x="83897" y="2309"/>
                    <a:pt x="96212" y="4618"/>
                    <a:pt x="107758" y="6927"/>
                  </a:cubicBezTo>
                  <a:cubicBezTo>
                    <a:pt x="144703" y="14624"/>
                    <a:pt x="171643" y="75430"/>
                    <a:pt x="147012" y="101600"/>
                  </a:cubicBezTo>
                  <a:cubicBezTo>
                    <a:pt x="130848" y="118533"/>
                    <a:pt x="110067" y="133157"/>
                    <a:pt x="81588" y="131618"/>
                  </a:cubicBezTo>
                  <a:cubicBezTo>
                    <a:pt x="45412" y="129309"/>
                    <a:pt x="26170" y="107758"/>
                    <a:pt x="10006" y="80048"/>
                  </a:cubicBezTo>
                  <a:cubicBezTo>
                    <a:pt x="8467" y="77739"/>
                    <a:pt x="6927" y="75430"/>
                    <a:pt x="6927" y="72351"/>
                  </a:cubicBezTo>
                  <a:cubicBezTo>
                    <a:pt x="9236" y="65424"/>
                    <a:pt x="7697" y="60806"/>
                    <a:pt x="3079" y="56958"/>
                  </a:cubicBezTo>
                  <a:close/>
                </a:path>
              </a:pathLst>
            </a:custGeom>
            <a:solidFill>
              <a:srgbClr val="84AF2D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="" xmlns:a16="http://schemas.microsoft.com/office/drawing/2014/main" id="{1CE6FBB1-4F95-48D5-8D94-B69E7746E899}"/>
                </a:ext>
              </a:extLst>
            </p:cNvPr>
            <p:cNvSpPr/>
            <p:nvPr/>
          </p:nvSpPr>
          <p:spPr>
            <a:xfrm>
              <a:off x="5965135" y="1238153"/>
              <a:ext cx="134421" cy="128311"/>
            </a:xfrm>
            <a:custGeom>
              <a:avLst/>
              <a:gdLst>
                <a:gd name="connsiteX0" fmla="*/ 0 w 169333"/>
                <a:gd name="connsiteY0" fmla="*/ 60932 h 161636"/>
                <a:gd name="connsiteX1" fmla="*/ 27709 w 169333"/>
                <a:gd name="connsiteY1" fmla="*/ 21678 h 161636"/>
                <a:gd name="connsiteX2" fmla="*/ 123921 w 169333"/>
                <a:gd name="connsiteY2" fmla="*/ 11672 h 161636"/>
                <a:gd name="connsiteX3" fmla="*/ 170873 w 169333"/>
                <a:gd name="connsiteY3" fmla="*/ 60163 h 161636"/>
                <a:gd name="connsiteX4" fmla="*/ 170873 w 169333"/>
                <a:gd name="connsiteY4" fmla="*/ 108654 h 161636"/>
                <a:gd name="connsiteX5" fmla="*/ 167024 w 169333"/>
                <a:gd name="connsiteY5" fmla="*/ 127126 h 161636"/>
                <a:gd name="connsiteX6" fmla="*/ 149321 w 169333"/>
                <a:gd name="connsiteY6" fmla="*/ 138672 h 161636"/>
                <a:gd name="connsiteX7" fmla="*/ 159327 w 169333"/>
                <a:gd name="connsiteY7" fmla="*/ 161763 h 161636"/>
                <a:gd name="connsiteX8" fmla="*/ 94673 w 169333"/>
                <a:gd name="connsiteY8" fmla="*/ 162532 h 161636"/>
                <a:gd name="connsiteX9" fmla="*/ 50030 w 169333"/>
                <a:gd name="connsiteY9" fmla="*/ 156375 h 161636"/>
                <a:gd name="connsiteX10" fmla="*/ 40794 w 169333"/>
                <a:gd name="connsiteY10" fmla="*/ 140211 h 161636"/>
                <a:gd name="connsiteX11" fmla="*/ 14624 w 169333"/>
                <a:gd name="connsiteY11" fmla="*/ 117120 h 161636"/>
                <a:gd name="connsiteX12" fmla="*/ 6927 w 169333"/>
                <a:gd name="connsiteY12" fmla="*/ 82484 h 161636"/>
                <a:gd name="connsiteX13" fmla="*/ 0 w 169333"/>
                <a:gd name="connsiteY13" fmla="*/ 60932 h 16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333" h="161636">
                  <a:moveTo>
                    <a:pt x="0" y="60932"/>
                  </a:moveTo>
                  <a:cubicBezTo>
                    <a:pt x="15394" y="52466"/>
                    <a:pt x="13855" y="33223"/>
                    <a:pt x="27709" y="21678"/>
                  </a:cubicBezTo>
                  <a:cubicBezTo>
                    <a:pt x="55418" y="-2183"/>
                    <a:pt x="90055" y="-7571"/>
                    <a:pt x="123921" y="11672"/>
                  </a:cubicBezTo>
                  <a:cubicBezTo>
                    <a:pt x="145473" y="23987"/>
                    <a:pt x="162406" y="40151"/>
                    <a:pt x="170873" y="60163"/>
                  </a:cubicBezTo>
                  <a:cubicBezTo>
                    <a:pt x="176261" y="72478"/>
                    <a:pt x="179340" y="93260"/>
                    <a:pt x="170873" y="108654"/>
                  </a:cubicBezTo>
                  <a:cubicBezTo>
                    <a:pt x="167794" y="114811"/>
                    <a:pt x="165485" y="120199"/>
                    <a:pt x="167024" y="127126"/>
                  </a:cubicBezTo>
                  <a:cubicBezTo>
                    <a:pt x="167794" y="140981"/>
                    <a:pt x="151630" y="128666"/>
                    <a:pt x="149321" y="138672"/>
                  </a:cubicBezTo>
                  <a:cubicBezTo>
                    <a:pt x="152400" y="145599"/>
                    <a:pt x="154709" y="151757"/>
                    <a:pt x="159327" y="161763"/>
                  </a:cubicBezTo>
                  <a:cubicBezTo>
                    <a:pt x="136236" y="150217"/>
                    <a:pt x="116224" y="163302"/>
                    <a:pt x="94673" y="162532"/>
                  </a:cubicBezTo>
                  <a:cubicBezTo>
                    <a:pt x="79279" y="162532"/>
                    <a:pt x="66964" y="146369"/>
                    <a:pt x="50030" y="156375"/>
                  </a:cubicBezTo>
                  <a:cubicBezTo>
                    <a:pt x="46182" y="158684"/>
                    <a:pt x="50030" y="144060"/>
                    <a:pt x="40794" y="140211"/>
                  </a:cubicBezTo>
                  <a:cubicBezTo>
                    <a:pt x="30788" y="135593"/>
                    <a:pt x="25400" y="124048"/>
                    <a:pt x="14624" y="117120"/>
                  </a:cubicBezTo>
                  <a:cubicBezTo>
                    <a:pt x="3079" y="109423"/>
                    <a:pt x="8467" y="94799"/>
                    <a:pt x="6927" y="82484"/>
                  </a:cubicBezTo>
                  <a:cubicBezTo>
                    <a:pt x="3848" y="77096"/>
                    <a:pt x="5388" y="67860"/>
                    <a:pt x="0" y="60932"/>
                  </a:cubicBezTo>
                  <a:close/>
                </a:path>
              </a:pathLst>
            </a:custGeom>
            <a:solidFill>
              <a:srgbClr val="85AF2D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="" xmlns:a16="http://schemas.microsoft.com/office/drawing/2014/main" id="{5D30C98D-0CFC-4328-A1E8-7A3F7E63A389}"/>
                </a:ext>
              </a:extLst>
            </p:cNvPr>
            <p:cNvSpPr/>
            <p:nvPr/>
          </p:nvSpPr>
          <p:spPr>
            <a:xfrm>
              <a:off x="7116801" y="1465377"/>
              <a:ext cx="272654" cy="262167"/>
            </a:xfrm>
            <a:custGeom>
              <a:avLst/>
              <a:gdLst>
                <a:gd name="connsiteX0" fmla="*/ 165990 w 400242"/>
                <a:gd name="connsiteY0" fmla="*/ 373598 h 384848"/>
                <a:gd name="connsiteX1" fmla="*/ 145978 w 400242"/>
                <a:gd name="connsiteY1" fmla="*/ 305865 h 384848"/>
                <a:gd name="connsiteX2" fmla="*/ 153675 w 400242"/>
                <a:gd name="connsiteY2" fmla="*/ 276617 h 384848"/>
                <a:gd name="connsiteX3" fmla="*/ 194469 w 400242"/>
                <a:gd name="connsiteY3" fmla="*/ 218889 h 384848"/>
                <a:gd name="connsiteX4" fmla="*/ 201396 w 400242"/>
                <a:gd name="connsiteY4" fmla="*/ 209653 h 384848"/>
                <a:gd name="connsiteX5" fmla="*/ 194469 w 400242"/>
                <a:gd name="connsiteY5" fmla="*/ 211962 h 384848"/>
                <a:gd name="connsiteX6" fmla="*/ 181384 w 400242"/>
                <a:gd name="connsiteY6" fmla="*/ 219659 h 384848"/>
                <a:gd name="connsiteX7" fmla="*/ 59002 w 400242"/>
                <a:gd name="connsiteY7" fmla="*/ 265071 h 384848"/>
                <a:gd name="connsiteX8" fmla="*/ 505 w 400242"/>
                <a:gd name="connsiteY8" fmla="*/ 218889 h 384848"/>
                <a:gd name="connsiteX9" fmla="*/ 44378 w 400242"/>
                <a:gd name="connsiteY9" fmla="*/ 155774 h 384848"/>
                <a:gd name="connsiteX10" fmla="*/ 149826 w 400242"/>
                <a:gd name="connsiteY10" fmla="*/ 144998 h 384848"/>
                <a:gd name="connsiteX11" fmla="*/ 181384 w 400242"/>
                <a:gd name="connsiteY11" fmla="*/ 148847 h 384848"/>
                <a:gd name="connsiteX12" fmla="*/ 103645 w 400242"/>
                <a:gd name="connsiteY12" fmla="*/ 104974 h 384848"/>
                <a:gd name="connsiteX13" fmla="*/ 92099 w 400242"/>
                <a:gd name="connsiteY13" fmla="*/ 94968 h 384848"/>
                <a:gd name="connsiteX14" fmla="*/ 83633 w 400242"/>
                <a:gd name="connsiteY14" fmla="*/ 86501 h 384848"/>
                <a:gd name="connsiteX15" fmla="*/ 74396 w 400242"/>
                <a:gd name="connsiteY15" fmla="*/ 72647 h 384848"/>
                <a:gd name="connsiteX16" fmla="*/ 79014 w 400242"/>
                <a:gd name="connsiteY16" fmla="*/ 17998 h 384848"/>
                <a:gd name="connsiteX17" fmla="*/ 141360 w 400242"/>
                <a:gd name="connsiteY17" fmla="*/ 2604 h 384848"/>
                <a:gd name="connsiteX18" fmla="*/ 201396 w 400242"/>
                <a:gd name="connsiteY18" fmla="*/ 42628 h 384848"/>
                <a:gd name="connsiteX19" fmla="*/ 236033 w 400242"/>
                <a:gd name="connsiteY19" fmla="*/ 97277 h 384848"/>
                <a:gd name="connsiteX20" fmla="*/ 265281 w 400242"/>
                <a:gd name="connsiteY20" fmla="*/ 21847 h 384848"/>
                <a:gd name="connsiteX21" fmla="*/ 316851 w 400242"/>
                <a:gd name="connsiteY21" fmla="*/ 16459 h 384848"/>
                <a:gd name="connsiteX22" fmla="*/ 363033 w 400242"/>
                <a:gd name="connsiteY22" fmla="*/ 82653 h 384848"/>
                <a:gd name="connsiteX23" fmla="*/ 316081 w 400242"/>
                <a:gd name="connsiteY23" fmla="*/ 151156 h 384848"/>
                <a:gd name="connsiteX24" fmla="*/ 296839 w 400242"/>
                <a:gd name="connsiteY24" fmla="*/ 158083 h 384848"/>
                <a:gd name="connsiteX25" fmla="*/ 399209 w 400242"/>
                <a:gd name="connsiteY25" fmla="*/ 259683 h 384848"/>
                <a:gd name="connsiteX26" fmla="*/ 315311 w 400242"/>
                <a:gd name="connsiteY26" fmla="*/ 285852 h 384848"/>
                <a:gd name="connsiteX27" fmla="*/ 269899 w 400242"/>
                <a:gd name="connsiteY27" fmla="*/ 231204 h 384848"/>
                <a:gd name="connsiteX28" fmla="*/ 267590 w 400242"/>
                <a:gd name="connsiteY28" fmla="*/ 329725 h 384848"/>
                <a:gd name="connsiteX29" fmla="*/ 192930 w 400242"/>
                <a:gd name="connsiteY29" fmla="*/ 390532 h 384848"/>
                <a:gd name="connsiteX30" fmla="*/ 165990 w 400242"/>
                <a:gd name="connsiteY30" fmla="*/ 373598 h 38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00242" h="384848">
                  <a:moveTo>
                    <a:pt x="165990" y="373598"/>
                  </a:moveTo>
                  <a:cubicBezTo>
                    <a:pt x="138281" y="357435"/>
                    <a:pt x="143669" y="331265"/>
                    <a:pt x="145978" y="305865"/>
                  </a:cubicBezTo>
                  <a:cubicBezTo>
                    <a:pt x="146748" y="295859"/>
                    <a:pt x="150596" y="286622"/>
                    <a:pt x="153675" y="276617"/>
                  </a:cubicBezTo>
                  <a:cubicBezTo>
                    <a:pt x="167530" y="257374"/>
                    <a:pt x="180614" y="238132"/>
                    <a:pt x="194469" y="218889"/>
                  </a:cubicBezTo>
                  <a:cubicBezTo>
                    <a:pt x="196008" y="215041"/>
                    <a:pt x="197548" y="211962"/>
                    <a:pt x="201396" y="209653"/>
                  </a:cubicBezTo>
                  <a:cubicBezTo>
                    <a:pt x="198318" y="208883"/>
                    <a:pt x="196778" y="211962"/>
                    <a:pt x="194469" y="211962"/>
                  </a:cubicBezTo>
                  <a:cubicBezTo>
                    <a:pt x="189081" y="212731"/>
                    <a:pt x="183693" y="214271"/>
                    <a:pt x="181384" y="219659"/>
                  </a:cubicBezTo>
                  <a:cubicBezTo>
                    <a:pt x="145208" y="247368"/>
                    <a:pt x="105954" y="268150"/>
                    <a:pt x="59002" y="265071"/>
                  </a:cubicBezTo>
                  <a:cubicBezTo>
                    <a:pt x="25136" y="262762"/>
                    <a:pt x="4354" y="245059"/>
                    <a:pt x="505" y="218889"/>
                  </a:cubicBezTo>
                  <a:cubicBezTo>
                    <a:pt x="-3343" y="194259"/>
                    <a:pt x="15130" y="168089"/>
                    <a:pt x="44378" y="155774"/>
                  </a:cubicBezTo>
                  <a:cubicBezTo>
                    <a:pt x="78245" y="141150"/>
                    <a:pt x="114421" y="141150"/>
                    <a:pt x="149826" y="144998"/>
                  </a:cubicBezTo>
                  <a:cubicBezTo>
                    <a:pt x="158293" y="145768"/>
                    <a:pt x="166760" y="146538"/>
                    <a:pt x="181384" y="148847"/>
                  </a:cubicBezTo>
                  <a:cubicBezTo>
                    <a:pt x="152905" y="130374"/>
                    <a:pt x="125966" y="121907"/>
                    <a:pt x="103645" y="104974"/>
                  </a:cubicBezTo>
                  <a:cubicBezTo>
                    <a:pt x="101336" y="100356"/>
                    <a:pt x="93639" y="100356"/>
                    <a:pt x="92099" y="94968"/>
                  </a:cubicBezTo>
                  <a:cubicBezTo>
                    <a:pt x="89020" y="91889"/>
                    <a:pt x="86711" y="89580"/>
                    <a:pt x="83633" y="86501"/>
                  </a:cubicBezTo>
                  <a:cubicBezTo>
                    <a:pt x="77475" y="84192"/>
                    <a:pt x="76705" y="78034"/>
                    <a:pt x="74396" y="72647"/>
                  </a:cubicBezTo>
                  <a:cubicBezTo>
                    <a:pt x="68239" y="53404"/>
                    <a:pt x="62081" y="34162"/>
                    <a:pt x="79014" y="17998"/>
                  </a:cubicBezTo>
                  <a:cubicBezTo>
                    <a:pt x="96717" y="1065"/>
                    <a:pt x="117499" y="-3553"/>
                    <a:pt x="141360" y="2604"/>
                  </a:cubicBezTo>
                  <a:cubicBezTo>
                    <a:pt x="165990" y="8762"/>
                    <a:pt x="186002" y="21847"/>
                    <a:pt x="201396" y="42628"/>
                  </a:cubicBezTo>
                  <a:cubicBezTo>
                    <a:pt x="226796" y="53404"/>
                    <a:pt x="226027" y="80344"/>
                    <a:pt x="236033" y="97277"/>
                  </a:cubicBezTo>
                  <a:cubicBezTo>
                    <a:pt x="230645" y="68028"/>
                    <a:pt x="244499" y="42628"/>
                    <a:pt x="265281" y="21847"/>
                  </a:cubicBezTo>
                  <a:cubicBezTo>
                    <a:pt x="279905" y="7223"/>
                    <a:pt x="299148" y="8762"/>
                    <a:pt x="316851" y="16459"/>
                  </a:cubicBezTo>
                  <a:cubicBezTo>
                    <a:pt x="343790" y="27234"/>
                    <a:pt x="363033" y="54943"/>
                    <a:pt x="363033" y="82653"/>
                  </a:cubicBezTo>
                  <a:cubicBezTo>
                    <a:pt x="363033" y="111132"/>
                    <a:pt x="343790" y="138841"/>
                    <a:pt x="316081" y="151156"/>
                  </a:cubicBezTo>
                  <a:cubicBezTo>
                    <a:pt x="309924" y="153465"/>
                    <a:pt x="303766" y="154234"/>
                    <a:pt x="296839" y="158083"/>
                  </a:cubicBezTo>
                  <a:cubicBezTo>
                    <a:pt x="369190" y="147307"/>
                    <a:pt x="416142" y="200416"/>
                    <a:pt x="399209" y="259683"/>
                  </a:cubicBezTo>
                  <a:cubicBezTo>
                    <a:pt x="383045" y="299707"/>
                    <a:pt x="349948" y="310483"/>
                    <a:pt x="315311" y="285852"/>
                  </a:cubicBezTo>
                  <a:cubicBezTo>
                    <a:pt x="294530" y="271998"/>
                    <a:pt x="278366" y="255065"/>
                    <a:pt x="269899" y="231204"/>
                  </a:cubicBezTo>
                  <a:cubicBezTo>
                    <a:pt x="281445" y="264301"/>
                    <a:pt x="279136" y="297398"/>
                    <a:pt x="267590" y="329725"/>
                  </a:cubicBezTo>
                  <a:cubicBezTo>
                    <a:pt x="255275" y="364362"/>
                    <a:pt x="229105" y="383604"/>
                    <a:pt x="192930" y="390532"/>
                  </a:cubicBezTo>
                  <a:cubicBezTo>
                    <a:pt x="183693" y="385913"/>
                    <a:pt x="171378" y="385913"/>
                    <a:pt x="165990" y="373598"/>
                  </a:cubicBezTo>
                  <a:close/>
                </a:path>
              </a:pathLst>
            </a:custGeom>
            <a:solidFill>
              <a:schemeClr val="accent2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="" xmlns:a16="http://schemas.microsoft.com/office/drawing/2014/main" id="{60DF1F23-5741-4962-8B82-1F7518122730}"/>
                </a:ext>
              </a:extLst>
            </p:cNvPr>
            <p:cNvSpPr/>
            <p:nvPr/>
          </p:nvSpPr>
          <p:spPr>
            <a:xfrm>
              <a:off x="7288565" y="1871796"/>
              <a:ext cx="226423" cy="245291"/>
            </a:xfrm>
            <a:custGeom>
              <a:avLst/>
              <a:gdLst>
                <a:gd name="connsiteX0" fmla="*/ 370215 w 369454"/>
                <a:gd name="connsiteY0" fmla="*/ 305601 h 400242"/>
                <a:gd name="connsiteX1" fmla="*/ 265536 w 369454"/>
                <a:gd name="connsiteY1" fmla="*/ 341007 h 400242"/>
                <a:gd name="connsiteX2" fmla="*/ 221664 w 369454"/>
                <a:gd name="connsiteY2" fmla="*/ 313298 h 400242"/>
                <a:gd name="connsiteX3" fmla="*/ 220894 w 369454"/>
                <a:gd name="connsiteY3" fmla="*/ 310219 h 400242"/>
                <a:gd name="connsiteX4" fmla="*/ 190876 w 369454"/>
                <a:gd name="connsiteY4" fmla="*/ 281741 h 400242"/>
                <a:gd name="connsiteX5" fmla="*/ 185488 w 369454"/>
                <a:gd name="connsiteY5" fmla="*/ 272504 h 400242"/>
                <a:gd name="connsiteX6" fmla="*/ 195494 w 369454"/>
                <a:gd name="connsiteY6" fmla="*/ 290207 h 400242"/>
                <a:gd name="connsiteX7" fmla="*/ 203191 w 369454"/>
                <a:gd name="connsiteY7" fmla="*/ 345626 h 400242"/>
                <a:gd name="connsiteX8" fmla="*/ 203191 w 369454"/>
                <a:gd name="connsiteY8" fmla="*/ 348704 h 400242"/>
                <a:gd name="connsiteX9" fmla="*/ 200112 w 369454"/>
                <a:gd name="connsiteY9" fmla="*/ 354092 h 400242"/>
                <a:gd name="connsiteX10" fmla="*/ 153930 w 369454"/>
                <a:gd name="connsiteY10" fmla="*/ 400274 h 400242"/>
                <a:gd name="connsiteX11" fmla="*/ 89276 w 369454"/>
                <a:gd name="connsiteY11" fmla="*/ 339468 h 400242"/>
                <a:gd name="connsiteX12" fmla="*/ 116215 w 369454"/>
                <a:gd name="connsiteY12" fmla="*/ 265577 h 400242"/>
                <a:gd name="connsiteX13" fmla="*/ 123912 w 369454"/>
                <a:gd name="connsiteY13" fmla="*/ 251723 h 400242"/>
                <a:gd name="connsiteX14" fmla="*/ 111597 w 369454"/>
                <a:gd name="connsiteY14" fmla="*/ 256341 h 400242"/>
                <a:gd name="connsiteX15" fmla="*/ 23081 w 369454"/>
                <a:gd name="connsiteY15" fmla="*/ 256341 h 400242"/>
                <a:gd name="connsiteX16" fmla="*/ 2300 w 369454"/>
                <a:gd name="connsiteY16" fmla="*/ 183989 h 400242"/>
                <a:gd name="connsiteX17" fmla="*/ 53100 w 369454"/>
                <a:gd name="connsiteY17" fmla="*/ 147044 h 400242"/>
                <a:gd name="connsiteX18" fmla="*/ 75421 w 369454"/>
                <a:gd name="connsiteY18" fmla="*/ 154741 h 400242"/>
                <a:gd name="connsiteX19" fmla="*/ 80039 w 369454"/>
                <a:gd name="connsiteY19" fmla="*/ 155510 h 400242"/>
                <a:gd name="connsiteX20" fmla="*/ 120064 w 369454"/>
                <a:gd name="connsiteY20" fmla="*/ 179371 h 400242"/>
                <a:gd name="connsiteX21" fmla="*/ 124682 w 369454"/>
                <a:gd name="connsiteY21" fmla="*/ 183219 h 400242"/>
                <a:gd name="connsiteX22" fmla="*/ 121603 w 369454"/>
                <a:gd name="connsiteY22" fmla="*/ 180141 h 400242"/>
                <a:gd name="connsiteX23" fmla="*/ 98512 w 369454"/>
                <a:gd name="connsiteY23" fmla="*/ 135498 h 400242"/>
                <a:gd name="connsiteX24" fmla="*/ 93124 w 369454"/>
                <a:gd name="connsiteY24" fmla="*/ 56219 h 400242"/>
                <a:gd name="connsiteX25" fmla="*/ 124682 w 369454"/>
                <a:gd name="connsiteY25" fmla="*/ 10038 h 400242"/>
                <a:gd name="connsiteX26" fmla="*/ 197803 w 369454"/>
                <a:gd name="connsiteY26" fmla="*/ 34668 h 400242"/>
                <a:gd name="connsiteX27" fmla="*/ 200112 w 369454"/>
                <a:gd name="connsiteY27" fmla="*/ 101632 h 400242"/>
                <a:gd name="connsiteX28" fmla="*/ 193954 w 369454"/>
                <a:gd name="connsiteY28" fmla="*/ 131650 h 400242"/>
                <a:gd name="connsiteX29" fmla="*/ 191645 w 369454"/>
                <a:gd name="connsiteY29" fmla="*/ 147044 h 400242"/>
                <a:gd name="connsiteX30" fmla="*/ 203191 w 369454"/>
                <a:gd name="connsiteY30" fmla="*/ 136268 h 400242"/>
                <a:gd name="connsiteX31" fmla="*/ 211657 w 369454"/>
                <a:gd name="connsiteY31" fmla="*/ 127032 h 400242"/>
                <a:gd name="connsiteX32" fmla="*/ 220894 w 369454"/>
                <a:gd name="connsiteY32" fmla="*/ 113947 h 400242"/>
                <a:gd name="connsiteX33" fmla="*/ 220894 w 369454"/>
                <a:gd name="connsiteY33" fmla="*/ 113947 h 400242"/>
                <a:gd name="connsiteX34" fmla="*/ 237827 w 369454"/>
                <a:gd name="connsiteY34" fmla="*/ 95474 h 400242"/>
                <a:gd name="connsiteX35" fmla="*/ 344815 w 369454"/>
                <a:gd name="connsiteY35" fmla="*/ 56989 h 400242"/>
                <a:gd name="connsiteX36" fmla="*/ 376373 w 369454"/>
                <a:gd name="connsiteY36" fmla="*/ 105480 h 400242"/>
                <a:gd name="connsiteX37" fmla="*/ 341736 w 369454"/>
                <a:gd name="connsiteY37" fmla="*/ 168595 h 400242"/>
                <a:gd name="connsiteX38" fmla="*/ 250142 w 369454"/>
                <a:gd name="connsiteY38" fmla="*/ 212468 h 400242"/>
                <a:gd name="connsiteX39" fmla="*/ 237058 w 369454"/>
                <a:gd name="connsiteY39" fmla="*/ 213238 h 400242"/>
                <a:gd name="connsiteX40" fmla="*/ 297093 w 369454"/>
                <a:gd name="connsiteY40" fmla="*/ 220165 h 400242"/>
                <a:gd name="connsiteX41" fmla="*/ 371755 w 369454"/>
                <a:gd name="connsiteY41" fmla="*/ 272504 h 400242"/>
                <a:gd name="connsiteX42" fmla="*/ 371755 w 369454"/>
                <a:gd name="connsiteY42" fmla="*/ 294825 h 400242"/>
                <a:gd name="connsiteX43" fmla="*/ 370215 w 369454"/>
                <a:gd name="connsiteY43" fmla="*/ 305601 h 40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69454" h="400242">
                  <a:moveTo>
                    <a:pt x="370215" y="305601"/>
                  </a:moveTo>
                  <a:cubicBezTo>
                    <a:pt x="345585" y="347935"/>
                    <a:pt x="308639" y="352553"/>
                    <a:pt x="265536" y="341007"/>
                  </a:cubicBezTo>
                  <a:cubicBezTo>
                    <a:pt x="247833" y="336389"/>
                    <a:pt x="233209" y="327153"/>
                    <a:pt x="221664" y="313298"/>
                  </a:cubicBezTo>
                  <a:cubicBezTo>
                    <a:pt x="221664" y="312529"/>
                    <a:pt x="220894" y="310989"/>
                    <a:pt x="220894" y="310219"/>
                  </a:cubicBezTo>
                  <a:cubicBezTo>
                    <a:pt x="207039" y="304062"/>
                    <a:pt x="198573" y="293286"/>
                    <a:pt x="190876" y="281741"/>
                  </a:cubicBezTo>
                  <a:cubicBezTo>
                    <a:pt x="189336" y="278662"/>
                    <a:pt x="188566" y="274814"/>
                    <a:pt x="185488" y="272504"/>
                  </a:cubicBezTo>
                  <a:cubicBezTo>
                    <a:pt x="190106" y="277892"/>
                    <a:pt x="190876" y="284819"/>
                    <a:pt x="195494" y="290207"/>
                  </a:cubicBezTo>
                  <a:cubicBezTo>
                    <a:pt x="203191" y="307910"/>
                    <a:pt x="198573" y="327923"/>
                    <a:pt x="203191" y="345626"/>
                  </a:cubicBezTo>
                  <a:cubicBezTo>
                    <a:pt x="202421" y="346395"/>
                    <a:pt x="202421" y="347935"/>
                    <a:pt x="203191" y="348704"/>
                  </a:cubicBezTo>
                  <a:cubicBezTo>
                    <a:pt x="202421" y="350244"/>
                    <a:pt x="200882" y="352553"/>
                    <a:pt x="200112" y="354092"/>
                  </a:cubicBezTo>
                  <a:cubicBezTo>
                    <a:pt x="191645" y="385650"/>
                    <a:pt x="175482" y="401814"/>
                    <a:pt x="153930" y="400274"/>
                  </a:cubicBezTo>
                  <a:cubicBezTo>
                    <a:pt x="120833" y="397965"/>
                    <a:pt x="91585" y="370256"/>
                    <a:pt x="89276" y="339468"/>
                  </a:cubicBezTo>
                  <a:cubicBezTo>
                    <a:pt x="86197" y="310219"/>
                    <a:pt x="99282" y="287128"/>
                    <a:pt x="116215" y="265577"/>
                  </a:cubicBezTo>
                  <a:cubicBezTo>
                    <a:pt x="119294" y="261729"/>
                    <a:pt x="120064" y="256341"/>
                    <a:pt x="123912" y="251723"/>
                  </a:cubicBezTo>
                  <a:cubicBezTo>
                    <a:pt x="120064" y="255571"/>
                    <a:pt x="115445" y="254032"/>
                    <a:pt x="111597" y="256341"/>
                  </a:cubicBezTo>
                  <a:cubicBezTo>
                    <a:pt x="82348" y="271735"/>
                    <a:pt x="53100" y="280201"/>
                    <a:pt x="23081" y="256341"/>
                  </a:cubicBezTo>
                  <a:cubicBezTo>
                    <a:pt x="4609" y="241716"/>
                    <a:pt x="-4627" y="207850"/>
                    <a:pt x="2300" y="183989"/>
                  </a:cubicBezTo>
                  <a:cubicBezTo>
                    <a:pt x="9227" y="160128"/>
                    <a:pt x="23851" y="149353"/>
                    <a:pt x="53100" y="147044"/>
                  </a:cubicBezTo>
                  <a:cubicBezTo>
                    <a:pt x="60797" y="149353"/>
                    <a:pt x="69263" y="149353"/>
                    <a:pt x="75421" y="154741"/>
                  </a:cubicBezTo>
                  <a:cubicBezTo>
                    <a:pt x="76960" y="154741"/>
                    <a:pt x="78500" y="155510"/>
                    <a:pt x="80039" y="155510"/>
                  </a:cubicBezTo>
                  <a:cubicBezTo>
                    <a:pt x="96203" y="158589"/>
                    <a:pt x="110058" y="167056"/>
                    <a:pt x="120064" y="179371"/>
                  </a:cubicBezTo>
                  <a:cubicBezTo>
                    <a:pt x="121603" y="180141"/>
                    <a:pt x="121603" y="183219"/>
                    <a:pt x="124682" y="183219"/>
                  </a:cubicBezTo>
                  <a:cubicBezTo>
                    <a:pt x="123912" y="182450"/>
                    <a:pt x="122373" y="181680"/>
                    <a:pt x="121603" y="180141"/>
                  </a:cubicBezTo>
                  <a:cubicBezTo>
                    <a:pt x="109288" y="167825"/>
                    <a:pt x="102361" y="152432"/>
                    <a:pt x="98512" y="135498"/>
                  </a:cubicBezTo>
                  <a:cubicBezTo>
                    <a:pt x="93124" y="109329"/>
                    <a:pt x="83888" y="83159"/>
                    <a:pt x="93124" y="56219"/>
                  </a:cubicBezTo>
                  <a:cubicBezTo>
                    <a:pt x="99282" y="37747"/>
                    <a:pt x="107748" y="21583"/>
                    <a:pt x="124682" y="10038"/>
                  </a:cubicBezTo>
                  <a:cubicBezTo>
                    <a:pt x="154700" y="-9974"/>
                    <a:pt x="187027" y="801"/>
                    <a:pt x="197803" y="34668"/>
                  </a:cubicBezTo>
                  <a:cubicBezTo>
                    <a:pt x="204730" y="56989"/>
                    <a:pt x="205500" y="79310"/>
                    <a:pt x="200112" y="101632"/>
                  </a:cubicBezTo>
                  <a:cubicBezTo>
                    <a:pt x="197803" y="111638"/>
                    <a:pt x="196263" y="121644"/>
                    <a:pt x="193954" y="131650"/>
                  </a:cubicBezTo>
                  <a:cubicBezTo>
                    <a:pt x="191645" y="136268"/>
                    <a:pt x="195494" y="141656"/>
                    <a:pt x="191645" y="147044"/>
                  </a:cubicBezTo>
                  <a:cubicBezTo>
                    <a:pt x="196263" y="143965"/>
                    <a:pt x="199342" y="139347"/>
                    <a:pt x="203191" y="136268"/>
                  </a:cubicBezTo>
                  <a:cubicBezTo>
                    <a:pt x="206270" y="133189"/>
                    <a:pt x="208579" y="130110"/>
                    <a:pt x="211657" y="127032"/>
                  </a:cubicBezTo>
                  <a:cubicBezTo>
                    <a:pt x="216276" y="123953"/>
                    <a:pt x="217045" y="117795"/>
                    <a:pt x="220894" y="113947"/>
                  </a:cubicBezTo>
                  <a:lnTo>
                    <a:pt x="220894" y="113947"/>
                  </a:lnTo>
                  <a:cubicBezTo>
                    <a:pt x="229361" y="110098"/>
                    <a:pt x="235518" y="103941"/>
                    <a:pt x="237827" y="95474"/>
                  </a:cubicBezTo>
                  <a:cubicBezTo>
                    <a:pt x="267076" y="64686"/>
                    <a:pt x="299403" y="43135"/>
                    <a:pt x="344815" y="56989"/>
                  </a:cubicBezTo>
                  <a:cubicBezTo>
                    <a:pt x="368676" y="66226"/>
                    <a:pt x="377912" y="80080"/>
                    <a:pt x="376373" y="105480"/>
                  </a:cubicBezTo>
                  <a:cubicBezTo>
                    <a:pt x="374834" y="131650"/>
                    <a:pt x="361748" y="152432"/>
                    <a:pt x="341736" y="168595"/>
                  </a:cubicBezTo>
                  <a:cubicBezTo>
                    <a:pt x="314797" y="190916"/>
                    <a:pt x="283239" y="203232"/>
                    <a:pt x="250142" y="212468"/>
                  </a:cubicBezTo>
                  <a:cubicBezTo>
                    <a:pt x="245524" y="212468"/>
                    <a:pt x="241676" y="210929"/>
                    <a:pt x="237058" y="213238"/>
                  </a:cubicBezTo>
                  <a:cubicBezTo>
                    <a:pt x="257839" y="210159"/>
                    <a:pt x="277082" y="220165"/>
                    <a:pt x="297093" y="220165"/>
                  </a:cubicBezTo>
                  <a:cubicBezTo>
                    <a:pt x="330191" y="225553"/>
                    <a:pt x="357130" y="240177"/>
                    <a:pt x="371755" y="272504"/>
                  </a:cubicBezTo>
                  <a:cubicBezTo>
                    <a:pt x="374834" y="280201"/>
                    <a:pt x="377142" y="287128"/>
                    <a:pt x="371755" y="294825"/>
                  </a:cubicBezTo>
                  <a:cubicBezTo>
                    <a:pt x="370985" y="299444"/>
                    <a:pt x="370985" y="302522"/>
                    <a:pt x="370215" y="305601"/>
                  </a:cubicBezTo>
                  <a:close/>
                </a:path>
              </a:pathLst>
            </a:custGeom>
            <a:solidFill>
              <a:schemeClr val="accent4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="" xmlns:a16="http://schemas.microsoft.com/office/drawing/2014/main" id="{87E0F268-6D63-402F-9BEA-F06871772998}"/>
                </a:ext>
              </a:extLst>
            </p:cNvPr>
            <p:cNvSpPr/>
            <p:nvPr/>
          </p:nvSpPr>
          <p:spPr>
            <a:xfrm>
              <a:off x="4605851" y="2177875"/>
              <a:ext cx="148734" cy="161128"/>
            </a:xfrm>
            <a:custGeom>
              <a:avLst/>
              <a:gdLst>
                <a:gd name="connsiteX0" fmla="*/ 370215 w 369454"/>
                <a:gd name="connsiteY0" fmla="*/ 305601 h 400242"/>
                <a:gd name="connsiteX1" fmla="*/ 265536 w 369454"/>
                <a:gd name="connsiteY1" fmla="*/ 341007 h 400242"/>
                <a:gd name="connsiteX2" fmla="*/ 221664 w 369454"/>
                <a:gd name="connsiteY2" fmla="*/ 313298 h 400242"/>
                <a:gd name="connsiteX3" fmla="*/ 220894 w 369454"/>
                <a:gd name="connsiteY3" fmla="*/ 310219 h 400242"/>
                <a:gd name="connsiteX4" fmla="*/ 190876 w 369454"/>
                <a:gd name="connsiteY4" fmla="*/ 281741 h 400242"/>
                <a:gd name="connsiteX5" fmla="*/ 185488 w 369454"/>
                <a:gd name="connsiteY5" fmla="*/ 272504 h 400242"/>
                <a:gd name="connsiteX6" fmla="*/ 195494 w 369454"/>
                <a:gd name="connsiteY6" fmla="*/ 290207 h 400242"/>
                <a:gd name="connsiteX7" fmla="*/ 203191 w 369454"/>
                <a:gd name="connsiteY7" fmla="*/ 345626 h 400242"/>
                <a:gd name="connsiteX8" fmla="*/ 203191 w 369454"/>
                <a:gd name="connsiteY8" fmla="*/ 348704 h 400242"/>
                <a:gd name="connsiteX9" fmla="*/ 200112 w 369454"/>
                <a:gd name="connsiteY9" fmla="*/ 354092 h 400242"/>
                <a:gd name="connsiteX10" fmla="*/ 153930 w 369454"/>
                <a:gd name="connsiteY10" fmla="*/ 400274 h 400242"/>
                <a:gd name="connsiteX11" fmla="*/ 89276 w 369454"/>
                <a:gd name="connsiteY11" fmla="*/ 339468 h 400242"/>
                <a:gd name="connsiteX12" fmla="*/ 116215 w 369454"/>
                <a:gd name="connsiteY12" fmla="*/ 265577 h 400242"/>
                <a:gd name="connsiteX13" fmla="*/ 123912 w 369454"/>
                <a:gd name="connsiteY13" fmla="*/ 251723 h 400242"/>
                <a:gd name="connsiteX14" fmla="*/ 111597 w 369454"/>
                <a:gd name="connsiteY14" fmla="*/ 256341 h 400242"/>
                <a:gd name="connsiteX15" fmla="*/ 23081 w 369454"/>
                <a:gd name="connsiteY15" fmla="*/ 256341 h 400242"/>
                <a:gd name="connsiteX16" fmla="*/ 2300 w 369454"/>
                <a:gd name="connsiteY16" fmla="*/ 183989 h 400242"/>
                <a:gd name="connsiteX17" fmla="*/ 53100 w 369454"/>
                <a:gd name="connsiteY17" fmla="*/ 147044 h 400242"/>
                <a:gd name="connsiteX18" fmla="*/ 75421 w 369454"/>
                <a:gd name="connsiteY18" fmla="*/ 154741 h 400242"/>
                <a:gd name="connsiteX19" fmla="*/ 80039 w 369454"/>
                <a:gd name="connsiteY19" fmla="*/ 155510 h 400242"/>
                <a:gd name="connsiteX20" fmla="*/ 120064 w 369454"/>
                <a:gd name="connsiteY20" fmla="*/ 179371 h 400242"/>
                <a:gd name="connsiteX21" fmla="*/ 124682 w 369454"/>
                <a:gd name="connsiteY21" fmla="*/ 183219 h 400242"/>
                <a:gd name="connsiteX22" fmla="*/ 121603 w 369454"/>
                <a:gd name="connsiteY22" fmla="*/ 180141 h 400242"/>
                <a:gd name="connsiteX23" fmla="*/ 98512 w 369454"/>
                <a:gd name="connsiteY23" fmla="*/ 135498 h 400242"/>
                <a:gd name="connsiteX24" fmla="*/ 93124 w 369454"/>
                <a:gd name="connsiteY24" fmla="*/ 56219 h 400242"/>
                <a:gd name="connsiteX25" fmla="*/ 124682 w 369454"/>
                <a:gd name="connsiteY25" fmla="*/ 10038 h 400242"/>
                <a:gd name="connsiteX26" fmla="*/ 197803 w 369454"/>
                <a:gd name="connsiteY26" fmla="*/ 34668 h 400242"/>
                <a:gd name="connsiteX27" fmla="*/ 200112 w 369454"/>
                <a:gd name="connsiteY27" fmla="*/ 101632 h 400242"/>
                <a:gd name="connsiteX28" fmla="*/ 193954 w 369454"/>
                <a:gd name="connsiteY28" fmla="*/ 131650 h 400242"/>
                <a:gd name="connsiteX29" fmla="*/ 191645 w 369454"/>
                <a:gd name="connsiteY29" fmla="*/ 147044 h 400242"/>
                <a:gd name="connsiteX30" fmla="*/ 203191 w 369454"/>
                <a:gd name="connsiteY30" fmla="*/ 136268 h 400242"/>
                <a:gd name="connsiteX31" fmla="*/ 211657 w 369454"/>
                <a:gd name="connsiteY31" fmla="*/ 127032 h 400242"/>
                <a:gd name="connsiteX32" fmla="*/ 220894 w 369454"/>
                <a:gd name="connsiteY32" fmla="*/ 113947 h 400242"/>
                <a:gd name="connsiteX33" fmla="*/ 220894 w 369454"/>
                <a:gd name="connsiteY33" fmla="*/ 113947 h 400242"/>
                <a:gd name="connsiteX34" fmla="*/ 237827 w 369454"/>
                <a:gd name="connsiteY34" fmla="*/ 95474 h 400242"/>
                <a:gd name="connsiteX35" fmla="*/ 344815 w 369454"/>
                <a:gd name="connsiteY35" fmla="*/ 56989 h 400242"/>
                <a:gd name="connsiteX36" fmla="*/ 376373 w 369454"/>
                <a:gd name="connsiteY36" fmla="*/ 105480 h 400242"/>
                <a:gd name="connsiteX37" fmla="*/ 341736 w 369454"/>
                <a:gd name="connsiteY37" fmla="*/ 168595 h 400242"/>
                <a:gd name="connsiteX38" fmla="*/ 250142 w 369454"/>
                <a:gd name="connsiteY38" fmla="*/ 212468 h 400242"/>
                <a:gd name="connsiteX39" fmla="*/ 237058 w 369454"/>
                <a:gd name="connsiteY39" fmla="*/ 213238 h 400242"/>
                <a:gd name="connsiteX40" fmla="*/ 297093 w 369454"/>
                <a:gd name="connsiteY40" fmla="*/ 220165 h 400242"/>
                <a:gd name="connsiteX41" fmla="*/ 371755 w 369454"/>
                <a:gd name="connsiteY41" fmla="*/ 272504 h 400242"/>
                <a:gd name="connsiteX42" fmla="*/ 371755 w 369454"/>
                <a:gd name="connsiteY42" fmla="*/ 294825 h 400242"/>
                <a:gd name="connsiteX43" fmla="*/ 370215 w 369454"/>
                <a:gd name="connsiteY43" fmla="*/ 305601 h 40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69454" h="400242">
                  <a:moveTo>
                    <a:pt x="370215" y="305601"/>
                  </a:moveTo>
                  <a:cubicBezTo>
                    <a:pt x="345585" y="347935"/>
                    <a:pt x="308639" y="352553"/>
                    <a:pt x="265536" y="341007"/>
                  </a:cubicBezTo>
                  <a:cubicBezTo>
                    <a:pt x="247833" y="336389"/>
                    <a:pt x="233209" y="327153"/>
                    <a:pt x="221664" y="313298"/>
                  </a:cubicBezTo>
                  <a:cubicBezTo>
                    <a:pt x="221664" y="312529"/>
                    <a:pt x="220894" y="310989"/>
                    <a:pt x="220894" y="310219"/>
                  </a:cubicBezTo>
                  <a:cubicBezTo>
                    <a:pt x="207039" y="304062"/>
                    <a:pt x="198573" y="293286"/>
                    <a:pt x="190876" y="281741"/>
                  </a:cubicBezTo>
                  <a:cubicBezTo>
                    <a:pt x="189336" y="278662"/>
                    <a:pt x="188566" y="274814"/>
                    <a:pt x="185488" y="272504"/>
                  </a:cubicBezTo>
                  <a:cubicBezTo>
                    <a:pt x="190106" y="277892"/>
                    <a:pt x="190876" y="284819"/>
                    <a:pt x="195494" y="290207"/>
                  </a:cubicBezTo>
                  <a:cubicBezTo>
                    <a:pt x="203191" y="307910"/>
                    <a:pt x="198573" y="327923"/>
                    <a:pt x="203191" y="345626"/>
                  </a:cubicBezTo>
                  <a:cubicBezTo>
                    <a:pt x="202421" y="346395"/>
                    <a:pt x="202421" y="347935"/>
                    <a:pt x="203191" y="348704"/>
                  </a:cubicBezTo>
                  <a:cubicBezTo>
                    <a:pt x="202421" y="350244"/>
                    <a:pt x="200882" y="352553"/>
                    <a:pt x="200112" y="354092"/>
                  </a:cubicBezTo>
                  <a:cubicBezTo>
                    <a:pt x="191645" y="385650"/>
                    <a:pt x="175482" y="401814"/>
                    <a:pt x="153930" y="400274"/>
                  </a:cubicBezTo>
                  <a:cubicBezTo>
                    <a:pt x="120833" y="397965"/>
                    <a:pt x="91585" y="370256"/>
                    <a:pt x="89276" y="339468"/>
                  </a:cubicBezTo>
                  <a:cubicBezTo>
                    <a:pt x="86197" y="310219"/>
                    <a:pt x="99282" y="287128"/>
                    <a:pt x="116215" y="265577"/>
                  </a:cubicBezTo>
                  <a:cubicBezTo>
                    <a:pt x="119294" y="261729"/>
                    <a:pt x="120064" y="256341"/>
                    <a:pt x="123912" y="251723"/>
                  </a:cubicBezTo>
                  <a:cubicBezTo>
                    <a:pt x="120064" y="255571"/>
                    <a:pt x="115445" y="254032"/>
                    <a:pt x="111597" y="256341"/>
                  </a:cubicBezTo>
                  <a:cubicBezTo>
                    <a:pt x="82348" y="271735"/>
                    <a:pt x="53100" y="280201"/>
                    <a:pt x="23081" y="256341"/>
                  </a:cubicBezTo>
                  <a:cubicBezTo>
                    <a:pt x="4609" y="241716"/>
                    <a:pt x="-4627" y="207850"/>
                    <a:pt x="2300" y="183989"/>
                  </a:cubicBezTo>
                  <a:cubicBezTo>
                    <a:pt x="9227" y="160128"/>
                    <a:pt x="23851" y="149353"/>
                    <a:pt x="53100" y="147044"/>
                  </a:cubicBezTo>
                  <a:cubicBezTo>
                    <a:pt x="60797" y="149353"/>
                    <a:pt x="69263" y="149353"/>
                    <a:pt x="75421" y="154741"/>
                  </a:cubicBezTo>
                  <a:cubicBezTo>
                    <a:pt x="76960" y="154741"/>
                    <a:pt x="78500" y="155510"/>
                    <a:pt x="80039" y="155510"/>
                  </a:cubicBezTo>
                  <a:cubicBezTo>
                    <a:pt x="96203" y="158589"/>
                    <a:pt x="110058" y="167056"/>
                    <a:pt x="120064" y="179371"/>
                  </a:cubicBezTo>
                  <a:cubicBezTo>
                    <a:pt x="121603" y="180141"/>
                    <a:pt x="121603" y="183219"/>
                    <a:pt x="124682" y="183219"/>
                  </a:cubicBezTo>
                  <a:cubicBezTo>
                    <a:pt x="123912" y="182450"/>
                    <a:pt x="122373" y="181680"/>
                    <a:pt x="121603" y="180141"/>
                  </a:cubicBezTo>
                  <a:cubicBezTo>
                    <a:pt x="109288" y="167825"/>
                    <a:pt x="102361" y="152432"/>
                    <a:pt x="98512" y="135498"/>
                  </a:cubicBezTo>
                  <a:cubicBezTo>
                    <a:pt x="93124" y="109329"/>
                    <a:pt x="83888" y="83159"/>
                    <a:pt x="93124" y="56219"/>
                  </a:cubicBezTo>
                  <a:cubicBezTo>
                    <a:pt x="99282" y="37747"/>
                    <a:pt x="107748" y="21583"/>
                    <a:pt x="124682" y="10038"/>
                  </a:cubicBezTo>
                  <a:cubicBezTo>
                    <a:pt x="154700" y="-9974"/>
                    <a:pt x="187027" y="801"/>
                    <a:pt x="197803" y="34668"/>
                  </a:cubicBezTo>
                  <a:cubicBezTo>
                    <a:pt x="204730" y="56989"/>
                    <a:pt x="205500" y="79310"/>
                    <a:pt x="200112" y="101632"/>
                  </a:cubicBezTo>
                  <a:cubicBezTo>
                    <a:pt x="197803" y="111638"/>
                    <a:pt x="196263" y="121644"/>
                    <a:pt x="193954" y="131650"/>
                  </a:cubicBezTo>
                  <a:cubicBezTo>
                    <a:pt x="191645" y="136268"/>
                    <a:pt x="195494" y="141656"/>
                    <a:pt x="191645" y="147044"/>
                  </a:cubicBezTo>
                  <a:cubicBezTo>
                    <a:pt x="196263" y="143965"/>
                    <a:pt x="199342" y="139347"/>
                    <a:pt x="203191" y="136268"/>
                  </a:cubicBezTo>
                  <a:cubicBezTo>
                    <a:pt x="206270" y="133189"/>
                    <a:pt x="208579" y="130110"/>
                    <a:pt x="211657" y="127032"/>
                  </a:cubicBezTo>
                  <a:cubicBezTo>
                    <a:pt x="216276" y="123953"/>
                    <a:pt x="217045" y="117795"/>
                    <a:pt x="220894" y="113947"/>
                  </a:cubicBezTo>
                  <a:lnTo>
                    <a:pt x="220894" y="113947"/>
                  </a:lnTo>
                  <a:cubicBezTo>
                    <a:pt x="229361" y="110098"/>
                    <a:pt x="235518" y="103941"/>
                    <a:pt x="237827" y="95474"/>
                  </a:cubicBezTo>
                  <a:cubicBezTo>
                    <a:pt x="267076" y="64686"/>
                    <a:pt x="299403" y="43135"/>
                    <a:pt x="344815" y="56989"/>
                  </a:cubicBezTo>
                  <a:cubicBezTo>
                    <a:pt x="368676" y="66226"/>
                    <a:pt x="377912" y="80080"/>
                    <a:pt x="376373" y="105480"/>
                  </a:cubicBezTo>
                  <a:cubicBezTo>
                    <a:pt x="374834" y="131650"/>
                    <a:pt x="361748" y="152432"/>
                    <a:pt x="341736" y="168595"/>
                  </a:cubicBezTo>
                  <a:cubicBezTo>
                    <a:pt x="314797" y="190916"/>
                    <a:pt x="283239" y="203232"/>
                    <a:pt x="250142" y="212468"/>
                  </a:cubicBezTo>
                  <a:cubicBezTo>
                    <a:pt x="245524" y="212468"/>
                    <a:pt x="241676" y="210929"/>
                    <a:pt x="237058" y="213238"/>
                  </a:cubicBezTo>
                  <a:cubicBezTo>
                    <a:pt x="257839" y="210159"/>
                    <a:pt x="277082" y="220165"/>
                    <a:pt x="297093" y="220165"/>
                  </a:cubicBezTo>
                  <a:cubicBezTo>
                    <a:pt x="330191" y="225553"/>
                    <a:pt x="357130" y="240177"/>
                    <a:pt x="371755" y="272504"/>
                  </a:cubicBezTo>
                  <a:cubicBezTo>
                    <a:pt x="374834" y="280201"/>
                    <a:pt x="377142" y="287128"/>
                    <a:pt x="371755" y="294825"/>
                  </a:cubicBezTo>
                  <a:cubicBezTo>
                    <a:pt x="370985" y="299444"/>
                    <a:pt x="370985" y="302522"/>
                    <a:pt x="370215" y="305601"/>
                  </a:cubicBezTo>
                  <a:close/>
                </a:path>
              </a:pathLst>
            </a:custGeom>
            <a:solidFill>
              <a:schemeClr val="accent4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="" xmlns:a16="http://schemas.microsoft.com/office/drawing/2014/main" id="{E9E53785-0C0A-4F71-8C20-ED4B153D682B}"/>
                </a:ext>
              </a:extLst>
            </p:cNvPr>
            <p:cNvSpPr/>
            <p:nvPr/>
          </p:nvSpPr>
          <p:spPr>
            <a:xfrm>
              <a:off x="4850424" y="4349799"/>
              <a:ext cx="116091" cy="103871"/>
            </a:xfrm>
            <a:custGeom>
              <a:avLst/>
              <a:gdLst>
                <a:gd name="connsiteX0" fmla="*/ 121132 w 146242"/>
                <a:gd name="connsiteY0" fmla="*/ 121043 h 130848"/>
                <a:gd name="connsiteX1" fmla="*/ 76489 w 146242"/>
                <a:gd name="connsiteY1" fmla="*/ 134897 h 130848"/>
                <a:gd name="connsiteX2" fmla="*/ 17223 w 146242"/>
                <a:gd name="connsiteY2" fmla="*/ 117964 h 130848"/>
                <a:gd name="connsiteX3" fmla="*/ 1829 w 146242"/>
                <a:gd name="connsiteY3" fmla="*/ 57158 h 130848"/>
                <a:gd name="connsiteX4" fmla="*/ 44932 w 146242"/>
                <a:gd name="connsiteY4" fmla="*/ 970 h 130848"/>
                <a:gd name="connsiteX5" fmla="*/ 106508 w 146242"/>
                <a:gd name="connsiteY5" fmla="*/ 4049 h 130848"/>
                <a:gd name="connsiteX6" fmla="*/ 131138 w 146242"/>
                <a:gd name="connsiteY6" fmla="*/ 27909 h 130848"/>
                <a:gd name="connsiteX7" fmla="*/ 142683 w 146242"/>
                <a:gd name="connsiteY7" fmla="*/ 37146 h 130848"/>
                <a:gd name="connsiteX8" fmla="*/ 152689 w 146242"/>
                <a:gd name="connsiteY8" fmla="*/ 75631 h 130848"/>
                <a:gd name="connsiteX9" fmla="*/ 126520 w 146242"/>
                <a:gd name="connsiteY9" fmla="*/ 109497 h 130848"/>
                <a:gd name="connsiteX10" fmla="*/ 123441 w 146242"/>
                <a:gd name="connsiteY10" fmla="*/ 119503 h 130848"/>
                <a:gd name="connsiteX11" fmla="*/ 121132 w 146242"/>
                <a:gd name="connsiteY11" fmla="*/ 121043 h 13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242" h="130848">
                  <a:moveTo>
                    <a:pt x="121132" y="121043"/>
                  </a:moveTo>
                  <a:cubicBezTo>
                    <a:pt x="104199" y="117194"/>
                    <a:pt x="91114" y="130279"/>
                    <a:pt x="76489" y="134897"/>
                  </a:cubicBezTo>
                  <a:cubicBezTo>
                    <a:pt x="51089" y="143364"/>
                    <a:pt x="30308" y="131818"/>
                    <a:pt x="17223" y="117964"/>
                  </a:cubicBezTo>
                  <a:cubicBezTo>
                    <a:pt x="3368" y="104109"/>
                    <a:pt x="-3559" y="83328"/>
                    <a:pt x="1829" y="57158"/>
                  </a:cubicBezTo>
                  <a:cubicBezTo>
                    <a:pt x="7217" y="27140"/>
                    <a:pt x="36465" y="23291"/>
                    <a:pt x="44932" y="970"/>
                  </a:cubicBezTo>
                  <a:cubicBezTo>
                    <a:pt x="64944" y="4818"/>
                    <a:pt x="85726" y="-5188"/>
                    <a:pt x="106508" y="4049"/>
                  </a:cubicBezTo>
                  <a:cubicBezTo>
                    <a:pt x="118053" y="9437"/>
                    <a:pt x="134986" y="7897"/>
                    <a:pt x="131138" y="27909"/>
                  </a:cubicBezTo>
                  <a:cubicBezTo>
                    <a:pt x="134217" y="31758"/>
                    <a:pt x="141144" y="30218"/>
                    <a:pt x="142683" y="37146"/>
                  </a:cubicBezTo>
                  <a:cubicBezTo>
                    <a:pt x="148071" y="49461"/>
                    <a:pt x="139605" y="65624"/>
                    <a:pt x="152689" y="75631"/>
                  </a:cubicBezTo>
                  <a:cubicBezTo>
                    <a:pt x="151150" y="92564"/>
                    <a:pt x="138835" y="101031"/>
                    <a:pt x="126520" y="109497"/>
                  </a:cubicBezTo>
                  <a:cubicBezTo>
                    <a:pt x="124980" y="112576"/>
                    <a:pt x="124980" y="116424"/>
                    <a:pt x="123441" y="119503"/>
                  </a:cubicBezTo>
                  <a:cubicBezTo>
                    <a:pt x="122671" y="119503"/>
                    <a:pt x="121901" y="120273"/>
                    <a:pt x="121132" y="121043"/>
                  </a:cubicBezTo>
                  <a:close/>
                </a:path>
              </a:pathLst>
            </a:custGeom>
            <a:solidFill>
              <a:srgbClr val="A2BE2C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="" xmlns:a16="http://schemas.microsoft.com/office/drawing/2014/main" id="{9BB6D3DB-023F-4275-8909-27BB60FE2069}"/>
                </a:ext>
              </a:extLst>
            </p:cNvPr>
            <p:cNvSpPr/>
            <p:nvPr/>
          </p:nvSpPr>
          <p:spPr>
            <a:xfrm>
              <a:off x="4821136" y="2984695"/>
              <a:ext cx="122201" cy="103871"/>
            </a:xfrm>
            <a:custGeom>
              <a:avLst/>
              <a:gdLst>
                <a:gd name="connsiteX0" fmla="*/ 3079 w 153939"/>
                <a:gd name="connsiteY0" fmla="*/ 56958 h 130848"/>
                <a:gd name="connsiteX1" fmla="*/ 0 w 153939"/>
                <a:gd name="connsiteY1" fmla="*/ 52339 h 130848"/>
                <a:gd name="connsiteX2" fmla="*/ 33097 w 153939"/>
                <a:gd name="connsiteY2" fmla="*/ 26170 h 130848"/>
                <a:gd name="connsiteX3" fmla="*/ 33097 w 153939"/>
                <a:gd name="connsiteY3" fmla="*/ 17703 h 130848"/>
                <a:gd name="connsiteX4" fmla="*/ 55418 w 153939"/>
                <a:gd name="connsiteY4" fmla="*/ 8467 h 130848"/>
                <a:gd name="connsiteX5" fmla="*/ 72352 w 153939"/>
                <a:gd name="connsiteY5" fmla="*/ 0 h 130848"/>
                <a:gd name="connsiteX6" fmla="*/ 107758 w 153939"/>
                <a:gd name="connsiteY6" fmla="*/ 6927 h 130848"/>
                <a:gd name="connsiteX7" fmla="*/ 147012 w 153939"/>
                <a:gd name="connsiteY7" fmla="*/ 101600 h 130848"/>
                <a:gd name="connsiteX8" fmla="*/ 81588 w 153939"/>
                <a:gd name="connsiteY8" fmla="*/ 131618 h 130848"/>
                <a:gd name="connsiteX9" fmla="*/ 10006 w 153939"/>
                <a:gd name="connsiteY9" fmla="*/ 80048 h 130848"/>
                <a:gd name="connsiteX10" fmla="*/ 6927 w 153939"/>
                <a:gd name="connsiteY10" fmla="*/ 72351 h 130848"/>
                <a:gd name="connsiteX11" fmla="*/ 3079 w 153939"/>
                <a:gd name="connsiteY11" fmla="*/ 56958 h 13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3939" h="130848">
                  <a:moveTo>
                    <a:pt x="3079" y="56958"/>
                  </a:moveTo>
                  <a:cubicBezTo>
                    <a:pt x="2309" y="55418"/>
                    <a:pt x="770" y="53879"/>
                    <a:pt x="0" y="52339"/>
                  </a:cubicBezTo>
                  <a:cubicBezTo>
                    <a:pt x="19242" y="53879"/>
                    <a:pt x="22321" y="34636"/>
                    <a:pt x="33097" y="26170"/>
                  </a:cubicBezTo>
                  <a:cubicBezTo>
                    <a:pt x="30788" y="23091"/>
                    <a:pt x="30788" y="20782"/>
                    <a:pt x="33097" y="17703"/>
                  </a:cubicBezTo>
                  <a:cubicBezTo>
                    <a:pt x="40024" y="13085"/>
                    <a:pt x="46182" y="8467"/>
                    <a:pt x="55418" y="8467"/>
                  </a:cubicBezTo>
                  <a:cubicBezTo>
                    <a:pt x="58497" y="770"/>
                    <a:pt x="67733" y="4618"/>
                    <a:pt x="72352" y="0"/>
                  </a:cubicBezTo>
                  <a:cubicBezTo>
                    <a:pt x="83897" y="2309"/>
                    <a:pt x="96212" y="4618"/>
                    <a:pt x="107758" y="6927"/>
                  </a:cubicBezTo>
                  <a:cubicBezTo>
                    <a:pt x="144703" y="14624"/>
                    <a:pt x="171643" y="75430"/>
                    <a:pt x="147012" y="101600"/>
                  </a:cubicBezTo>
                  <a:cubicBezTo>
                    <a:pt x="130848" y="118533"/>
                    <a:pt x="110067" y="133157"/>
                    <a:pt x="81588" y="131618"/>
                  </a:cubicBezTo>
                  <a:cubicBezTo>
                    <a:pt x="45412" y="129309"/>
                    <a:pt x="26170" y="107758"/>
                    <a:pt x="10006" y="80048"/>
                  </a:cubicBezTo>
                  <a:cubicBezTo>
                    <a:pt x="8467" y="77739"/>
                    <a:pt x="6927" y="75430"/>
                    <a:pt x="6927" y="72351"/>
                  </a:cubicBezTo>
                  <a:cubicBezTo>
                    <a:pt x="9236" y="65424"/>
                    <a:pt x="7697" y="60806"/>
                    <a:pt x="3079" y="56958"/>
                  </a:cubicBezTo>
                  <a:close/>
                </a:path>
              </a:pathLst>
            </a:custGeom>
            <a:solidFill>
              <a:schemeClr val="bg1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="" xmlns:a16="http://schemas.microsoft.com/office/drawing/2014/main" id="{B1023E50-40F3-4031-B7DC-5746EF7FA95D}"/>
              </a:ext>
            </a:extLst>
          </p:cNvPr>
          <p:cNvGrpSpPr/>
          <p:nvPr/>
        </p:nvGrpSpPr>
        <p:grpSpPr>
          <a:xfrm>
            <a:off x="2770094" y="2017059"/>
            <a:ext cx="6024281" cy="2390311"/>
            <a:chOff x="3317709" y="2364737"/>
            <a:chExt cx="4022301" cy="2066003"/>
          </a:xfrm>
        </p:grpSpPr>
        <p:sp>
          <p:nvSpPr>
            <p:cNvPr id="179" name="TextBox 178">
              <a:extLst>
                <a:ext uri="{FF2B5EF4-FFF2-40B4-BE49-F238E27FC236}">
                  <a16:creationId xmlns="" xmlns:a16="http://schemas.microsoft.com/office/drawing/2014/main" id="{FBAE1502-F0CE-4EF0-8A76-F367A69721D8}"/>
                </a:ext>
              </a:extLst>
            </p:cNvPr>
            <p:cNvSpPr txBox="1"/>
            <p:nvPr/>
          </p:nvSpPr>
          <p:spPr>
            <a:xfrm>
              <a:off x="3317709" y="3180452"/>
              <a:ext cx="4022301" cy="12502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altLang="ko-KR" sz="4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СПАСИБО ЗА ВНИМАНИЕ!</a:t>
              </a:r>
              <a:endParaRPr lang="ko-KR" altLang="en-US" sz="44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="" xmlns:a16="http://schemas.microsoft.com/office/drawing/2014/main" id="{277EF986-3ED5-41B8-BFF0-0833533153F9}"/>
                </a:ext>
              </a:extLst>
            </p:cNvPr>
            <p:cNvSpPr/>
            <p:nvPr/>
          </p:nvSpPr>
          <p:spPr>
            <a:xfrm rot="9899570" flipH="1">
              <a:off x="6795542" y="3110152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="" xmlns:a16="http://schemas.microsoft.com/office/drawing/2014/main" id="{EBC75480-C4D0-4219-8C93-F312A21FFAA4}"/>
                </a:ext>
              </a:extLst>
            </p:cNvPr>
            <p:cNvSpPr/>
            <p:nvPr/>
          </p:nvSpPr>
          <p:spPr>
            <a:xfrm rot="12368234" flipH="1">
              <a:off x="6552204" y="3214907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="" xmlns:a16="http://schemas.microsoft.com/office/drawing/2014/main" id="{74A1C076-67BD-444F-8617-945AD6E9FB86}"/>
                </a:ext>
              </a:extLst>
            </p:cNvPr>
            <p:cNvSpPr/>
            <p:nvPr/>
          </p:nvSpPr>
          <p:spPr>
            <a:xfrm rot="2020309" flipH="1">
              <a:off x="5055005" y="2364737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="" xmlns:a16="http://schemas.microsoft.com/office/drawing/2014/main" id="{84590BF6-7CB2-4D57-B257-2E134D878CE5}"/>
                </a:ext>
              </a:extLst>
            </p:cNvPr>
            <p:cNvSpPr/>
            <p:nvPr/>
          </p:nvSpPr>
          <p:spPr>
            <a:xfrm rot="4488973" flipH="1">
              <a:off x="5392735" y="2614791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05" name="Freeform: Shape 204">
            <a:extLst>
              <a:ext uri="{FF2B5EF4-FFF2-40B4-BE49-F238E27FC236}">
                <a16:creationId xmlns="" xmlns:a16="http://schemas.microsoft.com/office/drawing/2014/main" id="{FB854EFF-5877-4760-9EB2-581329265610}"/>
              </a:ext>
            </a:extLst>
          </p:cNvPr>
          <p:cNvSpPr/>
          <p:nvPr/>
        </p:nvSpPr>
        <p:spPr>
          <a:xfrm flipH="1">
            <a:off x="6258955" y="1852249"/>
            <a:ext cx="763756" cy="769867"/>
          </a:xfrm>
          <a:custGeom>
            <a:avLst/>
            <a:gdLst>
              <a:gd name="connsiteX0" fmla="*/ 944187 w 962121"/>
              <a:gd name="connsiteY0" fmla="*/ 526880 h 969818"/>
              <a:gd name="connsiteX1" fmla="*/ 909551 w 962121"/>
              <a:gd name="connsiteY1" fmla="*/ 493783 h 969818"/>
              <a:gd name="connsiteX2" fmla="*/ 887999 w 962121"/>
              <a:gd name="connsiteY2" fmla="*/ 435286 h 969818"/>
              <a:gd name="connsiteX3" fmla="*/ 874145 w 962121"/>
              <a:gd name="connsiteY3" fmla="*/ 379868 h 969818"/>
              <a:gd name="connsiteX4" fmla="*/ 867218 w 962121"/>
              <a:gd name="connsiteY4" fmla="*/ 367552 h 969818"/>
              <a:gd name="connsiteX5" fmla="*/ 786400 w 962121"/>
              <a:gd name="connsiteY5" fmla="*/ 333686 h 969818"/>
              <a:gd name="connsiteX6" fmla="*/ 760999 w 962121"/>
              <a:gd name="connsiteY6" fmla="*/ 330607 h 969818"/>
              <a:gd name="connsiteX7" fmla="*/ 757921 w 962121"/>
              <a:gd name="connsiteY7" fmla="*/ 302898 h 969818"/>
              <a:gd name="connsiteX8" fmla="*/ 752533 w 962121"/>
              <a:gd name="connsiteY8" fmla="*/ 244401 h 969818"/>
              <a:gd name="connsiteX9" fmla="*/ 738678 w 962121"/>
              <a:gd name="connsiteY9" fmla="*/ 218231 h 969818"/>
              <a:gd name="connsiteX10" fmla="*/ 727133 w 962121"/>
              <a:gd name="connsiteY10" fmla="*/ 205146 h 969818"/>
              <a:gd name="connsiteX11" fmla="*/ 720975 w 962121"/>
              <a:gd name="connsiteY11" fmla="*/ 198989 h 969818"/>
              <a:gd name="connsiteX12" fmla="*/ 710969 w 962121"/>
              <a:gd name="connsiteY12" fmla="*/ 182825 h 969818"/>
              <a:gd name="connsiteX13" fmla="*/ 687878 w 962121"/>
              <a:gd name="connsiteY13" fmla="*/ 154346 h 969818"/>
              <a:gd name="connsiteX14" fmla="*/ 587048 w 962121"/>
              <a:gd name="connsiteY14" fmla="*/ 42740 h 969818"/>
              <a:gd name="connsiteX15" fmla="*/ 566266 w 962121"/>
              <a:gd name="connsiteY15" fmla="*/ 15031 h 969818"/>
              <a:gd name="connsiteX16" fmla="*/ 509309 w 962121"/>
              <a:gd name="connsiteY16" fmla="*/ 23498 h 969818"/>
              <a:gd name="connsiteX17" fmla="*/ 490066 w 962121"/>
              <a:gd name="connsiteY17" fmla="*/ 68910 h 969818"/>
              <a:gd name="connsiteX18" fmla="*/ 467745 w 962121"/>
              <a:gd name="connsiteY18" fmla="*/ 160504 h 969818"/>
              <a:gd name="connsiteX19" fmla="*/ 464666 w 962121"/>
              <a:gd name="connsiteY19" fmla="*/ 184365 h 969818"/>
              <a:gd name="connsiteX20" fmla="*/ 463127 w 962121"/>
              <a:gd name="connsiteY20" fmla="*/ 198219 h 969818"/>
              <a:gd name="connsiteX21" fmla="*/ 480830 w 962121"/>
              <a:gd name="connsiteY21" fmla="*/ 446061 h 969818"/>
              <a:gd name="connsiteX22" fmla="*/ 446193 w 962121"/>
              <a:gd name="connsiteY22" fmla="*/ 416813 h 969818"/>
              <a:gd name="connsiteX23" fmla="*/ 437727 w 962121"/>
              <a:gd name="connsiteY23" fmla="*/ 415274 h 969818"/>
              <a:gd name="connsiteX24" fmla="*/ 433878 w 962121"/>
              <a:gd name="connsiteY24" fmla="*/ 406807 h 969818"/>
              <a:gd name="connsiteX25" fmla="*/ 425412 w 962121"/>
              <a:gd name="connsiteY25" fmla="*/ 324449 h 969818"/>
              <a:gd name="connsiteX26" fmla="*/ 405399 w 962121"/>
              <a:gd name="connsiteY26" fmla="*/ 268261 h 969818"/>
              <a:gd name="connsiteX27" fmla="*/ 428490 w 962121"/>
              <a:gd name="connsiteY27" fmla="*/ 416043 h 969818"/>
              <a:gd name="connsiteX28" fmla="*/ 428490 w 962121"/>
              <a:gd name="connsiteY28" fmla="*/ 416043 h 969818"/>
              <a:gd name="connsiteX29" fmla="*/ 410787 w 962121"/>
              <a:gd name="connsiteY29" fmla="*/ 429128 h 969818"/>
              <a:gd name="connsiteX30" fmla="*/ 360757 w 962121"/>
              <a:gd name="connsiteY30" fmla="*/ 426819 h 969818"/>
              <a:gd name="connsiteX31" fmla="*/ 257618 w 962121"/>
              <a:gd name="connsiteY31" fmla="*/ 412195 h 969818"/>
              <a:gd name="connsiteX32" fmla="*/ 269933 w 962121"/>
              <a:gd name="connsiteY32" fmla="*/ 425280 h 969818"/>
              <a:gd name="connsiteX33" fmla="*/ 405399 w 962121"/>
              <a:gd name="connsiteY33" fmla="*/ 438365 h 969818"/>
              <a:gd name="connsiteX34" fmla="*/ 406939 w 962121"/>
              <a:gd name="connsiteY34" fmla="*/ 442983 h 969818"/>
              <a:gd name="connsiteX35" fmla="*/ 413096 w 962121"/>
              <a:gd name="connsiteY35" fmla="*/ 465304 h 969818"/>
              <a:gd name="connsiteX36" fmla="*/ 429260 w 962121"/>
              <a:gd name="connsiteY36" fmla="*/ 479158 h 969818"/>
              <a:gd name="connsiteX37" fmla="*/ 446193 w 962121"/>
              <a:gd name="connsiteY37" fmla="*/ 480698 h 969818"/>
              <a:gd name="connsiteX38" fmla="*/ 453121 w 962121"/>
              <a:gd name="connsiteY38" fmla="*/ 493783 h 969818"/>
              <a:gd name="connsiteX39" fmla="*/ 443884 w 962121"/>
              <a:gd name="connsiteY39" fmla="*/ 503019 h 969818"/>
              <a:gd name="connsiteX40" fmla="*/ 373842 w 962121"/>
              <a:gd name="connsiteY40" fmla="*/ 488395 h 969818"/>
              <a:gd name="connsiteX41" fmla="*/ 342284 w 962121"/>
              <a:gd name="connsiteY41" fmla="*/ 482237 h 969818"/>
              <a:gd name="connsiteX42" fmla="*/ 229139 w 962121"/>
              <a:gd name="connsiteY42" fmla="*/ 480698 h 969818"/>
              <a:gd name="connsiteX43" fmla="*/ 160636 w 962121"/>
              <a:gd name="connsiteY43" fmla="*/ 491474 h 969818"/>
              <a:gd name="connsiteX44" fmla="*/ 67502 w 962121"/>
              <a:gd name="connsiteY44" fmla="*/ 512255 h 969818"/>
              <a:gd name="connsiteX45" fmla="*/ 28248 w 962121"/>
              <a:gd name="connsiteY45" fmla="*/ 527649 h 969818"/>
              <a:gd name="connsiteX46" fmla="*/ 19781 w 962121"/>
              <a:gd name="connsiteY46" fmla="*/ 536116 h 969818"/>
              <a:gd name="connsiteX47" fmla="*/ 2078 w 962121"/>
              <a:gd name="connsiteY47" fmla="*/ 554589 h 969818"/>
              <a:gd name="connsiteX48" fmla="*/ 26709 w 962121"/>
              <a:gd name="connsiteY48" fmla="*/ 595383 h 969818"/>
              <a:gd name="connsiteX49" fmla="*/ 99830 w 962121"/>
              <a:gd name="connsiteY49" fmla="*/ 653880 h 969818"/>
              <a:gd name="connsiteX50" fmla="*/ 116763 w 962121"/>
              <a:gd name="connsiteY50" fmla="*/ 670043 h 969818"/>
              <a:gd name="connsiteX51" fmla="*/ 126769 w 962121"/>
              <a:gd name="connsiteY51" fmla="*/ 677740 h 969818"/>
              <a:gd name="connsiteX52" fmla="*/ 196812 w 962121"/>
              <a:gd name="connsiteY52" fmla="*/ 739316 h 969818"/>
              <a:gd name="connsiteX53" fmla="*/ 225290 w 962121"/>
              <a:gd name="connsiteY53" fmla="*/ 760098 h 969818"/>
              <a:gd name="connsiteX54" fmla="*/ 269163 w 962121"/>
              <a:gd name="connsiteY54" fmla="*/ 772413 h 969818"/>
              <a:gd name="connsiteX55" fmla="*/ 310727 w 962121"/>
              <a:gd name="connsiteY55" fmla="*/ 772413 h 969818"/>
              <a:gd name="connsiteX56" fmla="*/ 335357 w 962121"/>
              <a:gd name="connsiteY56" fmla="*/ 797043 h 969818"/>
              <a:gd name="connsiteX57" fmla="*/ 339975 w 962121"/>
              <a:gd name="connsiteY57" fmla="*/ 840146 h 969818"/>
              <a:gd name="connsiteX58" fmla="*/ 351521 w 962121"/>
              <a:gd name="connsiteY58" fmla="*/ 869395 h 969818"/>
              <a:gd name="connsiteX59" fmla="*/ 368454 w 962121"/>
              <a:gd name="connsiteY59" fmla="*/ 877862 h 969818"/>
              <a:gd name="connsiteX60" fmla="*/ 387696 w 962121"/>
              <a:gd name="connsiteY60" fmla="*/ 882480 h 969818"/>
              <a:gd name="connsiteX61" fmla="*/ 393084 w 962121"/>
              <a:gd name="connsiteY61" fmla="*/ 884789 h 969818"/>
              <a:gd name="connsiteX62" fmla="*/ 421563 w 962121"/>
              <a:gd name="connsiteY62" fmla="*/ 894025 h 969818"/>
              <a:gd name="connsiteX63" fmla="*/ 426181 w 962121"/>
              <a:gd name="connsiteY63" fmla="*/ 897874 h 969818"/>
              <a:gd name="connsiteX64" fmla="*/ 470054 w 962121"/>
              <a:gd name="connsiteY64" fmla="*/ 906340 h 969818"/>
              <a:gd name="connsiteX65" fmla="*/ 510078 w 962121"/>
              <a:gd name="connsiteY65" fmla="*/ 927892 h 969818"/>
              <a:gd name="connsiteX66" fmla="*/ 536248 w 962121"/>
              <a:gd name="connsiteY66" fmla="*/ 959449 h 969818"/>
              <a:gd name="connsiteX67" fmla="*/ 565496 w 962121"/>
              <a:gd name="connsiteY67" fmla="*/ 964067 h 969818"/>
              <a:gd name="connsiteX68" fmla="*/ 574733 w 962121"/>
              <a:gd name="connsiteY68" fmla="*/ 951753 h 969818"/>
              <a:gd name="connsiteX69" fmla="*/ 590896 w 962121"/>
              <a:gd name="connsiteY69" fmla="*/ 935589 h 969818"/>
              <a:gd name="connsiteX70" fmla="*/ 610909 w 962121"/>
              <a:gd name="connsiteY70" fmla="*/ 920965 h 969818"/>
              <a:gd name="connsiteX71" fmla="*/ 614757 w 962121"/>
              <a:gd name="connsiteY71" fmla="*/ 915577 h 969818"/>
              <a:gd name="connsiteX72" fmla="*/ 652472 w 962121"/>
              <a:gd name="connsiteY72" fmla="*/ 825522 h 969818"/>
              <a:gd name="connsiteX73" fmla="*/ 654012 w 962121"/>
              <a:gd name="connsiteY73" fmla="*/ 811668 h 969818"/>
              <a:gd name="connsiteX74" fmla="*/ 645545 w 962121"/>
              <a:gd name="connsiteY74" fmla="*/ 716225 h 969818"/>
              <a:gd name="connsiteX75" fmla="*/ 615527 w 962121"/>
              <a:gd name="connsiteY75" fmla="*/ 641564 h 969818"/>
              <a:gd name="connsiteX76" fmla="*/ 616296 w 962121"/>
              <a:gd name="connsiteY76" fmla="*/ 637716 h 969818"/>
              <a:gd name="connsiteX77" fmla="*/ 618606 w 962121"/>
              <a:gd name="connsiteY77" fmla="*/ 637716 h 969818"/>
              <a:gd name="connsiteX78" fmla="*/ 646315 w 962121"/>
              <a:gd name="connsiteY78" fmla="*/ 634637 h 969818"/>
              <a:gd name="connsiteX79" fmla="*/ 637078 w 962121"/>
              <a:gd name="connsiteY79" fmla="*/ 623092 h 969818"/>
              <a:gd name="connsiteX80" fmla="*/ 633230 w 962121"/>
              <a:gd name="connsiteY80" fmla="*/ 616165 h 969818"/>
              <a:gd name="connsiteX81" fmla="*/ 640157 w 962121"/>
              <a:gd name="connsiteY81" fmla="*/ 615395 h 969818"/>
              <a:gd name="connsiteX82" fmla="*/ 657860 w 962121"/>
              <a:gd name="connsiteY82" fmla="*/ 631559 h 969818"/>
              <a:gd name="connsiteX83" fmla="*/ 740218 w 962121"/>
              <a:gd name="connsiteY83" fmla="*/ 654649 h 969818"/>
              <a:gd name="connsiteX84" fmla="*/ 779472 w 962121"/>
              <a:gd name="connsiteY84" fmla="*/ 658498 h 969818"/>
              <a:gd name="connsiteX85" fmla="*/ 817187 w 962121"/>
              <a:gd name="connsiteY85" fmla="*/ 652340 h 969818"/>
              <a:gd name="connsiteX86" fmla="*/ 950345 w 962121"/>
              <a:gd name="connsiteY86" fmla="*/ 568443 h 969818"/>
              <a:gd name="connsiteX87" fmla="*/ 962660 w 962121"/>
              <a:gd name="connsiteY87" fmla="*/ 549971 h 969818"/>
              <a:gd name="connsiteX88" fmla="*/ 944187 w 962121"/>
              <a:gd name="connsiteY88" fmla="*/ 526880 h 96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962121" h="969818">
                <a:moveTo>
                  <a:pt x="944187" y="526880"/>
                </a:moveTo>
                <a:cubicBezTo>
                  <a:pt x="930333" y="518413"/>
                  <a:pt x="918787" y="507637"/>
                  <a:pt x="909551" y="493783"/>
                </a:cubicBezTo>
                <a:cubicBezTo>
                  <a:pt x="898006" y="476080"/>
                  <a:pt x="891078" y="456067"/>
                  <a:pt x="887999" y="435286"/>
                </a:cubicBezTo>
                <a:cubicBezTo>
                  <a:pt x="884151" y="416813"/>
                  <a:pt x="880303" y="398340"/>
                  <a:pt x="874145" y="379868"/>
                </a:cubicBezTo>
                <a:cubicBezTo>
                  <a:pt x="872606" y="375249"/>
                  <a:pt x="870297" y="371401"/>
                  <a:pt x="867218" y="367552"/>
                </a:cubicBezTo>
                <a:cubicBezTo>
                  <a:pt x="847206" y="339843"/>
                  <a:pt x="817957" y="332916"/>
                  <a:pt x="786400" y="333686"/>
                </a:cubicBezTo>
                <a:cubicBezTo>
                  <a:pt x="777933" y="332916"/>
                  <a:pt x="768696" y="335995"/>
                  <a:pt x="760999" y="330607"/>
                </a:cubicBezTo>
                <a:cubicBezTo>
                  <a:pt x="754842" y="322140"/>
                  <a:pt x="757921" y="312134"/>
                  <a:pt x="757921" y="302898"/>
                </a:cubicBezTo>
                <a:cubicBezTo>
                  <a:pt x="757151" y="283655"/>
                  <a:pt x="760230" y="263643"/>
                  <a:pt x="752533" y="244401"/>
                </a:cubicBezTo>
                <a:cubicBezTo>
                  <a:pt x="748684" y="235165"/>
                  <a:pt x="746375" y="225928"/>
                  <a:pt x="738678" y="218231"/>
                </a:cubicBezTo>
                <a:cubicBezTo>
                  <a:pt x="734060" y="215152"/>
                  <a:pt x="729442" y="210534"/>
                  <a:pt x="727133" y="205146"/>
                </a:cubicBezTo>
                <a:cubicBezTo>
                  <a:pt x="725593" y="202837"/>
                  <a:pt x="723284" y="200528"/>
                  <a:pt x="720975" y="198989"/>
                </a:cubicBezTo>
                <a:cubicBezTo>
                  <a:pt x="714048" y="195910"/>
                  <a:pt x="712509" y="189752"/>
                  <a:pt x="710969" y="182825"/>
                </a:cubicBezTo>
                <a:cubicBezTo>
                  <a:pt x="706351" y="170510"/>
                  <a:pt x="695575" y="163583"/>
                  <a:pt x="687878" y="154346"/>
                </a:cubicBezTo>
                <a:cubicBezTo>
                  <a:pt x="653242" y="118171"/>
                  <a:pt x="617836" y="82764"/>
                  <a:pt x="587048" y="42740"/>
                </a:cubicBezTo>
                <a:cubicBezTo>
                  <a:pt x="580121" y="33504"/>
                  <a:pt x="574733" y="23498"/>
                  <a:pt x="566266" y="15031"/>
                </a:cubicBezTo>
                <a:cubicBezTo>
                  <a:pt x="544715" y="-7290"/>
                  <a:pt x="524703" y="-4981"/>
                  <a:pt x="509309" y="23498"/>
                </a:cubicBezTo>
                <a:cubicBezTo>
                  <a:pt x="508539" y="41201"/>
                  <a:pt x="506230" y="58134"/>
                  <a:pt x="490066" y="68910"/>
                </a:cubicBezTo>
                <a:cubicBezTo>
                  <a:pt x="476212" y="98158"/>
                  <a:pt x="473903" y="129716"/>
                  <a:pt x="467745" y="160504"/>
                </a:cubicBezTo>
                <a:cubicBezTo>
                  <a:pt x="467745" y="168971"/>
                  <a:pt x="467745" y="176668"/>
                  <a:pt x="464666" y="184365"/>
                </a:cubicBezTo>
                <a:cubicBezTo>
                  <a:pt x="463896" y="188983"/>
                  <a:pt x="463127" y="193601"/>
                  <a:pt x="463127" y="198219"/>
                </a:cubicBezTo>
                <a:cubicBezTo>
                  <a:pt x="463896" y="280577"/>
                  <a:pt x="473903" y="362934"/>
                  <a:pt x="480830" y="446061"/>
                </a:cubicBezTo>
                <a:cubicBezTo>
                  <a:pt x="467745" y="436825"/>
                  <a:pt x="464666" y="418352"/>
                  <a:pt x="446193" y="416813"/>
                </a:cubicBezTo>
                <a:cubicBezTo>
                  <a:pt x="443115" y="416813"/>
                  <a:pt x="440806" y="416043"/>
                  <a:pt x="437727" y="415274"/>
                </a:cubicBezTo>
                <a:cubicBezTo>
                  <a:pt x="435418" y="412965"/>
                  <a:pt x="433878" y="410655"/>
                  <a:pt x="433878" y="406807"/>
                </a:cubicBezTo>
                <a:cubicBezTo>
                  <a:pt x="433878" y="379098"/>
                  <a:pt x="423872" y="352158"/>
                  <a:pt x="425412" y="324449"/>
                </a:cubicBezTo>
                <a:cubicBezTo>
                  <a:pt x="420793" y="305207"/>
                  <a:pt x="421563" y="283655"/>
                  <a:pt x="405399" y="268261"/>
                </a:cubicBezTo>
                <a:cubicBezTo>
                  <a:pt x="413866" y="317522"/>
                  <a:pt x="422333" y="366783"/>
                  <a:pt x="428490" y="416043"/>
                </a:cubicBezTo>
                <a:lnTo>
                  <a:pt x="428490" y="416043"/>
                </a:lnTo>
                <a:cubicBezTo>
                  <a:pt x="424642" y="422971"/>
                  <a:pt x="410787" y="416813"/>
                  <a:pt x="410787" y="429128"/>
                </a:cubicBezTo>
                <a:cubicBezTo>
                  <a:pt x="393854" y="432207"/>
                  <a:pt x="377690" y="429898"/>
                  <a:pt x="360757" y="426819"/>
                </a:cubicBezTo>
                <a:cubicBezTo>
                  <a:pt x="326121" y="421431"/>
                  <a:pt x="291484" y="416813"/>
                  <a:pt x="257618" y="412195"/>
                </a:cubicBezTo>
                <a:cubicBezTo>
                  <a:pt x="256848" y="420662"/>
                  <a:pt x="266854" y="419892"/>
                  <a:pt x="269933" y="425280"/>
                </a:cubicBezTo>
                <a:cubicBezTo>
                  <a:pt x="315345" y="429898"/>
                  <a:pt x="359987" y="434516"/>
                  <a:pt x="405399" y="438365"/>
                </a:cubicBezTo>
                <a:cubicBezTo>
                  <a:pt x="405399" y="439904"/>
                  <a:pt x="406169" y="441443"/>
                  <a:pt x="406939" y="442983"/>
                </a:cubicBezTo>
                <a:cubicBezTo>
                  <a:pt x="410787" y="449910"/>
                  <a:pt x="410787" y="457607"/>
                  <a:pt x="413096" y="465304"/>
                </a:cubicBezTo>
                <a:cubicBezTo>
                  <a:pt x="416175" y="473001"/>
                  <a:pt x="420793" y="477619"/>
                  <a:pt x="429260" y="479158"/>
                </a:cubicBezTo>
                <a:cubicBezTo>
                  <a:pt x="434648" y="479928"/>
                  <a:pt x="440806" y="479158"/>
                  <a:pt x="446193" y="480698"/>
                </a:cubicBezTo>
                <a:cubicBezTo>
                  <a:pt x="454660" y="482237"/>
                  <a:pt x="453121" y="488395"/>
                  <a:pt x="453121" y="493783"/>
                </a:cubicBezTo>
                <a:cubicBezTo>
                  <a:pt x="453121" y="499940"/>
                  <a:pt x="450042" y="504559"/>
                  <a:pt x="443884" y="503019"/>
                </a:cubicBezTo>
                <a:cubicBezTo>
                  <a:pt x="420793" y="496862"/>
                  <a:pt x="395393" y="499940"/>
                  <a:pt x="373842" y="488395"/>
                </a:cubicBezTo>
                <a:cubicBezTo>
                  <a:pt x="363066" y="486086"/>
                  <a:pt x="352290" y="484546"/>
                  <a:pt x="342284" y="482237"/>
                </a:cubicBezTo>
                <a:cubicBezTo>
                  <a:pt x="304569" y="483777"/>
                  <a:pt x="266854" y="472231"/>
                  <a:pt x="229139" y="480698"/>
                </a:cubicBezTo>
                <a:cubicBezTo>
                  <a:pt x="206818" y="486086"/>
                  <a:pt x="183727" y="487625"/>
                  <a:pt x="160636" y="491474"/>
                </a:cubicBezTo>
                <a:cubicBezTo>
                  <a:pt x="129078" y="494552"/>
                  <a:pt x="98290" y="505328"/>
                  <a:pt x="67502" y="512255"/>
                </a:cubicBezTo>
                <a:cubicBezTo>
                  <a:pt x="52878" y="513795"/>
                  <a:pt x="38254" y="514564"/>
                  <a:pt x="28248" y="527649"/>
                </a:cubicBezTo>
                <a:cubicBezTo>
                  <a:pt x="25169" y="530728"/>
                  <a:pt x="22090" y="533037"/>
                  <a:pt x="19781" y="536116"/>
                </a:cubicBezTo>
                <a:cubicBezTo>
                  <a:pt x="13624" y="542274"/>
                  <a:pt x="7466" y="547662"/>
                  <a:pt x="2078" y="554589"/>
                </a:cubicBezTo>
                <a:cubicBezTo>
                  <a:pt x="-6388" y="577680"/>
                  <a:pt x="12854" y="586146"/>
                  <a:pt x="26709" y="595383"/>
                </a:cubicBezTo>
                <a:cubicBezTo>
                  <a:pt x="52878" y="613086"/>
                  <a:pt x="78278" y="631559"/>
                  <a:pt x="99830" y="653880"/>
                </a:cubicBezTo>
                <a:cubicBezTo>
                  <a:pt x="105218" y="659268"/>
                  <a:pt x="111375" y="664655"/>
                  <a:pt x="116763" y="670043"/>
                </a:cubicBezTo>
                <a:cubicBezTo>
                  <a:pt x="119072" y="673892"/>
                  <a:pt x="122921" y="676201"/>
                  <a:pt x="126769" y="677740"/>
                </a:cubicBezTo>
                <a:cubicBezTo>
                  <a:pt x="149860" y="698522"/>
                  <a:pt x="173721" y="718534"/>
                  <a:pt x="196812" y="739316"/>
                </a:cubicBezTo>
                <a:cubicBezTo>
                  <a:pt x="202199" y="751631"/>
                  <a:pt x="214515" y="755480"/>
                  <a:pt x="225290" y="760098"/>
                </a:cubicBezTo>
                <a:cubicBezTo>
                  <a:pt x="238375" y="769334"/>
                  <a:pt x="252999" y="771643"/>
                  <a:pt x="269163" y="772413"/>
                </a:cubicBezTo>
                <a:cubicBezTo>
                  <a:pt x="283018" y="772413"/>
                  <a:pt x="296872" y="772413"/>
                  <a:pt x="310727" y="772413"/>
                </a:cubicBezTo>
                <a:cubicBezTo>
                  <a:pt x="335357" y="772413"/>
                  <a:pt x="335357" y="773183"/>
                  <a:pt x="335357" y="797043"/>
                </a:cubicBezTo>
                <a:cubicBezTo>
                  <a:pt x="335357" y="811668"/>
                  <a:pt x="334587" y="826292"/>
                  <a:pt x="339975" y="840146"/>
                </a:cubicBezTo>
                <a:cubicBezTo>
                  <a:pt x="343054" y="850152"/>
                  <a:pt x="348442" y="859389"/>
                  <a:pt x="351521" y="869395"/>
                </a:cubicBezTo>
                <a:cubicBezTo>
                  <a:pt x="355369" y="876322"/>
                  <a:pt x="361527" y="877092"/>
                  <a:pt x="368454" y="877862"/>
                </a:cubicBezTo>
                <a:cubicBezTo>
                  <a:pt x="375381" y="877862"/>
                  <a:pt x="382309" y="877862"/>
                  <a:pt x="387696" y="882480"/>
                </a:cubicBezTo>
                <a:cubicBezTo>
                  <a:pt x="389236" y="883249"/>
                  <a:pt x="391545" y="884019"/>
                  <a:pt x="393084" y="884789"/>
                </a:cubicBezTo>
                <a:cubicBezTo>
                  <a:pt x="402321" y="887868"/>
                  <a:pt x="414636" y="882480"/>
                  <a:pt x="421563" y="894025"/>
                </a:cubicBezTo>
                <a:cubicBezTo>
                  <a:pt x="423103" y="895564"/>
                  <a:pt x="424642" y="897104"/>
                  <a:pt x="426181" y="897874"/>
                </a:cubicBezTo>
                <a:cubicBezTo>
                  <a:pt x="440806" y="901722"/>
                  <a:pt x="456199" y="900183"/>
                  <a:pt x="470054" y="906340"/>
                </a:cubicBezTo>
                <a:cubicBezTo>
                  <a:pt x="485448" y="910189"/>
                  <a:pt x="498533" y="917116"/>
                  <a:pt x="510078" y="927892"/>
                </a:cubicBezTo>
                <a:cubicBezTo>
                  <a:pt x="521624" y="936359"/>
                  <a:pt x="529321" y="947904"/>
                  <a:pt x="536248" y="959449"/>
                </a:cubicBezTo>
                <a:cubicBezTo>
                  <a:pt x="544715" y="972534"/>
                  <a:pt x="553951" y="976383"/>
                  <a:pt x="565496" y="964067"/>
                </a:cubicBezTo>
                <a:cubicBezTo>
                  <a:pt x="569345" y="960219"/>
                  <a:pt x="572424" y="956371"/>
                  <a:pt x="574733" y="951753"/>
                </a:cubicBezTo>
                <a:cubicBezTo>
                  <a:pt x="576272" y="941746"/>
                  <a:pt x="580890" y="936359"/>
                  <a:pt x="590896" y="935589"/>
                </a:cubicBezTo>
                <a:cubicBezTo>
                  <a:pt x="597824" y="931740"/>
                  <a:pt x="604751" y="927122"/>
                  <a:pt x="610909" y="920965"/>
                </a:cubicBezTo>
                <a:cubicBezTo>
                  <a:pt x="612448" y="919425"/>
                  <a:pt x="613218" y="917886"/>
                  <a:pt x="614757" y="915577"/>
                </a:cubicBezTo>
                <a:cubicBezTo>
                  <a:pt x="634769" y="888637"/>
                  <a:pt x="647854" y="858619"/>
                  <a:pt x="652472" y="825522"/>
                </a:cubicBezTo>
                <a:cubicBezTo>
                  <a:pt x="653242" y="820904"/>
                  <a:pt x="654012" y="816286"/>
                  <a:pt x="654012" y="811668"/>
                </a:cubicBezTo>
                <a:cubicBezTo>
                  <a:pt x="653242" y="779340"/>
                  <a:pt x="657860" y="747013"/>
                  <a:pt x="645545" y="716225"/>
                </a:cubicBezTo>
                <a:cubicBezTo>
                  <a:pt x="639387" y="690056"/>
                  <a:pt x="628612" y="665425"/>
                  <a:pt x="615527" y="641564"/>
                </a:cubicBezTo>
                <a:cubicBezTo>
                  <a:pt x="614757" y="640025"/>
                  <a:pt x="615527" y="637716"/>
                  <a:pt x="616296" y="637716"/>
                </a:cubicBezTo>
                <a:cubicBezTo>
                  <a:pt x="619375" y="638486"/>
                  <a:pt x="615527" y="636177"/>
                  <a:pt x="618606" y="637716"/>
                </a:cubicBezTo>
                <a:cubicBezTo>
                  <a:pt x="643236" y="652340"/>
                  <a:pt x="643236" y="652340"/>
                  <a:pt x="646315" y="634637"/>
                </a:cubicBezTo>
                <a:cubicBezTo>
                  <a:pt x="644006" y="630019"/>
                  <a:pt x="640927" y="626171"/>
                  <a:pt x="637078" y="623092"/>
                </a:cubicBezTo>
                <a:cubicBezTo>
                  <a:pt x="635539" y="620783"/>
                  <a:pt x="631690" y="619243"/>
                  <a:pt x="633230" y="616165"/>
                </a:cubicBezTo>
                <a:cubicBezTo>
                  <a:pt x="634769" y="613086"/>
                  <a:pt x="637848" y="613855"/>
                  <a:pt x="640157" y="615395"/>
                </a:cubicBezTo>
                <a:cubicBezTo>
                  <a:pt x="646315" y="620013"/>
                  <a:pt x="650933" y="626940"/>
                  <a:pt x="657860" y="631559"/>
                </a:cubicBezTo>
                <a:cubicBezTo>
                  <a:pt x="683260" y="645413"/>
                  <a:pt x="712509" y="650031"/>
                  <a:pt x="740218" y="654649"/>
                </a:cubicBezTo>
                <a:cubicBezTo>
                  <a:pt x="753303" y="657728"/>
                  <a:pt x="766387" y="659268"/>
                  <a:pt x="779472" y="658498"/>
                </a:cubicBezTo>
                <a:cubicBezTo>
                  <a:pt x="792557" y="659268"/>
                  <a:pt x="804872" y="655419"/>
                  <a:pt x="817187" y="652340"/>
                </a:cubicBezTo>
                <a:cubicBezTo>
                  <a:pt x="873375" y="643874"/>
                  <a:pt x="915709" y="611546"/>
                  <a:pt x="950345" y="568443"/>
                </a:cubicBezTo>
                <a:cubicBezTo>
                  <a:pt x="954193" y="562286"/>
                  <a:pt x="959581" y="556898"/>
                  <a:pt x="962660" y="549971"/>
                </a:cubicBezTo>
                <a:cubicBezTo>
                  <a:pt x="966509" y="536116"/>
                  <a:pt x="951115" y="535346"/>
                  <a:pt x="944187" y="526880"/>
                </a:cubicBezTo>
                <a:close/>
              </a:path>
            </a:pathLst>
          </a:custGeom>
          <a:solidFill>
            <a:schemeClr val="bg1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921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2749</TotalTime>
  <Words>311</Words>
  <Application>Microsoft Office PowerPoint</Application>
  <PresentationFormat>Произвольный</PresentationFormat>
  <Paragraphs>38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Cover and End Slide Master</vt:lpstr>
      <vt:lpstr>Contents Slide Master</vt:lpstr>
      <vt:lpstr>Section Break Slide Master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UeerAsus</cp:lastModifiedBy>
  <cp:revision>200</cp:revision>
  <dcterms:created xsi:type="dcterms:W3CDTF">2019-01-14T06:35:35Z</dcterms:created>
  <dcterms:modified xsi:type="dcterms:W3CDTF">2024-04-27T09:49:49Z</dcterms:modified>
</cp:coreProperties>
</file>