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0" r:id="rId2"/>
    <p:sldId id="262" r:id="rId3"/>
    <p:sldId id="258" r:id="rId4"/>
    <p:sldId id="261" r:id="rId5"/>
    <p:sldId id="263" r:id="rId6"/>
    <p:sldId id="259" r:id="rId7"/>
    <p:sldId id="268" r:id="rId8"/>
    <p:sldId id="269" r:id="rId9"/>
    <p:sldId id="270" r:id="rId10"/>
    <p:sldId id="271" r:id="rId11"/>
    <p:sldId id="264" r:id="rId12"/>
    <p:sldId id="265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1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7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1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78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3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6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5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8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5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1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A9C4-16C2-41E4-BE5B-EE573BAE8B1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EAE02C-1B3B-4E8C-9F0B-35A34768D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689" y="203201"/>
            <a:ext cx="821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МДО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У  «ЦРР-детский 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сад 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№</a:t>
            </a:r>
            <a:r>
              <a:rPr lang="en-US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56</a:t>
            </a: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«Надежда»</a:t>
            </a:r>
          </a:p>
          <a:p>
            <a:pPr algn="ctr"/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г. Орск </a:t>
            </a:r>
            <a:endParaRPr lang="ru-RU" altLang="ru-RU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" y="1422401"/>
            <a:ext cx="933591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Ранняя  профессиональная ориентация детей дошкольного </a:t>
            </a:r>
            <a:r>
              <a:rPr lang="ru-RU" alt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возраста через различные виды художественного творчества</a:t>
            </a:r>
          </a:p>
          <a:p>
            <a:pPr algn="ctr"/>
            <a:endParaRPr lang="ru-RU" alt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Петрищева Наталья Николаевна</a:t>
            </a:r>
          </a:p>
          <a:p>
            <a:pPr algn="ctr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  <a:r>
              <a:rPr lang="ru-RU" alt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7" y="257908"/>
            <a:ext cx="10421817" cy="6365630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</a:t>
            </a:r>
            <a:r>
              <a:rPr lang="ru-RU" sz="2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МОДЫ»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8659" y="1541082"/>
            <a:ext cx="2231838" cy="1766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19804" y="1540375"/>
            <a:ext cx="2231838" cy="1768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325" y="1293886"/>
            <a:ext cx="3233396" cy="2231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58069" y="1401039"/>
            <a:ext cx="2246436" cy="2032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96" y="4091355"/>
            <a:ext cx="2532188" cy="1899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10440" y="4091354"/>
            <a:ext cx="2532189" cy="18991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43186" y="4091354"/>
            <a:ext cx="2532190" cy="1899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13809" y="4091355"/>
            <a:ext cx="2532187" cy="1899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46553" y="4091354"/>
            <a:ext cx="2532189" cy="18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0" y="128954"/>
            <a:ext cx="10559515" cy="6542779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(Дидактические игры, лото, словесные игры)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1674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95" y="3100978"/>
            <a:ext cx="3263368" cy="23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1109988-1000x13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94" y="626155"/>
            <a:ext cx="2894063" cy="20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95f058a2548791eabbb687af62b5cd7d_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94" y="4711051"/>
            <a:ext cx="2828378" cy="19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85463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15" y="2785007"/>
            <a:ext cx="2818257" cy="183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3ed2689f05fb46e6d9accdde8724c67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124" y="702132"/>
            <a:ext cx="3369639" cy="22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8387" y="734385"/>
            <a:ext cx="3404892" cy="22415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87" y="3109431"/>
            <a:ext cx="3404892" cy="23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9990667" cy="65588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2" y="3237083"/>
            <a:ext cx="1957632" cy="2225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138" y="846009"/>
            <a:ext cx="2591922" cy="1749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83" y="903539"/>
            <a:ext cx="2679185" cy="1692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3" y="846009"/>
            <a:ext cx="2333036" cy="174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438" y="2670195"/>
            <a:ext cx="176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23138" y="2684585"/>
            <a:ext cx="261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«Врач» , «Медсестра»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857999" y="2675814"/>
            <a:ext cx="2231033" cy="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«Полицейский»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844" y="3237083"/>
            <a:ext cx="2736509" cy="1832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262" y="5782732"/>
            <a:ext cx="195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669323" y="5253174"/>
            <a:ext cx="241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30" y="3237083"/>
            <a:ext cx="2711739" cy="1832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8787" y="5215844"/>
            <a:ext cx="215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«Экскурсовод», «Гид»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1689" y="112889"/>
            <a:ext cx="614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3976" r="4304" b="6760"/>
          <a:stretch/>
        </p:blipFill>
        <p:spPr>
          <a:xfrm>
            <a:off x="180623" y="940909"/>
            <a:ext cx="5461158" cy="3935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66" y="2262363"/>
            <a:ext cx="6114445" cy="40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3146" r="12065" b="13409"/>
          <a:stretch/>
        </p:blipFill>
        <p:spPr>
          <a:xfrm flipH="1">
            <a:off x="60196" y="997991"/>
            <a:ext cx="5068710" cy="4730044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3885209" y="5161199"/>
            <a:ext cx="2728187" cy="671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Мизинец </a:t>
            </a:r>
            <a:r>
              <a:rPr lang="ru-RU" dirty="0" smtClean="0"/>
              <a:t>- задумка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4831644" y="4575333"/>
            <a:ext cx="3375378" cy="721876"/>
          </a:xfrm>
          <a:prstGeom prst="leftArrow">
            <a:avLst>
              <a:gd name="adj1" fmla="val 50000"/>
              <a:gd name="adj2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/>
              <a:t>Безымянный- </a:t>
            </a:r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128906" y="3731371"/>
            <a:ext cx="3213583" cy="61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3. </a:t>
            </a:r>
            <a:r>
              <a:rPr lang="ru-RU" dirty="0" smtClean="0"/>
              <a:t>Средний </a:t>
            </a:r>
            <a:r>
              <a:rPr lang="ru-RU" dirty="0" smtClean="0"/>
              <a:t>- </a:t>
            </a:r>
            <a:r>
              <a:rPr lang="ru-RU" dirty="0" err="1" smtClean="0"/>
              <a:t>инструманты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5046129" y="2714563"/>
            <a:ext cx="4323647" cy="6636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/>
              <a:t>Указательный </a:t>
            </a:r>
            <a:r>
              <a:rPr lang="ru-RU" dirty="0" smtClean="0"/>
              <a:t>– порядок действий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437434" y="997991"/>
            <a:ext cx="3217391" cy="6466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 smtClean="0"/>
              <a:t>Большой </a:t>
            </a:r>
            <a:r>
              <a:rPr lang="ru-RU" dirty="0" smtClean="0"/>
              <a:t>- результат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83732" y="193600"/>
            <a:ext cx="82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- «Система пяти пальцев»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6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434340"/>
            <a:ext cx="9364839" cy="586486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профессиональная ориентация?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0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1" y="361246"/>
            <a:ext cx="9256889" cy="6050844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эмоциональное отношение к миру профессий, предоставить ему возможность использовать свои силы в доступных видах деятельности.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обогащать и конкретизировать представления детей о профессиях;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формировать у детей обобщенные представления о структуре трудового процесса;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закреплять умения детей выражать в игровой и продуктивной деятельности свои впечатления;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стимулировать развитие познавательных, коммуникативных, творческих способностей детей;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воспитывать бережное отношение к труду взрослых и его результатам;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помочь детям осознать важность, необходимость и незаменимость каждой профессии.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45" y="237067"/>
            <a:ext cx="8963378" cy="627662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детей дошкольного возраста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ранней профориентации личности, начиная с детского возраста, является актуальной в отечественной педагогике, 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8" y="191910"/>
            <a:ext cx="9886897" cy="635564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 и его основные виды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97877"/>
            <a:ext cx="9542585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рисование с использованием разнообразных средств для рисования,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лепка поделок из теста, глины и пластилина,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композиций, поделок и аппликаций из различных природных и искусственных материалов,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вышивание,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либо произведений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(стихов, сказок, рассказов, песен, музыки).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Каждый ребёнок талантлив по-своему и по этому в работе по ранней профориентации дошкольников - для меня, безусловно, важнейшим стало развитие творческого потенциала моих воспитанников через разнообразные виды художественного творчества. Это приоритетное направление помогает мне увидеть каждого ребёнка. Застенчивые и стеснительные – становятся раскрепощенными, тихие и не заметные – раскрываются и светятся, как звёздочки.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511" y="361245"/>
            <a:ext cx="9392356" cy="602826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ранней профориентации дошкольников строится с учётом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Принцип личностно ориентированного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диалогичности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активного включения детей в практическую деятельность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Принцип регионального компонента</a:t>
            </a:r>
            <a:endParaRPr lang="ru-RU" sz="32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569"/>
            <a:ext cx="10269415" cy="638907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Экспериментльная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«Хочу стать, как Данила Мастер!»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1224190"/>
            <a:ext cx="2417583" cy="205827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697" y="1224191"/>
            <a:ext cx="2117221" cy="205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/>
          <a:stretch/>
        </p:blipFill>
        <p:spPr>
          <a:xfrm>
            <a:off x="4251571" y="1224191"/>
            <a:ext cx="2711937" cy="205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48771" y="1338925"/>
            <a:ext cx="2058272" cy="1828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86" y="3316217"/>
            <a:ext cx="1024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малахит и яшму в стенах детского сада?            «Хочу стать ювелиром!» 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573" y="3946407"/>
            <a:ext cx="2985347" cy="22390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4310" y="1507359"/>
            <a:ext cx="2073104" cy="1477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437" y="3946407"/>
            <a:ext cx="1668715" cy="22390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2046" y="3946407"/>
            <a:ext cx="1617369" cy="223901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31" y="3921512"/>
            <a:ext cx="2743199" cy="22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339969"/>
            <a:ext cx="11101754" cy="622495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интегрированного обучения</a:t>
            </a:r>
            <a:b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«Распишу костюм и буду в нём выступать!»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339" y="1118773"/>
            <a:ext cx="3111565" cy="2333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03" y="1113692"/>
            <a:ext cx="2841380" cy="3739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7018" y="3118339"/>
            <a:ext cx="346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«Хочу стать солисткой народного хора!»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2245" y="3681143"/>
            <a:ext cx="5636186" cy="2967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17" y="1113692"/>
            <a:ext cx="3331414" cy="20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128953"/>
            <a:ext cx="10972800" cy="661181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сюжетно-ролевых игр</a:t>
            </a:r>
            <a:b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46" y="836490"/>
            <a:ext cx="1666837" cy="137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85" y="836489"/>
            <a:ext cx="2529879" cy="1716842"/>
          </a:xfrm>
          <a:prstGeom prst="rect">
            <a:avLst/>
          </a:prstGeom>
        </p:spPr>
      </p:pic>
      <p:pic>
        <p:nvPicPr>
          <p:cNvPr id="6" name="Рисунок 5" descr="IMG_97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01" y="2801073"/>
            <a:ext cx="1767682" cy="1267573"/>
          </a:xfrm>
          <a:prstGeom prst="rect">
            <a:avLst/>
          </a:prstGeom>
        </p:spPr>
      </p:pic>
      <p:pic>
        <p:nvPicPr>
          <p:cNvPr id="7" name="Рисунок 6" descr="IMG_97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85" y="2672862"/>
            <a:ext cx="2529879" cy="15826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3040" y="4398104"/>
            <a:ext cx="1675003" cy="1767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23" y="4573397"/>
            <a:ext cx="2438401" cy="1675004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2555628" y="999725"/>
            <a:ext cx="4478219" cy="12083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Слепим  печенье - поиграем в «Магазин»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534644" y="2892784"/>
            <a:ext cx="4331679" cy="117586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Вырежем и украсим строения  -  построим «Кафе»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461847" y="4573397"/>
            <a:ext cx="4425460" cy="1288141"/>
          </a:xfrm>
          <a:prstGeom prst="rightArrow">
            <a:avLst>
              <a:gd name="adj1" fmla="val 100000"/>
              <a:gd name="adj2" fmla="val 3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Украсим платья и костюмы  - поиграем в «Ателье»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24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2969</TotalTime>
  <Words>611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Что такое профессиональная ориентация?                                                                                           Это система мероприятий, направленных на выявление личностных особенностей, интересов и способностей каждого человека для оказания ему помощи в разумном выборе профессии, наиболее соответствующих его индивидуальным возможностям. </vt:lpstr>
      <vt:lpstr>Цель: - сформировать у ребенка эмоциональное отношение к миру профессий, предоставить ему возможность использовать свои силы в доступных видах деятельности.   Задачи:  – обогащать и конкретизировать представления детей о профессиях;  – формировать у детей обобщенные представления о структуре трудового процесса;  – закреплять умения детей выражать в игровой и продуктивной деятельности свои впечатления;  – стимулировать развитие познавательных, коммуникативных, творческих способностей детей;  – воспитывать бережное отношение к труду взрослых и его результатам;  – помочь детям осознать важность, необходимость и незаменимость каждой профессии.  </vt:lpstr>
      <vt:lpstr>Актуальность ранней профориентации детей дошкольного возраста  Проблема ранней профориентации личности, начиная с детского возраста, является актуальной в отечественной педагогике, 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   </vt:lpstr>
      <vt:lpstr>            Детское творчество и его основные виды                  </vt:lpstr>
      <vt:lpstr>Работа по ранней профориентации дошкольников строится с учётом следующих принципов:   1. Принцип личностно ориентированного взаимодействия  2. Принцип доступности 3. Принцип открытости 4. Принцип диалогичности  5. Принцип активного включения детей в практическую деятельность  6. Принцип рефлексивности 7. Принцип регионального компонента</vt:lpstr>
      <vt:lpstr>                         Современные технологии     Экспериментльная технология  -  «Хочу стать, как Данила Мастер!»</vt:lpstr>
      <vt:lpstr>Технология интегрированного обучения «Распишу костюм и буду в нём выступать!» </vt:lpstr>
      <vt:lpstr> Технология организации сюжетно-ролевых игр </vt:lpstr>
      <vt:lpstr>Технология проектной деятельности  -  «ДОМ МОДЫ»                                        </vt:lpstr>
      <vt:lpstr>Предметно-развивающая среда  (Дидактические игры, лото, словесные игры) </vt:lpstr>
      <vt:lpstr>                 Сюжетно-ролевые игры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профориентация дошкольников</dc:title>
  <dc:creator>Natalya</dc:creator>
  <cp:lastModifiedBy>Natalya</cp:lastModifiedBy>
  <cp:revision>86</cp:revision>
  <dcterms:created xsi:type="dcterms:W3CDTF">2020-10-21T18:13:05Z</dcterms:created>
  <dcterms:modified xsi:type="dcterms:W3CDTF">2022-04-28T02:14:53Z</dcterms:modified>
</cp:coreProperties>
</file>